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 id="2147483858" r:id="rId2"/>
    <p:sldMasterId id="2147483870" r:id="rId3"/>
    <p:sldMasterId id="2147483882" r:id="rId4"/>
  </p:sldMasterIdLst>
  <p:notesMasterIdLst>
    <p:notesMasterId r:id="rId21"/>
  </p:notesMasterIdLst>
  <p:sldIdLst>
    <p:sldId id="258" r:id="rId5"/>
    <p:sldId id="261" r:id="rId6"/>
    <p:sldId id="359" r:id="rId7"/>
    <p:sldId id="262" r:id="rId8"/>
    <p:sldId id="285" r:id="rId9"/>
    <p:sldId id="299" r:id="rId10"/>
    <p:sldId id="353" r:id="rId11"/>
    <p:sldId id="358" r:id="rId12"/>
    <p:sldId id="346" r:id="rId13"/>
    <p:sldId id="354" r:id="rId14"/>
    <p:sldId id="348" r:id="rId15"/>
    <p:sldId id="355" r:id="rId16"/>
    <p:sldId id="314" r:id="rId17"/>
    <p:sldId id="356" r:id="rId18"/>
    <p:sldId id="357" r:id="rId19"/>
    <p:sldId id="34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21D"/>
    <a:srgbClr val="A4FE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3" autoAdjust="0"/>
    <p:restoredTop sz="80251" autoAdjust="0"/>
  </p:normalViewPr>
  <p:slideViewPr>
    <p:cSldViewPr snapToGrid="0" snapToObjects="1">
      <p:cViewPr varScale="1">
        <p:scale>
          <a:sx n="68" d="100"/>
          <a:sy n="68" d="100"/>
        </p:scale>
        <p:origin x="1188"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2B758-3222-4D2B-ABBE-1D3556A66F73}" type="datetimeFigureOut">
              <a:rPr lang="en-US" smtClean="0"/>
              <a:t>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D229A-A5CC-4AC2-93AC-E91E3BF0CE9C}" type="slidenum">
              <a:rPr lang="en-US" smtClean="0"/>
              <a:t>‹#›</a:t>
            </a:fld>
            <a:endParaRPr lang="en-US"/>
          </a:p>
        </p:txBody>
      </p:sp>
    </p:spTree>
    <p:extLst>
      <p:ext uri="{BB962C8B-B14F-4D97-AF65-F5344CB8AC3E}">
        <p14:creationId xmlns:p14="http://schemas.microsoft.com/office/powerpoint/2010/main" val="263036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1</a:t>
            </a:fld>
            <a:endParaRPr lang="en-US"/>
          </a:p>
        </p:txBody>
      </p:sp>
    </p:spTree>
    <p:extLst>
      <p:ext uri="{BB962C8B-B14F-4D97-AF65-F5344CB8AC3E}">
        <p14:creationId xmlns:p14="http://schemas.microsoft.com/office/powerpoint/2010/main" val="251782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mean number of visits seems highest for the feeders placed 15 feet from vegetative cover.</a:t>
            </a:r>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10</a:t>
            </a:fld>
            <a:endParaRPr lang="en-US"/>
          </a:p>
        </p:txBody>
      </p:sp>
    </p:spTree>
    <p:extLst>
      <p:ext uri="{BB962C8B-B14F-4D97-AF65-F5344CB8AC3E}">
        <p14:creationId xmlns:p14="http://schemas.microsoft.com/office/powerpoint/2010/main" val="291251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11</a:t>
            </a:fld>
            <a:endParaRPr lang="en-US"/>
          </a:p>
        </p:txBody>
      </p:sp>
    </p:spTree>
    <p:extLst>
      <p:ext uri="{BB962C8B-B14F-4D97-AF65-F5344CB8AC3E}">
        <p14:creationId xmlns:p14="http://schemas.microsoft.com/office/powerpoint/2010/main" val="383448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mean number of visits would be about the same for both 15 and 3 foot locations.</a:t>
            </a:r>
          </a:p>
          <a:p>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12</a:t>
            </a:fld>
            <a:endParaRPr lang="en-US"/>
          </a:p>
        </p:txBody>
      </p:sp>
    </p:spTree>
    <p:extLst>
      <p:ext uri="{BB962C8B-B14F-4D97-AF65-F5344CB8AC3E}">
        <p14:creationId xmlns:p14="http://schemas.microsoft.com/office/powerpoint/2010/main" val="89307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4D229A-A5CC-4AC2-93AC-E91E3BF0CE9C}" type="slidenum">
              <a:rPr lang="en-US" smtClean="0"/>
              <a:t>13</a:t>
            </a:fld>
            <a:endParaRPr lang="en-US"/>
          </a:p>
        </p:txBody>
      </p:sp>
    </p:spTree>
    <p:extLst>
      <p:ext uri="{BB962C8B-B14F-4D97-AF65-F5344CB8AC3E}">
        <p14:creationId xmlns:p14="http://schemas.microsoft.com/office/powerpoint/2010/main" val="3403976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mean number of visits are higher for feeders placed 3 feet from vegetative cover.</a:t>
            </a:r>
          </a:p>
          <a:p>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14</a:t>
            </a:fld>
            <a:endParaRPr lang="en-US"/>
          </a:p>
        </p:txBody>
      </p:sp>
    </p:spTree>
    <p:extLst>
      <p:ext uri="{BB962C8B-B14F-4D97-AF65-F5344CB8AC3E}">
        <p14:creationId xmlns:p14="http://schemas.microsoft.com/office/powerpoint/2010/main" val="103161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15</a:t>
            </a:fld>
            <a:endParaRPr lang="en-US"/>
          </a:p>
        </p:txBody>
      </p:sp>
    </p:spTree>
    <p:extLst>
      <p:ext uri="{BB962C8B-B14F-4D97-AF65-F5344CB8AC3E}">
        <p14:creationId xmlns:p14="http://schemas.microsoft.com/office/powerpoint/2010/main" val="316691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fld id="{15BD9C3E-5483-443A-9B27-FFF668EE1100}" type="slidenum">
              <a:rPr lang="en-US" sz="1200" smtClean="0"/>
              <a:pPr/>
              <a:t>16</a:t>
            </a:fld>
            <a:endParaRPr lang="en-US" sz="1200" smtClean="0"/>
          </a:p>
        </p:txBody>
      </p:sp>
      <p:sp>
        <p:nvSpPr>
          <p:cNvPr id="49155" name="Rectangle 2"/>
          <p:cNvSpPr>
            <a:spLocks noGrp="1" noRot="1" noChangeAspect="1" noChangeArrowheads="1" noTextEdit="1"/>
          </p:cNvSpPr>
          <p:nvPr>
            <p:ph type="sldImg"/>
          </p:nvPr>
        </p:nvSpPr>
        <p:spPr>
          <a:xfrm>
            <a:off x="1130300" y="674688"/>
            <a:ext cx="4597400" cy="3448050"/>
          </a:xfrm>
          <a:ln/>
        </p:spPr>
      </p:sp>
      <p:sp>
        <p:nvSpPr>
          <p:cNvPr id="49156" name="Rectangle 3"/>
          <p:cNvSpPr>
            <a:spLocks noGrp="1" noChangeArrowheads="1"/>
          </p:cNvSpPr>
          <p:nvPr>
            <p:ph type="body" idx="1"/>
          </p:nvPr>
        </p:nvSpPr>
        <p:spPr>
          <a:xfrm>
            <a:off x="914400" y="4346575"/>
            <a:ext cx="5029200"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t/>
            </a:r>
            <a:br>
              <a:rPr lang="en-US" dirty="0"/>
            </a:br>
            <a:endParaRPr lang="en-US" dirty="0"/>
          </a:p>
          <a:p>
            <a:pPr eaLnBrk="1" hangingPunct="1"/>
            <a:r>
              <a:rPr lang="en-US" dirty="0"/>
              <a:t/>
            </a:r>
            <a:br>
              <a:rPr lang="en-US" dirty="0"/>
            </a:br>
            <a:endParaRPr lang="en-US" dirty="0"/>
          </a:p>
          <a:p>
            <a:pPr eaLnBrk="1" hangingPunct="1"/>
            <a:r>
              <a:rPr lang="en-US" dirty="0"/>
              <a:t>-You can tweet us at our handle or send us an “old-fashioned” email</a:t>
            </a:r>
          </a:p>
          <a:p>
            <a:pPr eaLnBrk="1" hangingPunct="1"/>
            <a:r>
              <a:rPr lang="en-US" dirty="0"/>
              <a:t/>
            </a:r>
            <a:br>
              <a:rPr lang="en-US" dirty="0"/>
            </a:br>
            <a:endParaRPr lang="en-US" dirty="0"/>
          </a:p>
        </p:txBody>
      </p:sp>
    </p:spTree>
    <p:extLst>
      <p:ext uri="{BB962C8B-B14F-4D97-AF65-F5344CB8AC3E}">
        <p14:creationId xmlns:p14="http://schemas.microsoft.com/office/powerpoint/2010/main" val="88318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103" charset="-128"/>
              <a:cs typeface="ＭＳ Ｐゴシック" pitchFamily="-103" charset="-128"/>
            </a:endParaRP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E0E07C-4476-634F-A7FB-C00C6E1B5828}" type="slidenum">
              <a:rPr lang="en-US" smtClean="0">
                <a:latin typeface="Arial" pitchFamily="-103" charset="0"/>
                <a:ea typeface="ＭＳ Ｐゴシック" pitchFamily="-103" charset="-128"/>
                <a:cs typeface="ＭＳ Ｐゴシック" pitchFamily="-103" charset="-128"/>
              </a:rPr>
              <a:pPr/>
              <a:t>2</a:t>
            </a:fld>
            <a:endParaRPr lang="en-US" smtClean="0">
              <a:latin typeface="Arial"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265291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103" charset="-128"/>
              <a:cs typeface="ＭＳ Ｐゴシック" pitchFamily="-103" charset="-128"/>
            </a:endParaRP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E0E07C-4476-634F-A7FB-C00C6E1B5828}" type="slidenum">
              <a:rPr lang="en-US" smtClean="0">
                <a:latin typeface="Arial" pitchFamily="-103" charset="0"/>
                <a:ea typeface="ＭＳ Ｐゴシック" pitchFamily="-103" charset="-128"/>
                <a:cs typeface="ＭＳ Ｐゴシック" pitchFamily="-103" charset="-128"/>
              </a:rPr>
              <a:pPr/>
              <a:t>3</a:t>
            </a:fld>
            <a:endParaRPr lang="en-US" smtClean="0">
              <a:latin typeface="Arial"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96164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35298" indent="-282807">
              <a:defRPr sz="2400">
                <a:solidFill>
                  <a:schemeClr val="tx1"/>
                </a:solidFill>
                <a:latin typeface="Arial" pitchFamily="34" charset="0"/>
                <a:ea typeface="MS PGothic" pitchFamily="34" charset="-128"/>
              </a:defRPr>
            </a:lvl2pPr>
            <a:lvl3pPr marL="1131227" indent="-226245">
              <a:defRPr sz="2400">
                <a:solidFill>
                  <a:schemeClr val="tx1"/>
                </a:solidFill>
                <a:latin typeface="Arial" pitchFamily="34" charset="0"/>
                <a:ea typeface="MS PGothic" pitchFamily="34" charset="-128"/>
              </a:defRPr>
            </a:lvl3pPr>
            <a:lvl4pPr marL="1583718" indent="-226245">
              <a:defRPr sz="2400">
                <a:solidFill>
                  <a:schemeClr val="tx1"/>
                </a:solidFill>
                <a:latin typeface="Arial" pitchFamily="34" charset="0"/>
                <a:ea typeface="MS PGothic" pitchFamily="34" charset="-128"/>
              </a:defRPr>
            </a:lvl4pPr>
            <a:lvl5pPr marL="2036209" indent="-226245">
              <a:defRPr sz="2400">
                <a:solidFill>
                  <a:schemeClr val="tx1"/>
                </a:solidFill>
                <a:latin typeface="Arial" pitchFamily="34" charset="0"/>
                <a:ea typeface="MS PGothic" pitchFamily="34" charset="-128"/>
              </a:defRPr>
            </a:lvl5pPr>
            <a:lvl6pPr marL="2488700" indent="-226245" eaLnBrk="0" fontAlgn="base" hangingPunct="0">
              <a:spcBef>
                <a:spcPct val="0"/>
              </a:spcBef>
              <a:spcAft>
                <a:spcPct val="0"/>
              </a:spcAft>
              <a:defRPr sz="2400">
                <a:solidFill>
                  <a:schemeClr val="tx1"/>
                </a:solidFill>
                <a:latin typeface="Arial" pitchFamily="34" charset="0"/>
                <a:ea typeface="MS PGothic" pitchFamily="34" charset="-128"/>
              </a:defRPr>
            </a:lvl6pPr>
            <a:lvl7pPr marL="2941190" indent="-226245" eaLnBrk="0" fontAlgn="base" hangingPunct="0">
              <a:spcBef>
                <a:spcPct val="0"/>
              </a:spcBef>
              <a:spcAft>
                <a:spcPct val="0"/>
              </a:spcAft>
              <a:defRPr sz="2400">
                <a:solidFill>
                  <a:schemeClr val="tx1"/>
                </a:solidFill>
                <a:latin typeface="Arial" pitchFamily="34" charset="0"/>
                <a:ea typeface="MS PGothic" pitchFamily="34" charset="-128"/>
              </a:defRPr>
            </a:lvl7pPr>
            <a:lvl8pPr marL="3393681" indent="-226245" eaLnBrk="0" fontAlgn="base" hangingPunct="0">
              <a:spcBef>
                <a:spcPct val="0"/>
              </a:spcBef>
              <a:spcAft>
                <a:spcPct val="0"/>
              </a:spcAft>
              <a:defRPr sz="2400">
                <a:solidFill>
                  <a:schemeClr val="tx1"/>
                </a:solidFill>
                <a:latin typeface="Arial" pitchFamily="34" charset="0"/>
                <a:ea typeface="MS PGothic" pitchFamily="34" charset="-128"/>
              </a:defRPr>
            </a:lvl8pPr>
            <a:lvl9pPr marL="3846172" indent="-22624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DC17793-39A8-4D79-8E1B-30A3CCE58CBC}" type="slidenum">
              <a:rPr lang="en-US" sz="1200"/>
              <a:pPr/>
              <a:t>4</a:t>
            </a:fld>
            <a:endParaRPr lang="en-US" sz="1200"/>
          </a:p>
        </p:txBody>
      </p:sp>
    </p:spTree>
    <p:extLst>
      <p:ext uri="{BB962C8B-B14F-4D97-AF65-F5344CB8AC3E}">
        <p14:creationId xmlns:p14="http://schemas.microsoft.com/office/powerpoint/2010/main" val="346657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5</a:t>
            </a:fld>
            <a:endParaRPr lang="en-US"/>
          </a:p>
        </p:txBody>
      </p:sp>
    </p:spTree>
    <p:extLst>
      <p:ext uri="{BB962C8B-B14F-4D97-AF65-F5344CB8AC3E}">
        <p14:creationId xmlns:p14="http://schemas.microsoft.com/office/powerpoint/2010/main" val="158880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D7D252C-4CBE-461E-B9CB-A0206888199F}" type="slidenum">
              <a:rPr lang="en-US" smtClean="0"/>
              <a:pPr>
                <a:defRPr/>
              </a:pPr>
              <a:t>6</a:t>
            </a:fld>
            <a:endParaRPr lang="en-US"/>
          </a:p>
        </p:txBody>
      </p:sp>
    </p:spTree>
    <p:extLst>
      <p:ext uri="{BB962C8B-B14F-4D97-AF65-F5344CB8AC3E}">
        <p14:creationId xmlns:p14="http://schemas.microsoft.com/office/powerpoint/2010/main" val="180717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7</a:t>
            </a:fld>
            <a:endParaRPr lang="en-US"/>
          </a:p>
        </p:txBody>
      </p:sp>
    </p:spTree>
    <p:extLst>
      <p:ext uri="{BB962C8B-B14F-4D97-AF65-F5344CB8AC3E}">
        <p14:creationId xmlns:p14="http://schemas.microsoft.com/office/powerpoint/2010/main" val="166746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8</a:t>
            </a:fld>
            <a:endParaRPr lang="en-US"/>
          </a:p>
        </p:txBody>
      </p:sp>
    </p:spTree>
    <p:extLst>
      <p:ext uri="{BB962C8B-B14F-4D97-AF65-F5344CB8AC3E}">
        <p14:creationId xmlns:p14="http://schemas.microsoft.com/office/powerpoint/2010/main" val="85506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D229A-A5CC-4AC2-93AC-E91E3BF0CE9C}" type="slidenum">
              <a:rPr lang="en-US" smtClean="0"/>
              <a:t>9</a:t>
            </a:fld>
            <a:endParaRPr lang="en-US"/>
          </a:p>
        </p:txBody>
      </p:sp>
    </p:spTree>
    <p:extLst>
      <p:ext uri="{BB962C8B-B14F-4D97-AF65-F5344CB8AC3E}">
        <p14:creationId xmlns:p14="http://schemas.microsoft.com/office/powerpoint/2010/main" val="66506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5D8DCBC-0A76-4968-85E7-A7F4224B2113}" type="datetime1">
              <a:rPr lang="en-US" smtClean="0">
                <a:solidFill>
                  <a:prstClr val="black">
                    <a:tint val="75000"/>
                  </a:prstClr>
                </a:solidFill>
              </a:rPr>
              <a:pPr>
                <a:defRPr/>
              </a:pPr>
              <a:t>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16B0571-6E56-48F2-B0C7-178D11761DB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912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DD9132A-CB5C-47B7-B6F1-73778DC30327}" type="datetime1">
              <a:rPr lang="en-US" smtClean="0">
                <a:solidFill>
                  <a:prstClr val="black">
                    <a:tint val="75000"/>
                  </a:prstClr>
                </a:solidFill>
              </a:rPr>
              <a:pPr>
                <a:defRPr/>
              </a:pPr>
              <a:t>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2496F4D-A5CA-465D-8996-8CCF7F0DBAB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615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CF6B04B-362B-43FA-89A8-4DD524D661FA}" type="datetime1">
              <a:rPr lang="en-US" smtClean="0">
                <a:solidFill>
                  <a:prstClr val="black">
                    <a:tint val="75000"/>
                  </a:prstClr>
                </a:solidFill>
              </a:rPr>
              <a:pPr>
                <a:defRPr/>
              </a:pPr>
              <a:t>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8C76614-8037-493D-90D8-FA0EBFA211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2704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70537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0867"/>
            <a:ext cx="7772400" cy="1207558"/>
          </a:xfrm>
          <a:prstGeom prst="rect">
            <a:avLst/>
          </a:prstGeom>
        </p:spPr>
        <p:txBody>
          <a:bodyPr>
            <a:normAutofit/>
          </a:bodyPr>
          <a:lstStyle>
            <a:lvl1pPr algn="l">
              <a:defRPr sz="3000" b="1" i="0">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696064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986278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0867"/>
            <a:ext cx="7772400" cy="1207558"/>
          </a:xfrm>
          <a:prstGeom prst="rect">
            <a:avLst/>
          </a:prstGeom>
        </p:spPr>
        <p:txBody>
          <a:bodyPr>
            <a:normAutofit/>
          </a:bodyPr>
          <a:lstStyle>
            <a:lvl1pPr algn="ctr">
              <a:defRPr sz="3000" b="1" i="0">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284684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63023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60277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07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2614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418956A-AAFB-4F41-9D3D-AF4797286833}" type="datetime1">
              <a:rPr lang="en-US" smtClean="0">
                <a:solidFill>
                  <a:prstClr val="black">
                    <a:tint val="75000"/>
                  </a:prstClr>
                </a:solidFill>
              </a:rPr>
              <a:pPr>
                <a:defRPr/>
              </a:pPr>
              <a:t>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53F72D-9093-4F28-BFCB-CD9B685E10D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5888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0867"/>
            <a:ext cx="7772400" cy="1207558"/>
          </a:xfrm>
          <a:prstGeom prst="rect">
            <a:avLst/>
          </a:prstGeom>
        </p:spPr>
        <p:txBody>
          <a:bodyPr>
            <a:normAutofit/>
          </a:bodyPr>
          <a:lstStyle>
            <a:lvl1pPr algn="l">
              <a:defRPr sz="3000" b="1" i="0">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55507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06800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531252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0094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910021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3287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67601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0867"/>
            <a:ext cx="7772400" cy="1207558"/>
          </a:xfrm>
          <a:prstGeom prst="rect">
            <a:avLst/>
          </a:prstGeom>
        </p:spPr>
        <p:txBody>
          <a:bodyPr>
            <a:normAutofit/>
          </a:bodyPr>
          <a:lstStyle>
            <a:lvl1pPr algn="l">
              <a:defRPr sz="3000" b="1" i="0">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695518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2759481"/>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0867"/>
            <a:ext cx="7772400" cy="1207558"/>
          </a:xfrm>
          <a:prstGeom prst="rect">
            <a:avLst/>
          </a:prstGeom>
        </p:spPr>
        <p:txBody>
          <a:bodyPr>
            <a:normAutofit/>
          </a:bodyPr>
          <a:lstStyle>
            <a:lvl1pPr algn="ctr">
              <a:defRPr sz="3000" b="1" i="0">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609299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BFF0C60-12C7-4E8A-8204-6CF218F81726}" type="datetime1">
              <a:rPr lang="en-US" smtClean="0">
                <a:solidFill>
                  <a:prstClr val="black">
                    <a:tint val="75000"/>
                  </a:prstClr>
                </a:solidFill>
              </a:rPr>
              <a:pPr>
                <a:defRPr/>
              </a:pPr>
              <a:t>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BFF213-B700-45BB-BA81-16F59F0380A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8825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6024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lvl1pPr>
              <a:defRPr sz="1800"/>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695789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249685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85282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435936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0867"/>
            <a:ext cx="7772400" cy="1207558"/>
          </a:xfrm>
          <a:prstGeom prst="rect">
            <a:avLst/>
          </a:prstGeom>
        </p:spPr>
        <p:txBody>
          <a:bodyPr>
            <a:normAutofit/>
          </a:bodyPr>
          <a:lstStyle>
            <a:lvl1pPr algn="l">
              <a:defRPr sz="3000" b="1" i="0">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2957110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045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056829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210328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25085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8AE8657-F812-4087-AE49-EF1301371948}" type="datetime1">
              <a:rPr lang="en-US" smtClean="0">
                <a:solidFill>
                  <a:prstClr val="black">
                    <a:tint val="75000"/>
                  </a:prstClr>
                </a:solidFill>
              </a:rPr>
              <a:pPr>
                <a:defRPr/>
              </a:pPr>
              <a:t>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69D2EED-B090-48DA-8625-71BB44D4AE43}" type="slidenum">
              <a:rPr lang="en-US" smtClean="0">
                <a:solidFill>
                  <a:prstClr val="black">
                    <a:tint val="75000"/>
                  </a:prstClr>
                </a:solidFill>
              </a:rPr>
              <a:pPr>
                <a:defRPr/>
              </a:pPr>
              <a:t>‹#›</a:t>
            </a:fld>
            <a:endParaRPr lang="en-US">
              <a:solidFill>
                <a:prstClr val="black">
                  <a:tint val="75000"/>
                </a:prstClr>
              </a:solidFill>
            </a:endParaRPr>
          </a:p>
        </p:txBody>
      </p:sp>
      <p:sp>
        <p:nvSpPr>
          <p:cNvPr id="8" name="Rectangle 7"/>
          <p:cNvSpPr/>
          <p:nvPr userDrawn="1"/>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80" charset="-128"/>
            </a:endParaRPr>
          </a:p>
        </p:txBody>
      </p:sp>
      <p:sp>
        <p:nvSpPr>
          <p:cNvPr id="9" name="Rectangle 8"/>
          <p:cNvSpPr/>
          <p:nvPr userDrawn="1"/>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80" charset="-128"/>
            </a:endParaRPr>
          </a:p>
        </p:txBody>
      </p:sp>
      <p:pic>
        <p:nvPicPr>
          <p:cNvPr id="10" name="Picture 21" descr="CL_logo_RGB_inv.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2" descr="Education.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50175" y="136525"/>
            <a:ext cx="936625"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814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52181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838216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576585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03D4C20-CDE7-4B16-9DED-BE85A928287D}" type="slidenum">
              <a:rPr lang="en-US"/>
              <a:pPr>
                <a:defRPr/>
              </a:pPr>
              <a:t>‹#›</a:t>
            </a:fld>
            <a:endParaRPr lang="en-US" dirty="0"/>
          </a:p>
        </p:txBody>
      </p:sp>
    </p:spTree>
    <p:extLst>
      <p:ext uri="{BB962C8B-B14F-4D97-AF65-F5344CB8AC3E}">
        <p14:creationId xmlns:p14="http://schemas.microsoft.com/office/powerpoint/2010/main" val="1313846002"/>
      </p:ext>
    </p:extLst>
  </p:cSld>
  <p:clrMapOvr>
    <a:masterClrMapping/>
  </p:clrMapOvr>
  <p:transition advClick="0" advTm="13000">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F864C33-B4D9-4495-8CF2-84FF9ADE1CF4}" type="slidenum">
              <a:rPr lang="en-US"/>
              <a:pPr>
                <a:defRPr/>
              </a:pPr>
              <a:t>‹#›</a:t>
            </a:fld>
            <a:endParaRPr lang="en-US" dirty="0"/>
          </a:p>
        </p:txBody>
      </p:sp>
    </p:spTree>
    <p:extLst>
      <p:ext uri="{BB962C8B-B14F-4D97-AF65-F5344CB8AC3E}">
        <p14:creationId xmlns:p14="http://schemas.microsoft.com/office/powerpoint/2010/main" val="3128116839"/>
      </p:ext>
    </p:extLst>
  </p:cSld>
  <p:clrMapOvr>
    <a:masterClrMapping/>
  </p:clrMapOvr>
  <p:transition advClick="0" advTm="13000">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94E0319-2169-40B7-8768-31929E8A702B}" type="slidenum">
              <a:rPr lang="en-US"/>
              <a:pPr>
                <a:defRPr/>
              </a:pPr>
              <a:t>‹#›</a:t>
            </a:fld>
            <a:endParaRPr lang="en-US" dirty="0"/>
          </a:p>
        </p:txBody>
      </p:sp>
    </p:spTree>
    <p:extLst>
      <p:ext uri="{BB962C8B-B14F-4D97-AF65-F5344CB8AC3E}">
        <p14:creationId xmlns:p14="http://schemas.microsoft.com/office/powerpoint/2010/main" val="2913056214"/>
      </p:ext>
    </p:extLst>
  </p:cSld>
  <p:clrMapOvr>
    <a:masterClrMapping/>
  </p:clrMapOvr>
  <p:transition advClick="0" advTm="13000">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0E7840B-B3B7-4BB1-B45B-61801311D7FB}" type="slidenum">
              <a:rPr lang="en-US"/>
              <a:pPr>
                <a:defRPr/>
              </a:pPr>
              <a:t>‹#›</a:t>
            </a:fld>
            <a:endParaRPr lang="en-US" dirty="0"/>
          </a:p>
        </p:txBody>
      </p:sp>
    </p:spTree>
    <p:extLst>
      <p:ext uri="{BB962C8B-B14F-4D97-AF65-F5344CB8AC3E}">
        <p14:creationId xmlns:p14="http://schemas.microsoft.com/office/powerpoint/2010/main" val="3190201653"/>
      </p:ext>
    </p:extLst>
  </p:cSld>
  <p:clrMapOvr>
    <a:masterClrMapping/>
  </p:clrMapOvr>
  <p:transition advClick="0" advTm="13000">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158257-1B94-4AF3-8175-269EAB42B2F8}" type="slidenum">
              <a:rPr lang="en-US"/>
              <a:pPr>
                <a:defRPr/>
              </a:pPr>
              <a:t>‹#›</a:t>
            </a:fld>
            <a:endParaRPr lang="en-US" dirty="0"/>
          </a:p>
        </p:txBody>
      </p:sp>
    </p:spTree>
    <p:extLst>
      <p:ext uri="{BB962C8B-B14F-4D97-AF65-F5344CB8AC3E}">
        <p14:creationId xmlns:p14="http://schemas.microsoft.com/office/powerpoint/2010/main" val="1304609002"/>
      </p:ext>
    </p:extLst>
  </p:cSld>
  <p:clrMapOvr>
    <a:masterClrMapping/>
  </p:clrMapOvr>
  <p:transition advClick="0" advTm="13000">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7B3FE4A-BB62-44E9-88D2-71927035D2AE}" type="slidenum">
              <a:rPr lang="en-US"/>
              <a:pPr>
                <a:defRPr/>
              </a:pPr>
              <a:t>‹#›</a:t>
            </a:fld>
            <a:endParaRPr lang="en-US" dirty="0"/>
          </a:p>
        </p:txBody>
      </p:sp>
    </p:spTree>
    <p:extLst>
      <p:ext uri="{BB962C8B-B14F-4D97-AF65-F5344CB8AC3E}">
        <p14:creationId xmlns:p14="http://schemas.microsoft.com/office/powerpoint/2010/main" val="920117135"/>
      </p:ext>
    </p:extLst>
  </p:cSld>
  <p:clrMapOvr>
    <a:masterClrMapping/>
  </p:clrMapOvr>
  <p:transition advClick="0" advTm="13000">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74A6C0-013D-409E-9E39-C2EE40487EB3}" type="slidenum">
              <a:rPr lang="en-US"/>
              <a:pPr>
                <a:defRPr/>
              </a:pPr>
              <a:t>‹#›</a:t>
            </a:fld>
            <a:endParaRPr lang="en-US" dirty="0"/>
          </a:p>
        </p:txBody>
      </p:sp>
    </p:spTree>
    <p:extLst>
      <p:ext uri="{BB962C8B-B14F-4D97-AF65-F5344CB8AC3E}">
        <p14:creationId xmlns:p14="http://schemas.microsoft.com/office/powerpoint/2010/main" val="3227738954"/>
      </p:ext>
    </p:extLst>
  </p:cSld>
  <p:clrMapOvr>
    <a:masterClrMapping/>
  </p:clrMapOvr>
  <p:transition advClick="0" advTm="13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2BF80E4-F294-497B-B9F7-1D1D7A3E92EB}" type="datetime1">
              <a:rPr lang="en-US" smtClean="0">
                <a:solidFill>
                  <a:prstClr val="black">
                    <a:tint val="75000"/>
                  </a:prstClr>
                </a:solidFill>
              </a:rPr>
              <a:pPr>
                <a:defRPr/>
              </a:pPr>
              <a:t>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011EF53-A330-4C1F-B552-CDB1F60D302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4654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AE2469-864F-42DE-865A-3C7150BE63B6}" type="slidenum">
              <a:rPr lang="en-US"/>
              <a:pPr>
                <a:defRPr/>
              </a:pPr>
              <a:t>‹#›</a:t>
            </a:fld>
            <a:endParaRPr lang="en-US" dirty="0"/>
          </a:p>
        </p:txBody>
      </p:sp>
    </p:spTree>
    <p:extLst>
      <p:ext uri="{BB962C8B-B14F-4D97-AF65-F5344CB8AC3E}">
        <p14:creationId xmlns:p14="http://schemas.microsoft.com/office/powerpoint/2010/main" val="704011568"/>
      </p:ext>
    </p:extLst>
  </p:cSld>
  <p:clrMapOvr>
    <a:masterClrMapping/>
  </p:clrMapOvr>
  <p:transition advClick="0" advTm="13000">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4DC1143-7046-40FB-A779-76F394B8DA8D}" type="slidenum">
              <a:rPr lang="en-US"/>
              <a:pPr>
                <a:defRPr/>
              </a:pPr>
              <a:t>‹#›</a:t>
            </a:fld>
            <a:endParaRPr lang="en-US" dirty="0"/>
          </a:p>
        </p:txBody>
      </p:sp>
    </p:spTree>
    <p:extLst>
      <p:ext uri="{BB962C8B-B14F-4D97-AF65-F5344CB8AC3E}">
        <p14:creationId xmlns:p14="http://schemas.microsoft.com/office/powerpoint/2010/main" val="3508905247"/>
      </p:ext>
    </p:extLst>
  </p:cSld>
  <p:clrMapOvr>
    <a:masterClrMapping/>
  </p:clrMapOvr>
  <p:transition advClick="0" advTm="13000">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6FDCDA8-230F-4250-BF44-3639D737151D}" type="slidenum">
              <a:rPr lang="en-US"/>
              <a:pPr>
                <a:defRPr/>
              </a:pPr>
              <a:t>‹#›</a:t>
            </a:fld>
            <a:endParaRPr lang="en-US" dirty="0"/>
          </a:p>
        </p:txBody>
      </p:sp>
    </p:spTree>
    <p:extLst>
      <p:ext uri="{BB962C8B-B14F-4D97-AF65-F5344CB8AC3E}">
        <p14:creationId xmlns:p14="http://schemas.microsoft.com/office/powerpoint/2010/main" val="3695251231"/>
      </p:ext>
    </p:extLst>
  </p:cSld>
  <p:clrMapOvr>
    <a:masterClrMapping/>
  </p:clrMapOvr>
  <p:transition advClick="0" advTm="13000">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FDF9B3-6BA2-4A6C-94B8-4A1059BFD819}" type="slidenum">
              <a:rPr lang="en-US"/>
              <a:pPr>
                <a:defRPr/>
              </a:pPr>
              <a:t>‹#›</a:t>
            </a:fld>
            <a:endParaRPr lang="en-US" dirty="0"/>
          </a:p>
        </p:txBody>
      </p:sp>
    </p:spTree>
    <p:extLst>
      <p:ext uri="{BB962C8B-B14F-4D97-AF65-F5344CB8AC3E}">
        <p14:creationId xmlns:p14="http://schemas.microsoft.com/office/powerpoint/2010/main" val="1526143518"/>
      </p:ext>
    </p:extLst>
  </p:cSld>
  <p:clrMapOvr>
    <a:masterClrMapping/>
  </p:clrMapOvr>
  <p:transition advClick="0" advTm="13000">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7D5213F-E6AD-482E-B33A-60365F5D9D2B}" type="slidenum">
              <a:rPr lang="en-US"/>
              <a:pPr>
                <a:defRPr/>
              </a:pPr>
              <a:t>‹#›</a:t>
            </a:fld>
            <a:endParaRPr lang="en-US" dirty="0"/>
          </a:p>
        </p:txBody>
      </p:sp>
    </p:spTree>
    <p:extLst>
      <p:ext uri="{BB962C8B-B14F-4D97-AF65-F5344CB8AC3E}">
        <p14:creationId xmlns:p14="http://schemas.microsoft.com/office/powerpoint/2010/main" val="275158984"/>
      </p:ext>
    </p:extLst>
  </p:cSld>
  <p:clrMapOvr>
    <a:masterClrMapping/>
  </p:clrMapOvr>
  <p:transition advClick="0" advTm="13000">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0CD7A07-3695-4622-A5D6-2F4A4C7949E7}" type="slidenum">
              <a:rPr lang="en-US"/>
              <a:pPr>
                <a:defRPr/>
              </a:pPr>
              <a:t>‹#›</a:t>
            </a:fld>
            <a:endParaRPr lang="en-US" dirty="0"/>
          </a:p>
        </p:txBody>
      </p:sp>
    </p:spTree>
    <p:extLst>
      <p:ext uri="{BB962C8B-B14F-4D97-AF65-F5344CB8AC3E}">
        <p14:creationId xmlns:p14="http://schemas.microsoft.com/office/powerpoint/2010/main" val="252323749"/>
      </p:ext>
    </p:extLst>
  </p:cSld>
  <p:clrMapOvr>
    <a:masterClrMapping/>
  </p:clrMapOvr>
  <p:transition advClick="0" advTm="13000">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894497E-ED97-4163-BCE0-00879AFF5C0E}" type="slidenum">
              <a:rPr lang="en-US"/>
              <a:pPr>
                <a:defRPr/>
              </a:pPr>
              <a:t>‹#›</a:t>
            </a:fld>
            <a:endParaRPr lang="en-US" dirty="0"/>
          </a:p>
        </p:txBody>
      </p:sp>
    </p:spTree>
    <p:extLst>
      <p:ext uri="{BB962C8B-B14F-4D97-AF65-F5344CB8AC3E}">
        <p14:creationId xmlns:p14="http://schemas.microsoft.com/office/powerpoint/2010/main" val="2961348858"/>
      </p:ext>
    </p:extLst>
  </p:cSld>
  <p:clrMapOvr>
    <a:masterClrMapping/>
  </p:clrMapOvr>
  <p:transition advClick="0" advTm="13000">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5BE5E0C-C9FE-4C59-B400-FC0FF821B667}" type="slidenum">
              <a:rPr lang="en-US"/>
              <a:pPr>
                <a:defRPr/>
              </a:pPr>
              <a:t>‹#›</a:t>
            </a:fld>
            <a:endParaRPr lang="en-US" dirty="0"/>
          </a:p>
        </p:txBody>
      </p:sp>
    </p:spTree>
    <p:extLst>
      <p:ext uri="{BB962C8B-B14F-4D97-AF65-F5344CB8AC3E}">
        <p14:creationId xmlns:p14="http://schemas.microsoft.com/office/powerpoint/2010/main" val="4092109259"/>
      </p:ext>
    </p:extLst>
  </p:cSld>
  <p:clrMapOvr>
    <a:masterClrMapping/>
  </p:clrMapOvr>
  <p:transition advClick="0" advTm="13000">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A1A31C7-C35F-403B-A3D8-3C08CA75B46D}" type="slidenum">
              <a:rPr lang="en-US"/>
              <a:pPr>
                <a:defRPr/>
              </a:pPr>
              <a:t>‹#›</a:t>
            </a:fld>
            <a:endParaRPr lang="en-US" dirty="0"/>
          </a:p>
        </p:txBody>
      </p:sp>
    </p:spTree>
    <p:extLst>
      <p:ext uri="{BB962C8B-B14F-4D97-AF65-F5344CB8AC3E}">
        <p14:creationId xmlns:p14="http://schemas.microsoft.com/office/powerpoint/2010/main" val="2268331843"/>
      </p:ext>
    </p:extLst>
  </p:cSld>
  <p:clrMapOvr>
    <a:masterClrMapping/>
  </p:clrMapOvr>
  <p:transition advClick="0" advTm="13000">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BC08067C-443E-4A00-955B-AD143F145DD8}" type="slidenum">
              <a:rPr lang="en-US"/>
              <a:pPr>
                <a:defRPr/>
              </a:pPr>
              <a:t>‹#›</a:t>
            </a:fld>
            <a:endParaRPr lang="en-US" dirty="0"/>
          </a:p>
        </p:txBody>
      </p:sp>
    </p:spTree>
    <p:extLst>
      <p:ext uri="{BB962C8B-B14F-4D97-AF65-F5344CB8AC3E}">
        <p14:creationId xmlns:p14="http://schemas.microsoft.com/office/powerpoint/2010/main" val="1110840278"/>
      </p:ext>
    </p:extLst>
  </p:cSld>
  <p:clrMapOvr>
    <a:masterClrMapping/>
  </p:clrMapOvr>
  <p:transition advClick="0" advTm="13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AAEC48C-F2AE-435B-974E-385251DA7797}" type="datetime1">
              <a:rPr lang="en-US" smtClean="0">
                <a:solidFill>
                  <a:prstClr val="black">
                    <a:tint val="75000"/>
                  </a:prstClr>
                </a:solidFill>
              </a:rPr>
              <a:pPr>
                <a:defRPr/>
              </a:pPr>
              <a:t>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5E2F857-1B26-473F-BE06-C1B4A2B9371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18449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B10E3D83-DA60-4D08-A0BF-C9BD3C707E3D}" type="slidenum">
              <a:rPr lang="en-US"/>
              <a:pPr>
                <a:defRPr/>
              </a:pPr>
              <a:t>‹#›</a:t>
            </a:fld>
            <a:endParaRPr lang="en-US" dirty="0"/>
          </a:p>
        </p:txBody>
      </p:sp>
    </p:spTree>
    <p:extLst>
      <p:ext uri="{BB962C8B-B14F-4D97-AF65-F5344CB8AC3E}">
        <p14:creationId xmlns:p14="http://schemas.microsoft.com/office/powerpoint/2010/main" val="2721147691"/>
      </p:ext>
    </p:extLst>
  </p:cSld>
  <p:clrMapOvr>
    <a:masterClrMapping/>
  </p:clrMapOvr>
  <p:transition advClick="0" advTm="13000">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580B960-1C0D-4A31-BF57-6B6BB50C75B4}" type="slidenum">
              <a:rPr lang="en-US"/>
              <a:pPr>
                <a:defRPr/>
              </a:pPr>
              <a:t>‹#›</a:t>
            </a:fld>
            <a:endParaRPr lang="en-US" dirty="0"/>
          </a:p>
        </p:txBody>
      </p:sp>
    </p:spTree>
    <p:extLst>
      <p:ext uri="{BB962C8B-B14F-4D97-AF65-F5344CB8AC3E}">
        <p14:creationId xmlns:p14="http://schemas.microsoft.com/office/powerpoint/2010/main" val="1125620786"/>
      </p:ext>
    </p:extLst>
  </p:cSld>
  <p:clrMapOvr>
    <a:masterClrMapping/>
  </p:clrMapOvr>
  <p:transition advClick="0" advTm="13000">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0C4EF15-F116-4CF6-8B7B-419F1BAF3A20}" type="slidenum">
              <a:rPr lang="en-US"/>
              <a:pPr>
                <a:defRPr/>
              </a:pPr>
              <a:t>‹#›</a:t>
            </a:fld>
            <a:endParaRPr lang="en-US" dirty="0"/>
          </a:p>
        </p:txBody>
      </p:sp>
    </p:spTree>
    <p:extLst>
      <p:ext uri="{BB962C8B-B14F-4D97-AF65-F5344CB8AC3E}">
        <p14:creationId xmlns:p14="http://schemas.microsoft.com/office/powerpoint/2010/main" val="2256670379"/>
      </p:ext>
    </p:extLst>
  </p:cSld>
  <p:clrMapOvr>
    <a:masterClrMapping/>
  </p:clrMapOvr>
  <p:transition advClick="0" advTm="13000">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B4E3D04-A2CF-49D4-81A0-C123D4580675}" type="slidenum">
              <a:rPr lang="en-US"/>
              <a:pPr>
                <a:defRPr/>
              </a:pPr>
              <a:t>‹#›</a:t>
            </a:fld>
            <a:endParaRPr lang="en-US" dirty="0"/>
          </a:p>
        </p:txBody>
      </p:sp>
    </p:spTree>
    <p:extLst>
      <p:ext uri="{BB962C8B-B14F-4D97-AF65-F5344CB8AC3E}">
        <p14:creationId xmlns:p14="http://schemas.microsoft.com/office/powerpoint/2010/main" val="4177217672"/>
      </p:ext>
    </p:extLst>
  </p:cSld>
  <p:clrMapOvr>
    <a:masterClrMapping/>
  </p:clrMapOvr>
  <p:transition advClick="0" advTm="13000">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5929971-412B-49C5-8D86-C8982B55C1A5}" type="slidenum">
              <a:rPr lang="en-US"/>
              <a:pPr>
                <a:defRPr/>
              </a:pPr>
              <a:t>‹#›</a:t>
            </a:fld>
            <a:endParaRPr lang="en-US" dirty="0"/>
          </a:p>
        </p:txBody>
      </p:sp>
    </p:spTree>
    <p:extLst>
      <p:ext uri="{BB962C8B-B14F-4D97-AF65-F5344CB8AC3E}">
        <p14:creationId xmlns:p14="http://schemas.microsoft.com/office/powerpoint/2010/main" val="670502691"/>
      </p:ext>
    </p:extLst>
  </p:cSld>
  <p:clrMapOvr>
    <a:masterClrMapping/>
  </p:clrMapOvr>
  <p:transition advClick="0" advTm="13000">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341426-711F-4036-9E92-332E0694359E}" type="slidenum">
              <a:rPr lang="en-US"/>
              <a:pPr>
                <a:defRPr/>
              </a:pPr>
              <a:t>‹#›</a:t>
            </a:fld>
            <a:endParaRPr lang="en-US" dirty="0"/>
          </a:p>
        </p:txBody>
      </p:sp>
    </p:spTree>
    <p:extLst>
      <p:ext uri="{BB962C8B-B14F-4D97-AF65-F5344CB8AC3E}">
        <p14:creationId xmlns:p14="http://schemas.microsoft.com/office/powerpoint/2010/main" val="1862127565"/>
      </p:ext>
    </p:extLst>
  </p:cSld>
  <p:clrMapOvr>
    <a:masterClrMapping/>
  </p:clrMapOvr>
  <p:transition advClick="0" advTm="13000">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E759D6C-37C4-4A66-9474-5B70E71206BA}" type="slidenum">
              <a:rPr lang="en-US"/>
              <a:pPr>
                <a:defRPr/>
              </a:pPr>
              <a:t>‹#›</a:t>
            </a:fld>
            <a:endParaRPr lang="en-US" dirty="0"/>
          </a:p>
        </p:txBody>
      </p:sp>
    </p:spTree>
    <p:extLst>
      <p:ext uri="{BB962C8B-B14F-4D97-AF65-F5344CB8AC3E}">
        <p14:creationId xmlns:p14="http://schemas.microsoft.com/office/powerpoint/2010/main" val="2461701652"/>
      </p:ext>
    </p:extLst>
  </p:cSld>
  <p:clrMapOvr>
    <a:masterClrMapping/>
  </p:clrMapOvr>
  <p:transition advClick="0" advTm="13000">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5923B3-F3BF-4D12-AB3B-1DE6611BF71F}" type="slidenum">
              <a:rPr lang="en-US"/>
              <a:pPr>
                <a:defRPr/>
              </a:pPr>
              <a:t>‹#›</a:t>
            </a:fld>
            <a:endParaRPr lang="en-US" dirty="0"/>
          </a:p>
        </p:txBody>
      </p:sp>
    </p:spTree>
    <p:extLst>
      <p:ext uri="{BB962C8B-B14F-4D97-AF65-F5344CB8AC3E}">
        <p14:creationId xmlns:p14="http://schemas.microsoft.com/office/powerpoint/2010/main" val="3680717122"/>
      </p:ext>
    </p:extLst>
  </p:cSld>
  <p:clrMapOvr>
    <a:masterClrMapping/>
  </p:clrMapOvr>
  <p:transition advClick="0" advTm="13000">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1F84B1-90D7-4CAF-845A-39456F2E368B}" type="slidenum">
              <a:rPr lang="en-US"/>
              <a:pPr>
                <a:defRPr/>
              </a:pPr>
              <a:t>‹#›</a:t>
            </a:fld>
            <a:endParaRPr lang="en-US" dirty="0"/>
          </a:p>
        </p:txBody>
      </p:sp>
    </p:spTree>
    <p:extLst>
      <p:ext uri="{BB962C8B-B14F-4D97-AF65-F5344CB8AC3E}">
        <p14:creationId xmlns:p14="http://schemas.microsoft.com/office/powerpoint/2010/main" val="3600668025"/>
      </p:ext>
    </p:extLst>
  </p:cSld>
  <p:clrMapOvr>
    <a:masterClrMapping/>
  </p:clrMapOvr>
  <p:transition advClick="0" advTm="13000">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C24E6A-6650-4DEA-93BA-3987EBDBB9E6}" type="slidenum">
              <a:rPr lang="en-US"/>
              <a:pPr>
                <a:defRPr/>
              </a:pPr>
              <a:t>‹#›</a:t>
            </a:fld>
            <a:endParaRPr lang="en-US" dirty="0"/>
          </a:p>
        </p:txBody>
      </p:sp>
    </p:spTree>
    <p:extLst>
      <p:ext uri="{BB962C8B-B14F-4D97-AF65-F5344CB8AC3E}">
        <p14:creationId xmlns:p14="http://schemas.microsoft.com/office/powerpoint/2010/main" val="4291955328"/>
      </p:ext>
    </p:extLst>
  </p:cSld>
  <p:clrMapOvr>
    <a:masterClrMapping/>
  </p:clrMapOvr>
  <p:transition advClick="0" advTm="13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6147171-CAFE-4AAB-800D-23B6F2ABC30E}" type="datetime1">
              <a:rPr lang="en-US" smtClean="0">
                <a:solidFill>
                  <a:prstClr val="black">
                    <a:tint val="75000"/>
                  </a:prstClr>
                </a:solidFill>
              </a:rPr>
              <a:pPr>
                <a:defRPr/>
              </a:pPr>
              <a:t>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C045461-ED46-41CF-9160-F063126D72E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3193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7963FE-25EA-4A9F-B20F-3B347EE898E0}" type="slidenum">
              <a:rPr lang="en-US"/>
              <a:pPr>
                <a:defRPr/>
              </a:pPr>
              <a:t>‹#›</a:t>
            </a:fld>
            <a:endParaRPr lang="en-US" dirty="0"/>
          </a:p>
        </p:txBody>
      </p:sp>
    </p:spTree>
    <p:extLst>
      <p:ext uri="{BB962C8B-B14F-4D97-AF65-F5344CB8AC3E}">
        <p14:creationId xmlns:p14="http://schemas.microsoft.com/office/powerpoint/2010/main" val="2549250640"/>
      </p:ext>
    </p:extLst>
  </p:cSld>
  <p:clrMapOvr>
    <a:masterClrMapping/>
  </p:clrMapOvr>
  <p:transition advClick="0" advTm="13000">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F3C5CFB-6917-44D3-A209-A4F6BA00E003}" type="slidenum">
              <a:rPr lang="en-US"/>
              <a:pPr>
                <a:defRPr/>
              </a:pPr>
              <a:t>‹#›</a:t>
            </a:fld>
            <a:endParaRPr lang="en-US" dirty="0"/>
          </a:p>
        </p:txBody>
      </p:sp>
    </p:spTree>
    <p:extLst>
      <p:ext uri="{BB962C8B-B14F-4D97-AF65-F5344CB8AC3E}">
        <p14:creationId xmlns:p14="http://schemas.microsoft.com/office/powerpoint/2010/main" val="1542445116"/>
      </p:ext>
    </p:extLst>
  </p:cSld>
  <p:clrMapOvr>
    <a:masterClrMapping/>
  </p:clrMapOvr>
  <p:transition advClick="0" advTm="13000">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3EE949-A97F-4E95-84D5-BD68EC65DB7F}" type="slidenum">
              <a:rPr lang="en-US"/>
              <a:pPr>
                <a:defRPr/>
              </a:pPr>
              <a:t>‹#›</a:t>
            </a:fld>
            <a:endParaRPr lang="en-US" dirty="0"/>
          </a:p>
        </p:txBody>
      </p:sp>
    </p:spTree>
    <p:extLst>
      <p:ext uri="{BB962C8B-B14F-4D97-AF65-F5344CB8AC3E}">
        <p14:creationId xmlns:p14="http://schemas.microsoft.com/office/powerpoint/2010/main" val="273926219"/>
      </p:ext>
    </p:extLst>
  </p:cSld>
  <p:clrMapOvr>
    <a:masterClrMapping/>
  </p:clrMapOvr>
  <p:transition advClick="0" advTm="13000">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BD17F5-9433-472C-8B6C-E25A732E04A1}" type="slidenum">
              <a:rPr lang="en-US"/>
              <a:pPr>
                <a:defRPr/>
              </a:pPr>
              <a:t>‹#›</a:t>
            </a:fld>
            <a:endParaRPr lang="en-US" dirty="0"/>
          </a:p>
        </p:txBody>
      </p:sp>
    </p:spTree>
    <p:extLst>
      <p:ext uri="{BB962C8B-B14F-4D97-AF65-F5344CB8AC3E}">
        <p14:creationId xmlns:p14="http://schemas.microsoft.com/office/powerpoint/2010/main" val="663032703"/>
      </p:ext>
    </p:extLst>
  </p:cSld>
  <p:clrMapOvr>
    <a:masterClrMapping/>
  </p:clrMapOvr>
  <p:transition advClick="0" advTm="13000">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4CCC897-98B3-4507-BBB3-0194D091E074}" type="slidenum">
              <a:rPr lang="en-US"/>
              <a:pPr>
                <a:defRPr/>
              </a:pPr>
              <a:t>‹#›</a:t>
            </a:fld>
            <a:endParaRPr lang="en-US" dirty="0"/>
          </a:p>
        </p:txBody>
      </p:sp>
    </p:spTree>
    <p:extLst>
      <p:ext uri="{BB962C8B-B14F-4D97-AF65-F5344CB8AC3E}">
        <p14:creationId xmlns:p14="http://schemas.microsoft.com/office/powerpoint/2010/main" val="4109432504"/>
      </p:ext>
    </p:extLst>
  </p:cSld>
  <p:clrMapOvr>
    <a:masterClrMapping/>
  </p:clrMapOvr>
  <p:transition advClick="0" advTm="13000">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2DDEB59-1E05-450A-A942-872C75C6E278}" type="slidenum">
              <a:rPr lang="en-US"/>
              <a:pPr>
                <a:defRPr/>
              </a:pPr>
              <a:t>‹#›</a:t>
            </a:fld>
            <a:endParaRPr lang="en-US" dirty="0"/>
          </a:p>
        </p:txBody>
      </p:sp>
    </p:spTree>
    <p:extLst>
      <p:ext uri="{BB962C8B-B14F-4D97-AF65-F5344CB8AC3E}">
        <p14:creationId xmlns:p14="http://schemas.microsoft.com/office/powerpoint/2010/main" val="940126883"/>
      </p:ext>
    </p:extLst>
  </p:cSld>
  <p:clrMapOvr>
    <a:masterClrMapping/>
  </p:clrMapOvr>
  <p:transition advClick="0" advTm="13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63A3AD6-F025-4109-8F24-09D8AC20D5B8}" type="datetime1">
              <a:rPr lang="en-US" smtClean="0">
                <a:solidFill>
                  <a:prstClr val="black">
                    <a:tint val="75000"/>
                  </a:prstClr>
                </a:solidFill>
              </a:rPr>
              <a:pPr>
                <a:defRPr/>
              </a:pPr>
              <a:t>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98482B-E5D1-4C08-AB73-A54C734582F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9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AE2CDFD-1798-4F6C-B3E7-56D6BF416D90}" type="datetime1">
              <a:rPr lang="en-US" smtClean="0">
                <a:solidFill>
                  <a:prstClr val="black">
                    <a:tint val="75000"/>
                  </a:prstClr>
                </a:solidFill>
              </a:rPr>
              <a:pPr>
                <a:defRPr/>
              </a:pPr>
              <a:t>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0BEE986-4FA6-4BCE-92E4-E793AA1FA47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233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2.xml"/><Relationship Id="rId2" Type="http://schemas.openxmlformats.org/officeDocument/2006/relationships/slideLayout" Target="../slideLayouts/slideLayout44.xml"/><Relationship Id="rId16"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5.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7.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6.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6.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0DC42DF6-5A4E-488B-B63F-817A60B0C197}" type="datetime1">
              <a:rPr lang="en-US" smtClean="0">
                <a:solidFill>
                  <a:prstClr val="black">
                    <a:tint val="75000"/>
                  </a:prstClr>
                </a:solidFill>
              </a:rPr>
              <a:pPr fontAlgn="base">
                <a:spcBef>
                  <a:spcPct val="0"/>
                </a:spcBef>
                <a:spcAft>
                  <a:spcPct val="0"/>
                </a:spcAft>
                <a:defRPr/>
              </a:pPr>
              <a:t>1/9/2019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9488AC82-2FA9-42CA-B989-41C3FF7BCEAF}"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
        <p:nvSpPr>
          <p:cNvPr id="7" name="Rectangle 6"/>
          <p:cNvSpPr/>
          <p:nvPr userDrawn="1"/>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80" charset="-128"/>
            </a:endParaRPr>
          </a:p>
        </p:txBody>
      </p:sp>
      <p:sp>
        <p:nvSpPr>
          <p:cNvPr id="8" name="Rectangle 7"/>
          <p:cNvSpPr/>
          <p:nvPr userDrawn="1"/>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80" charset="-128"/>
            </a:endParaRPr>
          </a:p>
        </p:txBody>
      </p:sp>
      <p:pic>
        <p:nvPicPr>
          <p:cNvPr id="9" name="Picture 21" descr="CL_logo_RGB_inv.emf"/>
          <p:cNvPicPr>
            <a:picLocks noChangeAspect="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userDrawn="1"/>
        </p:nvSpPr>
        <p:spPr>
          <a:xfrm>
            <a:off x="6976753" y="109538"/>
            <a:ext cx="1710047" cy="353943"/>
          </a:xfrm>
          <a:prstGeom prst="rect">
            <a:avLst/>
          </a:prstGeom>
          <a:noFill/>
        </p:spPr>
        <p:txBody>
          <a:bodyPr wrap="square" rtlCol="0">
            <a:spAutoFit/>
          </a:bodyPr>
          <a:lstStyle/>
          <a:p>
            <a:r>
              <a:rPr lang="en-US" sz="1700" b="1" dirty="0" smtClean="0">
                <a:solidFill>
                  <a:schemeClr val="bg1"/>
                </a:solidFill>
              </a:rPr>
              <a:t>K-12 Education</a:t>
            </a:r>
          </a:p>
        </p:txBody>
      </p:sp>
    </p:spTree>
    <p:extLst>
      <p:ext uri="{BB962C8B-B14F-4D97-AF65-F5344CB8AC3E}">
        <p14:creationId xmlns:p14="http://schemas.microsoft.com/office/powerpoint/2010/main" val="103119070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719" r:id="rId27"/>
    <p:sldLayoutId id="2147483720" r:id="rId28"/>
    <p:sldLayoutId id="2147483721" r:id="rId29"/>
    <p:sldLayoutId id="2147483722" r:id="rId30"/>
    <p:sldLayoutId id="2147483723" r:id="rId31"/>
    <p:sldLayoutId id="2147483724" r:id="rId32"/>
    <p:sldLayoutId id="2147483737"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826" r:id="rId4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8914" name="Picture 2" descr="BSLogo"/>
          <p:cNvPicPr>
            <a:picLocks noChangeAspect="1" noChangeArrowheads="1"/>
          </p:cNvPicPr>
          <p:nvPr/>
        </p:nvPicPr>
        <p:blipFill>
          <a:blip r:embed="rId14" cstate="screen">
            <a:extLst>
              <a:ext uri="{28A0092B-C50C-407E-A947-70E740481C1C}">
                <a14:useLocalDpi xmlns:a14="http://schemas.microsoft.com/office/drawing/2010/main"/>
              </a:ext>
            </a:extLst>
          </a:blip>
          <a:srcRect l="9525" r="9525" b="11111"/>
          <a:stretch>
            <a:fillRect/>
          </a:stretch>
        </p:blipFill>
        <p:spPr bwMode="auto">
          <a:xfrm>
            <a:off x="228600" y="4648200"/>
            <a:ext cx="2111375" cy="1976438"/>
          </a:xfrm>
          <a:prstGeom prst="rect">
            <a:avLst/>
          </a:prstGeom>
          <a:noFill/>
          <a:ln w="9525">
            <a:noFill/>
            <a:miter lim="800000"/>
            <a:headEnd/>
            <a:tailEnd/>
          </a:ln>
          <a:effectLst>
            <a:outerShdw dist="35921" dir="2700000" algn="ctr" rotWithShape="0">
              <a:srgbClr val="242F13">
                <a:alpha val="25000"/>
              </a:srgbClr>
            </a:outerShdw>
          </a:effectLst>
        </p:spPr>
      </p:pic>
      <p:sp>
        <p:nvSpPr>
          <p:cNvPr id="38915" name="Rectangle 2"/>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F33"/>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6" name="Rectangle 4"/>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3D472F"/>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7"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defTabSz="914400">
              <a:defRPr/>
            </a:pPr>
            <a:endParaRPr lang="en-US" dirty="0"/>
          </a:p>
        </p:txBody>
      </p:sp>
      <p:sp>
        <p:nvSpPr>
          <p:cNvPr id="38918"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defTabSz="914400">
              <a:defRPr/>
            </a:pPr>
            <a:endParaRPr lang="en-US" dirty="0"/>
          </a:p>
        </p:txBody>
      </p:sp>
      <p:sp>
        <p:nvSpPr>
          <p:cNvPr id="38919"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defTabSz="914400">
              <a:defRPr/>
            </a:pPr>
            <a:fld id="{6746D1D4-B48D-4D37-A60D-BBA3358A957F}" type="slidenum">
              <a:rPr lang="en-US"/>
              <a:pPr defTabSz="914400">
                <a:defRPr/>
              </a:pPr>
              <a:t>‹#›</a:t>
            </a:fld>
            <a:endParaRPr lang="en-US" dirty="0"/>
          </a:p>
        </p:txBody>
      </p:sp>
      <p:pic>
        <p:nvPicPr>
          <p:cNvPr id="4104" name="Picture 8" descr="Oscar2"/>
          <p:cNvPicPr>
            <a:picLocks noChangeAspect="1" noChangeArrowheads="1"/>
          </p:cNvPicPr>
          <p:nvPr/>
        </p:nvPicPr>
        <p:blipFill>
          <a:blip r:embed="rId15" cstate="print"/>
          <a:srcRect/>
          <a:stretch>
            <a:fillRect/>
          </a:stretch>
        </p:blipFill>
        <p:spPr bwMode="auto">
          <a:xfrm>
            <a:off x="6477000" y="457200"/>
            <a:ext cx="2436813" cy="2686050"/>
          </a:xfrm>
          <a:prstGeom prst="rect">
            <a:avLst/>
          </a:prstGeom>
          <a:noFill/>
          <a:ln w="9525">
            <a:noFill/>
            <a:miter lim="800000"/>
            <a:headEnd/>
            <a:tailEnd/>
          </a:ln>
        </p:spPr>
      </p:pic>
    </p:spTree>
    <p:extLst>
      <p:ext uri="{BB962C8B-B14F-4D97-AF65-F5344CB8AC3E}">
        <p14:creationId xmlns:p14="http://schemas.microsoft.com/office/powerpoint/2010/main" val="187409803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advClick="0" advTm="13000">
    <p:fade thruBlk="1"/>
  </p:transition>
  <p:txStyles>
    <p:titleStyle>
      <a:lvl1pPr algn="ctr" rtl="0" eaLnBrk="1" fontAlgn="base" hangingPunct="1">
        <a:spcBef>
          <a:spcPct val="0"/>
        </a:spcBef>
        <a:spcAft>
          <a:spcPct val="0"/>
        </a:spcAft>
        <a:defRPr sz="3600" b="1">
          <a:solidFill>
            <a:srgbClr val="188610"/>
          </a:solidFill>
          <a:latin typeface="+mj-lt"/>
          <a:ea typeface="+mj-ea"/>
          <a:cs typeface="+mj-cs"/>
        </a:defRPr>
      </a:lvl1pPr>
      <a:lvl2pPr algn="ctr" rtl="0" eaLnBrk="1" fontAlgn="base" hangingPunct="1">
        <a:spcBef>
          <a:spcPct val="0"/>
        </a:spcBef>
        <a:spcAft>
          <a:spcPct val="0"/>
        </a:spcAft>
        <a:defRPr sz="3600" b="1">
          <a:solidFill>
            <a:srgbClr val="188610"/>
          </a:solidFill>
          <a:latin typeface="Arial" charset="0"/>
          <a:ea typeface="ＭＳ Ｐゴシック" pitchFamily="34" charset="-128"/>
        </a:defRPr>
      </a:lvl2pPr>
      <a:lvl3pPr algn="ctr" rtl="0" eaLnBrk="1" fontAlgn="base" hangingPunct="1">
        <a:spcBef>
          <a:spcPct val="0"/>
        </a:spcBef>
        <a:spcAft>
          <a:spcPct val="0"/>
        </a:spcAft>
        <a:defRPr sz="3600" b="1">
          <a:solidFill>
            <a:srgbClr val="188610"/>
          </a:solidFill>
          <a:latin typeface="Arial" charset="0"/>
          <a:ea typeface="ＭＳ Ｐゴシック" pitchFamily="34" charset="-128"/>
        </a:defRPr>
      </a:lvl3pPr>
      <a:lvl4pPr algn="ctr" rtl="0" eaLnBrk="1" fontAlgn="base" hangingPunct="1">
        <a:spcBef>
          <a:spcPct val="0"/>
        </a:spcBef>
        <a:spcAft>
          <a:spcPct val="0"/>
        </a:spcAft>
        <a:defRPr sz="3600" b="1">
          <a:solidFill>
            <a:srgbClr val="188610"/>
          </a:solidFill>
          <a:latin typeface="Arial" charset="0"/>
          <a:ea typeface="ＭＳ Ｐゴシック" pitchFamily="34" charset="-128"/>
        </a:defRPr>
      </a:lvl4pPr>
      <a:lvl5pPr algn="ctr" rtl="0" eaLnBrk="1" fontAlgn="base" hangingPunct="1">
        <a:spcBef>
          <a:spcPct val="0"/>
        </a:spcBef>
        <a:spcAft>
          <a:spcPct val="0"/>
        </a:spcAft>
        <a:defRPr sz="3600" b="1">
          <a:solidFill>
            <a:srgbClr val="188610"/>
          </a:solidFill>
          <a:latin typeface="Arial" charset="0"/>
          <a:ea typeface="ＭＳ Ｐゴシック" pitchFamily="34" charset="-128"/>
        </a:defRPr>
      </a:lvl5pPr>
      <a:lvl6pPr marL="457200" algn="ctr" rtl="0" eaLnBrk="1" fontAlgn="base" hangingPunct="1">
        <a:spcBef>
          <a:spcPct val="0"/>
        </a:spcBef>
        <a:spcAft>
          <a:spcPct val="0"/>
        </a:spcAft>
        <a:defRPr sz="3600" b="1">
          <a:solidFill>
            <a:srgbClr val="188610"/>
          </a:solidFill>
          <a:latin typeface="Arial" charset="0"/>
          <a:ea typeface="ＭＳ Ｐゴシック" pitchFamily="34" charset="-128"/>
        </a:defRPr>
      </a:lvl6pPr>
      <a:lvl7pPr marL="914400" algn="ctr" rtl="0" eaLnBrk="1" fontAlgn="base" hangingPunct="1">
        <a:spcBef>
          <a:spcPct val="0"/>
        </a:spcBef>
        <a:spcAft>
          <a:spcPct val="0"/>
        </a:spcAft>
        <a:defRPr sz="3600" b="1">
          <a:solidFill>
            <a:srgbClr val="188610"/>
          </a:solidFill>
          <a:latin typeface="Arial" charset="0"/>
          <a:ea typeface="ＭＳ Ｐゴシック" pitchFamily="34" charset="-128"/>
        </a:defRPr>
      </a:lvl7pPr>
      <a:lvl8pPr marL="1371600" algn="ctr" rtl="0" eaLnBrk="1" fontAlgn="base" hangingPunct="1">
        <a:spcBef>
          <a:spcPct val="0"/>
        </a:spcBef>
        <a:spcAft>
          <a:spcPct val="0"/>
        </a:spcAft>
        <a:defRPr sz="3600" b="1">
          <a:solidFill>
            <a:srgbClr val="188610"/>
          </a:solidFill>
          <a:latin typeface="Arial" charset="0"/>
          <a:ea typeface="ＭＳ Ｐゴシック" pitchFamily="34" charset="-128"/>
        </a:defRPr>
      </a:lvl8pPr>
      <a:lvl9pPr marL="1828800" algn="ctr" rtl="0" eaLnBrk="1" fontAlgn="base" hangingPunct="1">
        <a:spcBef>
          <a:spcPct val="0"/>
        </a:spcBef>
        <a:spcAft>
          <a:spcPct val="0"/>
        </a:spcAft>
        <a:defRPr sz="3600" b="1">
          <a:solidFill>
            <a:srgbClr val="188610"/>
          </a:solidFill>
          <a:latin typeface="Arial"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6"/>
        </a:buBlip>
        <a:defRPr sz="3200">
          <a:solidFill>
            <a:srgbClr val="5C7532"/>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Tree%20Light"/>
          <p:cNvPicPr>
            <a:picLocks noChangeAspect="1" noChangeArrowheads="1"/>
          </p:cNvPicPr>
          <p:nvPr/>
        </p:nvPicPr>
        <p:blipFill>
          <a:blip r:embed="rId13" cstate="screen">
            <a:lum bright="44000" contrast="-5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4" name="Rectangle 2"/>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31D"/>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5" name="Rectangle 3"/>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224D13"/>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defTabSz="914400">
              <a:defRPr/>
            </a:pPr>
            <a:endParaRPr lang="en-US" dirty="0"/>
          </a:p>
        </p:txBody>
      </p:sp>
      <p:sp>
        <p:nvSpPr>
          <p:cNvPr id="5120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defTabSz="914400">
              <a:defRPr/>
            </a:pPr>
            <a:endParaRPr lang="en-US" dirty="0"/>
          </a:p>
        </p:txBody>
      </p:sp>
      <p:sp>
        <p:nvSpPr>
          <p:cNvPr id="5120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defTabSz="914400">
              <a:defRPr/>
            </a:pPr>
            <a:fld id="{9F5D4B1A-A6A2-44AB-B851-6BC79ABD3101}" type="slidenum">
              <a:rPr lang="en-US"/>
              <a:pPr defTabSz="914400">
                <a:defRPr/>
              </a:pPr>
              <a:t>‹#›</a:t>
            </a:fld>
            <a:endParaRPr lang="en-US" dirty="0"/>
          </a:p>
        </p:txBody>
      </p:sp>
      <p:pic>
        <p:nvPicPr>
          <p:cNvPr id="9224" name="Picture 8" descr="Oscar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573204">
            <a:off x="7323138" y="457200"/>
            <a:ext cx="1590675" cy="1752600"/>
          </a:xfrm>
          <a:prstGeom prst="rect">
            <a:avLst/>
          </a:prstGeom>
          <a:noFill/>
          <a:ln w="9525">
            <a:noFill/>
            <a:miter lim="800000"/>
            <a:headEnd/>
            <a:tailEnd/>
          </a:ln>
        </p:spPr>
      </p:pic>
    </p:spTree>
    <p:extLst>
      <p:ext uri="{BB962C8B-B14F-4D97-AF65-F5344CB8AC3E}">
        <p14:creationId xmlns:p14="http://schemas.microsoft.com/office/powerpoint/2010/main" val="361851427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advClick="0" advTm="13000">
    <p:fade thruBlk="1"/>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5C7532"/>
          </a:solidFill>
          <a:latin typeface="+mj-lt"/>
          <a:ea typeface="+mj-ea"/>
          <a:cs typeface="+mj-cs"/>
        </a:defRPr>
      </a:lvl1pPr>
      <a:lvl2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2pPr>
      <a:lvl3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3pPr>
      <a:lvl4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4pPr>
      <a:lvl5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5pPr>
      <a:lvl6pPr marL="4572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6pPr>
      <a:lvl7pPr marL="9144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7pPr>
      <a:lvl8pPr marL="13716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8pPr>
      <a:lvl9pPr marL="18288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5"/>
        </a:buBlip>
        <a:defRPr sz="3200">
          <a:solidFill>
            <a:srgbClr val="009900"/>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rgbClr val="007400"/>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rgbClr val="007400"/>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rgbClr val="007400"/>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rgbClr val="007400"/>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rgbClr val="007400"/>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rgbClr val="007400"/>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rgbClr val="007400"/>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rgbClr val="0074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F33"/>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3D472F"/>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defTabSz="914400">
              <a:defRPr/>
            </a:pPr>
            <a:endParaRPr lang="en-US" dirty="0"/>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defTabSz="914400">
              <a:defRPr/>
            </a:pPr>
            <a:endParaRPr lang="en-US" dirty="0"/>
          </a:p>
        </p:txBody>
      </p:sp>
      <p:sp>
        <p:nvSpPr>
          <p:cNvPr id="409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defTabSz="914400">
              <a:defRPr/>
            </a:pPr>
            <a:fld id="{B61E97FC-3E01-4B7B-8A4A-D88932079F41}" type="slidenum">
              <a:rPr lang="en-US"/>
              <a:pPr defTabSz="914400">
                <a:defRPr/>
              </a:pPr>
              <a:t>‹#›</a:t>
            </a:fld>
            <a:endParaRPr lang="en-US" dirty="0"/>
          </a:p>
        </p:txBody>
      </p:sp>
      <p:pic>
        <p:nvPicPr>
          <p:cNvPr id="5127" name="Picture 7" descr="Oscar2"/>
          <p:cNvPicPr>
            <a:picLocks noChangeAspect="1" noChangeArrowheads="1"/>
          </p:cNvPicPr>
          <p:nvPr/>
        </p:nvPicPr>
        <p:blipFill>
          <a:blip r:embed="rId14" cstate="print"/>
          <a:srcRect/>
          <a:stretch>
            <a:fillRect/>
          </a:stretch>
        </p:blipFill>
        <p:spPr bwMode="auto">
          <a:xfrm>
            <a:off x="6908800" y="457200"/>
            <a:ext cx="2005013" cy="2209800"/>
          </a:xfrm>
          <a:prstGeom prst="rect">
            <a:avLst/>
          </a:prstGeom>
          <a:noFill/>
          <a:ln w="9525">
            <a:noFill/>
            <a:miter lim="800000"/>
            <a:headEnd/>
            <a:tailEnd/>
          </a:ln>
        </p:spPr>
      </p:pic>
    </p:spTree>
    <p:extLst>
      <p:ext uri="{BB962C8B-B14F-4D97-AF65-F5344CB8AC3E}">
        <p14:creationId xmlns:p14="http://schemas.microsoft.com/office/powerpoint/2010/main" val="1791303576"/>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ransition advClick="0" advTm="13000">
    <p:fade thruBlk="1"/>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188610"/>
          </a:solidFill>
          <a:latin typeface="+mj-lt"/>
          <a:ea typeface="+mj-ea"/>
          <a:cs typeface="+mj-cs"/>
        </a:defRPr>
      </a:lvl1pPr>
      <a:lvl2pPr algn="ctr" rtl="0" eaLnBrk="1" fontAlgn="base" hangingPunct="1">
        <a:spcBef>
          <a:spcPct val="0"/>
        </a:spcBef>
        <a:spcAft>
          <a:spcPct val="0"/>
        </a:spcAft>
        <a:defRPr sz="3600" b="1">
          <a:solidFill>
            <a:srgbClr val="188610"/>
          </a:solidFill>
          <a:latin typeface="Arial" charset="0"/>
          <a:ea typeface="ＭＳ Ｐゴシック" pitchFamily="34" charset="-128"/>
        </a:defRPr>
      </a:lvl2pPr>
      <a:lvl3pPr algn="ctr" rtl="0" eaLnBrk="1" fontAlgn="base" hangingPunct="1">
        <a:spcBef>
          <a:spcPct val="0"/>
        </a:spcBef>
        <a:spcAft>
          <a:spcPct val="0"/>
        </a:spcAft>
        <a:defRPr sz="3600" b="1">
          <a:solidFill>
            <a:srgbClr val="188610"/>
          </a:solidFill>
          <a:latin typeface="Arial" charset="0"/>
          <a:ea typeface="ＭＳ Ｐゴシック" pitchFamily="34" charset="-128"/>
        </a:defRPr>
      </a:lvl3pPr>
      <a:lvl4pPr algn="ctr" rtl="0" eaLnBrk="1" fontAlgn="base" hangingPunct="1">
        <a:spcBef>
          <a:spcPct val="0"/>
        </a:spcBef>
        <a:spcAft>
          <a:spcPct val="0"/>
        </a:spcAft>
        <a:defRPr sz="3600" b="1">
          <a:solidFill>
            <a:srgbClr val="188610"/>
          </a:solidFill>
          <a:latin typeface="Arial" charset="0"/>
          <a:ea typeface="ＭＳ Ｐゴシック" pitchFamily="34" charset="-128"/>
        </a:defRPr>
      </a:lvl4pPr>
      <a:lvl5pPr algn="ctr" rtl="0" eaLnBrk="1" fontAlgn="base" hangingPunct="1">
        <a:spcBef>
          <a:spcPct val="0"/>
        </a:spcBef>
        <a:spcAft>
          <a:spcPct val="0"/>
        </a:spcAft>
        <a:defRPr sz="3600" b="1">
          <a:solidFill>
            <a:srgbClr val="188610"/>
          </a:solidFill>
          <a:latin typeface="Arial" charset="0"/>
          <a:ea typeface="ＭＳ Ｐゴシック" pitchFamily="34" charset="-128"/>
        </a:defRPr>
      </a:lvl5pPr>
      <a:lvl6pPr marL="457200" algn="ctr" rtl="0" eaLnBrk="1" fontAlgn="base" hangingPunct="1">
        <a:spcBef>
          <a:spcPct val="0"/>
        </a:spcBef>
        <a:spcAft>
          <a:spcPct val="0"/>
        </a:spcAft>
        <a:defRPr sz="3600" b="1">
          <a:solidFill>
            <a:srgbClr val="188610"/>
          </a:solidFill>
          <a:latin typeface="Arial" charset="0"/>
          <a:ea typeface="ＭＳ Ｐゴシック" pitchFamily="34" charset="-128"/>
        </a:defRPr>
      </a:lvl6pPr>
      <a:lvl7pPr marL="914400" algn="ctr" rtl="0" eaLnBrk="1" fontAlgn="base" hangingPunct="1">
        <a:spcBef>
          <a:spcPct val="0"/>
        </a:spcBef>
        <a:spcAft>
          <a:spcPct val="0"/>
        </a:spcAft>
        <a:defRPr sz="3600" b="1">
          <a:solidFill>
            <a:srgbClr val="188610"/>
          </a:solidFill>
          <a:latin typeface="Arial" charset="0"/>
          <a:ea typeface="ＭＳ Ｐゴシック" pitchFamily="34" charset="-128"/>
        </a:defRPr>
      </a:lvl7pPr>
      <a:lvl8pPr marL="1371600" algn="ctr" rtl="0" eaLnBrk="1" fontAlgn="base" hangingPunct="1">
        <a:spcBef>
          <a:spcPct val="0"/>
        </a:spcBef>
        <a:spcAft>
          <a:spcPct val="0"/>
        </a:spcAft>
        <a:defRPr sz="3600" b="1">
          <a:solidFill>
            <a:srgbClr val="188610"/>
          </a:solidFill>
          <a:latin typeface="Arial" charset="0"/>
          <a:ea typeface="ＭＳ Ｐゴシック" pitchFamily="34" charset="-128"/>
        </a:defRPr>
      </a:lvl8pPr>
      <a:lvl9pPr marL="1828800" algn="ctr" rtl="0" eaLnBrk="1" fontAlgn="base" hangingPunct="1">
        <a:spcBef>
          <a:spcPct val="0"/>
        </a:spcBef>
        <a:spcAft>
          <a:spcPct val="0"/>
        </a:spcAft>
        <a:defRPr sz="3600" b="1">
          <a:solidFill>
            <a:srgbClr val="188610"/>
          </a:solidFill>
          <a:latin typeface="Arial"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5"/>
        </a:buBlip>
        <a:defRPr sz="3200">
          <a:solidFill>
            <a:srgbClr val="5C7532"/>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ms327@cornell.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92319"/>
            <a:ext cx="9144001" cy="830997"/>
          </a:xfrm>
          <a:prstGeom prst="rect">
            <a:avLst/>
          </a:prstGeom>
          <a:noFill/>
        </p:spPr>
        <p:txBody>
          <a:bodyPr wrap="square" rtlCol="0">
            <a:spAutoFit/>
          </a:bodyPr>
          <a:lstStyle/>
          <a:p>
            <a:pPr algn="ctr"/>
            <a:r>
              <a:rPr lang="en-US" sz="4800" b="1" dirty="0">
                <a:solidFill>
                  <a:srgbClr val="4C721D"/>
                </a:solidFill>
              </a:rPr>
              <a:t>Hypothesis</a:t>
            </a:r>
            <a:r>
              <a:rPr lang="en-US" sz="4800" b="1" spc="300" dirty="0">
                <a:solidFill>
                  <a:srgbClr val="4C721D"/>
                </a:solidFill>
              </a:rPr>
              <a:t> Help</a:t>
            </a:r>
            <a:endParaRPr lang="en-US" sz="4800" spc="300" dirty="0">
              <a:solidFill>
                <a:srgbClr val="4C721D"/>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397" y="5961864"/>
            <a:ext cx="2212215" cy="597298"/>
          </a:xfrm>
          <a:prstGeom prst="rect">
            <a:avLst/>
          </a:prstGeom>
        </p:spPr>
      </p:pic>
      <p:pic>
        <p:nvPicPr>
          <p:cNvPr id="4" name="Picture 3"/>
          <p:cNvPicPr>
            <a:picLocks noChangeAspect="1"/>
          </p:cNvPicPr>
          <p:nvPr/>
        </p:nvPicPr>
        <p:blipFill rotWithShape="1">
          <a:blip r:embed="rId4"/>
          <a:srcRect t="3199" b="49466"/>
          <a:stretch/>
        </p:blipFill>
        <p:spPr>
          <a:xfrm>
            <a:off x="2179766" y="2166080"/>
            <a:ext cx="4181475" cy="3462728"/>
          </a:xfrm>
          <a:prstGeom prst="rect">
            <a:avLst/>
          </a:prstGeom>
        </p:spPr>
      </p:pic>
    </p:spTree>
    <p:extLst>
      <p:ext uri="{BB962C8B-B14F-4D97-AF65-F5344CB8AC3E}">
        <p14:creationId xmlns:p14="http://schemas.microsoft.com/office/powerpoint/2010/main" val="473721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pic>
        <p:nvPicPr>
          <p:cNvPr id="6" name="Picture 21" descr="CL_logo_RGB_inv.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1513" y="516668"/>
            <a:ext cx="8229600" cy="971169"/>
          </a:xfrm>
        </p:spPr>
        <p:txBody>
          <a:bodyPr>
            <a:normAutofit/>
          </a:bodyPr>
          <a:lstStyle/>
          <a:p>
            <a:r>
              <a:rPr lang="en-US" b="1" dirty="0">
                <a:solidFill>
                  <a:srgbClr val="4C721D"/>
                </a:solidFill>
              </a:rPr>
              <a:t>Graph 1: Hypothesis </a:t>
            </a:r>
            <a:r>
              <a:rPr lang="en-US" b="1" dirty="0" smtClean="0">
                <a:solidFill>
                  <a:srgbClr val="4C721D"/>
                </a:solidFill>
              </a:rPr>
              <a:t>supported</a:t>
            </a:r>
            <a:endParaRPr lang="en-US" sz="2700" dirty="0"/>
          </a:p>
        </p:txBody>
      </p:sp>
      <p:pic>
        <p:nvPicPr>
          <p:cNvPr id="4" name="Picture 3"/>
          <p:cNvPicPr>
            <a:picLocks noChangeAspect="1"/>
          </p:cNvPicPr>
          <p:nvPr/>
        </p:nvPicPr>
        <p:blipFill>
          <a:blip r:embed="rId4"/>
          <a:stretch>
            <a:fillRect/>
          </a:stretch>
        </p:blipFill>
        <p:spPr>
          <a:xfrm>
            <a:off x="1142350" y="2087648"/>
            <a:ext cx="6847926" cy="4116041"/>
          </a:xfrm>
          <a:prstGeom prst="rect">
            <a:avLst/>
          </a:prstGeom>
        </p:spPr>
      </p:pic>
    </p:spTree>
    <p:extLst>
      <p:ext uri="{BB962C8B-B14F-4D97-AF65-F5344CB8AC3E}">
        <p14:creationId xmlns:p14="http://schemas.microsoft.com/office/powerpoint/2010/main" val="2782008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1513" y="625305"/>
            <a:ext cx="8229600" cy="1143000"/>
          </a:xfrm>
        </p:spPr>
        <p:txBody>
          <a:bodyPr>
            <a:normAutofit fontScale="90000"/>
          </a:bodyPr>
          <a:lstStyle/>
          <a:p>
            <a:r>
              <a:rPr lang="en-US" b="1" dirty="0" smtClean="0">
                <a:solidFill>
                  <a:srgbClr val="4C721D"/>
                </a:solidFill>
                <a:latin typeface="+mn-lt"/>
                <a:ea typeface="ＭＳ Ｐゴシック" pitchFamily="35" charset="-128"/>
                <a:cs typeface="ＭＳ Ｐゴシック" pitchFamily="35" charset="-128"/>
              </a:rPr>
              <a:t>What if I didn’t find any differences?</a:t>
            </a:r>
            <a:endParaRPr lang="en-US" b="1" dirty="0">
              <a:solidFill>
                <a:srgbClr val="4C721D"/>
              </a:solidFill>
              <a:latin typeface="+mn-lt"/>
              <a:ea typeface="ＭＳ Ｐゴシック" pitchFamily="35" charset="-128"/>
              <a:cs typeface="ＭＳ Ｐゴシック" pitchFamily="35" charset="-128"/>
            </a:endParaRPr>
          </a:p>
        </p:txBody>
      </p:sp>
      <p:sp>
        <p:nvSpPr>
          <p:cNvPr id="6" name="Rectangle 5"/>
          <p:cNvSpPr/>
          <p:nvPr/>
        </p:nvSpPr>
        <p:spPr>
          <a:xfrm>
            <a:off x="299804" y="2024744"/>
            <a:ext cx="8634336" cy="4616648"/>
          </a:xfrm>
          <a:prstGeom prst="rect">
            <a:avLst/>
          </a:prstGeom>
        </p:spPr>
        <p:txBody>
          <a:bodyPr wrap="square">
            <a:spAutoFit/>
          </a:bodyPr>
          <a:lstStyle/>
          <a:p>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your results show that birds visit the two feeders about the same, you would conclude that feeder location has no effect on feeding rates. </a:t>
            </a:r>
            <a:endPar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286000" lvl="4" indent="-457200">
              <a:buFont typeface="Arial" panose="020B0604020202020204" pitchFamily="34" charset="0"/>
              <a:buChar char="•"/>
            </a:pP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We </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call this a </a:t>
            </a:r>
            <a:r>
              <a:rPr lang="en-US" sz="3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null hypothesis</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which means you could not find a pattern or relationship for the things you were testing. You would therefore reject your stated hypothesis and support your null hypothesis.</a:t>
            </a:r>
            <a:endParaRPr lang="en-US" sz="3000" dirty="0"/>
          </a:p>
        </p:txBody>
      </p:sp>
      <p:pic>
        <p:nvPicPr>
          <p:cNvPr id="3" name="Picture 2"/>
          <p:cNvPicPr>
            <a:picLocks noChangeAspect="1"/>
          </p:cNvPicPr>
          <p:nvPr/>
        </p:nvPicPr>
        <p:blipFill rotWithShape="1">
          <a:blip r:embed="rId3"/>
          <a:srcRect l="3359" t="5379" r="6360" b="47695"/>
          <a:stretch/>
        </p:blipFill>
        <p:spPr>
          <a:xfrm>
            <a:off x="0" y="4557010"/>
            <a:ext cx="2233534" cy="1918741"/>
          </a:xfrm>
          <a:prstGeom prst="rect">
            <a:avLst/>
          </a:prstGeom>
        </p:spPr>
      </p:pic>
      <p:sp>
        <p:nvSpPr>
          <p:cNvPr id="4" name="Rectangle 3"/>
          <p:cNvSpPr/>
          <p:nvPr/>
        </p:nvSpPr>
        <p:spPr>
          <a:xfrm>
            <a:off x="0" y="6190938"/>
            <a:ext cx="899410" cy="2848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6964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1513" y="377333"/>
            <a:ext cx="8229600" cy="1143000"/>
          </a:xfrm>
        </p:spPr>
        <p:txBody>
          <a:bodyPr>
            <a:normAutofit fontScale="90000"/>
          </a:bodyPr>
          <a:lstStyle/>
          <a:p>
            <a:r>
              <a:rPr lang="en-US" b="1" dirty="0">
                <a:solidFill>
                  <a:srgbClr val="4C721D"/>
                </a:solidFill>
              </a:rPr>
              <a:t>Graph 2: Null Hypothesis </a:t>
            </a:r>
            <a:r>
              <a:rPr lang="en-US" b="1" dirty="0" smtClean="0">
                <a:solidFill>
                  <a:srgbClr val="4C721D"/>
                </a:solidFill>
              </a:rPr>
              <a:t>Supported</a:t>
            </a:r>
            <a:endParaRPr lang="en-US" b="1" dirty="0">
              <a:solidFill>
                <a:srgbClr val="4C721D"/>
              </a:solidFill>
              <a:latin typeface="+mn-lt"/>
              <a:ea typeface="ＭＳ Ｐゴシック" pitchFamily="35" charset="-128"/>
              <a:cs typeface="ＭＳ Ｐゴシック" pitchFamily="35" charset="-128"/>
            </a:endParaRPr>
          </a:p>
        </p:txBody>
      </p:sp>
      <p:sp>
        <p:nvSpPr>
          <p:cNvPr id="4" name="Rectangle 3"/>
          <p:cNvSpPr/>
          <p:nvPr/>
        </p:nvSpPr>
        <p:spPr>
          <a:xfrm>
            <a:off x="0" y="6190938"/>
            <a:ext cx="899410" cy="2848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028323" y="2193590"/>
            <a:ext cx="7075979" cy="4253116"/>
          </a:xfrm>
          <a:prstGeom prst="rect">
            <a:avLst/>
          </a:prstGeom>
        </p:spPr>
      </p:pic>
    </p:spTree>
    <p:extLst>
      <p:ext uri="{BB962C8B-B14F-4D97-AF65-F5344CB8AC3E}">
        <p14:creationId xmlns:p14="http://schemas.microsoft.com/office/powerpoint/2010/main" val="159539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1513" y="625305"/>
            <a:ext cx="8229600" cy="1143000"/>
          </a:xfrm>
        </p:spPr>
        <p:txBody>
          <a:bodyPr>
            <a:normAutofit fontScale="90000"/>
          </a:bodyPr>
          <a:lstStyle/>
          <a:p>
            <a:r>
              <a:rPr lang="en-US" b="1" dirty="0" smtClean="0">
                <a:solidFill>
                  <a:srgbClr val="4C721D"/>
                </a:solidFill>
                <a:latin typeface="+mn-lt"/>
                <a:ea typeface="ＭＳ Ｐゴシック" pitchFamily="35" charset="-128"/>
                <a:cs typeface="ＭＳ Ｐゴシック" pitchFamily="35" charset="-128"/>
              </a:rPr>
              <a:t>What if I found something other than what I expected?</a:t>
            </a:r>
            <a:endParaRPr lang="en-US" b="1" dirty="0">
              <a:solidFill>
                <a:srgbClr val="4C721D"/>
              </a:solidFill>
              <a:latin typeface="+mn-lt"/>
              <a:ea typeface="ＭＳ Ｐゴシック" pitchFamily="35" charset="-128"/>
              <a:cs typeface="ＭＳ Ｐゴシック" pitchFamily="35" charset="-128"/>
            </a:endParaRPr>
          </a:p>
        </p:txBody>
      </p:sp>
      <p:sp>
        <p:nvSpPr>
          <p:cNvPr id="2" name="Rectangle 1"/>
          <p:cNvSpPr/>
          <p:nvPr/>
        </p:nvSpPr>
        <p:spPr>
          <a:xfrm>
            <a:off x="451513" y="2122714"/>
            <a:ext cx="6294061" cy="3970318"/>
          </a:xfrm>
          <a:prstGeom prst="rect">
            <a:avLst/>
          </a:prstGeom>
        </p:spPr>
        <p:txBody>
          <a:bodyPr wrap="square">
            <a:spAutoFit/>
          </a:bodyPr>
          <a:lstStyle/>
          <a:p>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Finally,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it may be that the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opposite is true</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Your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results could show that more birds visit sheltered feeders! You might then predict that more birds visit feeders near vegetative cover because they are more concerned about safety from predatory hawks in the sky instead of cats from the ground.</a:t>
            </a:r>
            <a:endParaRPr lang="en-US" sz="2800" dirty="0"/>
          </a:p>
        </p:txBody>
      </p:sp>
      <p:pic>
        <p:nvPicPr>
          <p:cNvPr id="4" name="Picture 3"/>
          <p:cNvPicPr>
            <a:picLocks noChangeAspect="1"/>
          </p:cNvPicPr>
          <p:nvPr/>
        </p:nvPicPr>
        <p:blipFill rotWithShape="1">
          <a:blip r:embed="rId3"/>
          <a:srcRect l="7700" t="9067" r="51819" b="2613"/>
          <a:stretch/>
        </p:blipFill>
        <p:spPr>
          <a:xfrm>
            <a:off x="6971017" y="1424066"/>
            <a:ext cx="2172983" cy="5111646"/>
          </a:xfrm>
          <a:prstGeom prst="rect">
            <a:avLst/>
          </a:prstGeom>
        </p:spPr>
      </p:pic>
    </p:spTree>
    <p:extLst>
      <p:ext uri="{BB962C8B-B14F-4D97-AF65-F5344CB8AC3E}">
        <p14:creationId xmlns:p14="http://schemas.microsoft.com/office/powerpoint/2010/main" val="384707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625304"/>
            <a:ext cx="9143999" cy="1611859"/>
          </a:xfrm>
        </p:spPr>
        <p:txBody>
          <a:bodyPr>
            <a:normAutofit fontScale="90000"/>
          </a:bodyPr>
          <a:lstStyle/>
          <a:p>
            <a:r>
              <a:rPr lang="en-US" b="1" dirty="0">
                <a:solidFill>
                  <a:srgbClr val="4C721D"/>
                </a:solidFill>
              </a:rPr>
              <a:t>Graph 3: Alternative Hypothesis Supported</a:t>
            </a:r>
            <a:r>
              <a:rPr lang="en-US" dirty="0"/>
              <a:t/>
            </a:r>
            <a:br>
              <a:rPr lang="en-US" dirty="0"/>
            </a:br>
            <a:endParaRPr lang="en-US" b="1" dirty="0">
              <a:solidFill>
                <a:srgbClr val="4C721D"/>
              </a:solidFill>
              <a:latin typeface="+mn-lt"/>
              <a:ea typeface="ＭＳ Ｐゴシック" pitchFamily="35" charset="-128"/>
              <a:cs typeface="ＭＳ Ｐゴシック" pitchFamily="35" charset="-128"/>
            </a:endParaRPr>
          </a:p>
        </p:txBody>
      </p:sp>
      <p:pic>
        <p:nvPicPr>
          <p:cNvPr id="5" name="Picture 4"/>
          <p:cNvPicPr>
            <a:picLocks noChangeAspect="1"/>
          </p:cNvPicPr>
          <p:nvPr/>
        </p:nvPicPr>
        <p:blipFill>
          <a:blip r:embed="rId3"/>
          <a:stretch>
            <a:fillRect/>
          </a:stretch>
        </p:blipFill>
        <p:spPr>
          <a:xfrm>
            <a:off x="1069766" y="2361151"/>
            <a:ext cx="7004465" cy="4210131"/>
          </a:xfrm>
          <a:prstGeom prst="rect">
            <a:avLst/>
          </a:prstGeom>
        </p:spPr>
      </p:pic>
    </p:spTree>
    <p:extLst>
      <p:ext uri="{BB962C8B-B14F-4D97-AF65-F5344CB8AC3E}">
        <p14:creationId xmlns:p14="http://schemas.microsoft.com/office/powerpoint/2010/main" val="1544397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1513" y="454824"/>
            <a:ext cx="8229600" cy="1143000"/>
          </a:xfrm>
        </p:spPr>
        <p:txBody>
          <a:bodyPr>
            <a:normAutofit/>
          </a:bodyPr>
          <a:lstStyle/>
          <a:p>
            <a:r>
              <a:rPr lang="en-US" b="1" dirty="0" smtClean="0">
                <a:solidFill>
                  <a:srgbClr val="4C721D"/>
                </a:solidFill>
                <a:latin typeface="+mn-lt"/>
                <a:ea typeface="ＭＳ Ｐゴシック" pitchFamily="35" charset="-128"/>
                <a:cs typeface="ＭＳ Ｐゴシック" pitchFamily="35" charset="-128"/>
              </a:rPr>
              <a:t>Remember…</a:t>
            </a:r>
            <a:endParaRPr lang="en-US" b="1" dirty="0">
              <a:solidFill>
                <a:srgbClr val="4C721D"/>
              </a:solidFill>
              <a:latin typeface="+mn-lt"/>
              <a:ea typeface="ＭＳ Ｐゴシック" pitchFamily="35" charset="-128"/>
              <a:cs typeface="ＭＳ Ｐゴシック" pitchFamily="35" charset="-128"/>
            </a:endParaRPr>
          </a:p>
        </p:txBody>
      </p:sp>
      <p:sp>
        <p:nvSpPr>
          <p:cNvPr id="5" name="Title 1"/>
          <p:cNvSpPr txBox="1">
            <a:spLocks/>
          </p:cNvSpPr>
          <p:nvPr/>
        </p:nvSpPr>
        <p:spPr>
          <a:xfrm>
            <a:off x="603913" y="5505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4C721D"/>
              </a:solidFill>
              <a:latin typeface="+mn-lt"/>
              <a:ea typeface="ＭＳ Ｐゴシック" pitchFamily="35" charset="-128"/>
              <a:cs typeface="ＭＳ Ｐゴシック" pitchFamily="35" charset="-128"/>
            </a:endParaRPr>
          </a:p>
        </p:txBody>
      </p:sp>
      <p:pic>
        <p:nvPicPr>
          <p:cNvPr id="6" name="Picture 5"/>
          <p:cNvPicPr>
            <a:picLocks noChangeAspect="1"/>
          </p:cNvPicPr>
          <p:nvPr/>
        </p:nvPicPr>
        <p:blipFill rotWithShape="1">
          <a:blip r:embed="rId3"/>
          <a:srcRect t="15185" b="15578"/>
          <a:stretch/>
        </p:blipFill>
        <p:spPr>
          <a:xfrm>
            <a:off x="929899" y="5505108"/>
            <a:ext cx="7408190" cy="1076698"/>
          </a:xfrm>
          <a:prstGeom prst="rect">
            <a:avLst/>
          </a:prstGeom>
        </p:spPr>
      </p:pic>
      <p:sp>
        <p:nvSpPr>
          <p:cNvPr id="2" name="Rectangle 1"/>
          <p:cNvSpPr/>
          <p:nvPr/>
        </p:nvSpPr>
        <p:spPr>
          <a:xfrm>
            <a:off x="313048" y="1729112"/>
            <a:ext cx="8520465" cy="3539430"/>
          </a:xfrm>
          <a:prstGeom prst="rect">
            <a:avLst/>
          </a:prstGeom>
        </p:spPr>
        <p:txBody>
          <a:bodyPr wrap="square">
            <a:spAutoFit/>
          </a:bodyPr>
          <a:lstStyle/>
          <a:p>
            <a:pPr marL="457200" indent="-457200">
              <a:buFont typeface="Arial" panose="020B0604020202020204" pitchFamily="34" charset="0"/>
              <a:buChar char="•"/>
            </a:pPr>
            <a:r>
              <a:rPr lang="en-US" sz="2800" dirty="0" smtClean="0"/>
              <a:t>Any outcome (whichever hypothesis is supported) is valuable.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Hypotheses and experiments are not about being right or wrong.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They are useful tools for exploring and understanding the natural world.</a:t>
            </a:r>
            <a:endParaRPr lang="en-US" sz="2800" dirty="0"/>
          </a:p>
        </p:txBody>
      </p:sp>
    </p:spTree>
    <p:extLst>
      <p:ext uri="{BB962C8B-B14F-4D97-AF65-F5344CB8AC3E}">
        <p14:creationId xmlns:p14="http://schemas.microsoft.com/office/powerpoint/2010/main" val="1600054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414" y="1310184"/>
            <a:ext cx="5257800" cy="1822322"/>
          </a:xfrm>
        </p:spPr>
        <p:txBody>
          <a:bodyPr>
            <a:noAutofit/>
          </a:bodyPr>
          <a:lstStyle/>
          <a:p>
            <a:pPr eaLnBrk="1" hangingPunct="1"/>
            <a:r>
              <a:rPr lang="en-US" b="1" dirty="0" smtClean="0">
                <a:solidFill>
                  <a:schemeClr val="accent3">
                    <a:lumMod val="75000"/>
                  </a:schemeClr>
                </a:solidFill>
                <a:effectLst>
                  <a:outerShdw blurRad="38100" dist="38100" dir="2700000" algn="tl">
                    <a:srgbClr val="000000">
                      <a:alpha val="43137"/>
                    </a:srgbClr>
                  </a:outerShdw>
                </a:effectLst>
                <a:latin typeface="+mj-lt"/>
              </a:rPr>
              <a:t/>
            </a:r>
            <a:br>
              <a:rPr lang="en-US" b="1" dirty="0" smtClean="0">
                <a:solidFill>
                  <a:schemeClr val="accent3">
                    <a:lumMod val="75000"/>
                  </a:schemeClr>
                </a:solidFill>
                <a:effectLst>
                  <a:outerShdw blurRad="38100" dist="38100" dir="2700000" algn="tl">
                    <a:srgbClr val="000000">
                      <a:alpha val="43137"/>
                    </a:srgbClr>
                  </a:outerShdw>
                </a:effectLst>
                <a:latin typeface="+mj-lt"/>
              </a:rPr>
            </a:br>
            <a:r>
              <a:rPr lang="en-US" b="1" dirty="0" smtClean="0">
                <a:solidFill>
                  <a:srgbClr val="4C721D"/>
                </a:solidFill>
                <a:latin typeface="+mn-lt"/>
                <a:ea typeface="ＭＳ Ｐゴシック" pitchFamily="35" charset="-128"/>
                <a:cs typeface="ＭＳ Ｐゴシック" pitchFamily="35" charset="-128"/>
              </a:rPr>
              <a:t>Keep </a:t>
            </a:r>
            <a:r>
              <a:rPr lang="en-US" b="1" dirty="0">
                <a:solidFill>
                  <a:srgbClr val="4C721D"/>
                </a:solidFill>
                <a:latin typeface="+mn-lt"/>
                <a:ea typeface="ＭＳ Ｐゴシック" pitchFamily="35" charset="-128"/>
                <a:cs typeface="ＭＳ Ｐゴシック" pitchFamily="35" charset="-128"/>
              </a:rPr>
              <a:t>in Touch!</a:t>
            </a:r>
            <a:r>
              <a:rPr lang="en-US" b="1" dirty="0" smtClean="0">
                <a:solidFill>
                  <a:schemeClr val="accent3">
                    <a:lumMod val="75000"/>
                  </a:schemeClr>
                </a:solidFill>
                <a:effectLst>
                  <a:outerShdw blurRad="38100" dist="38100" dir="2700000" algn="tl">
                    <a:srgbClr val="000000">
                      <a:alpha val="43137"/>
                    </a:srgbClr>
                  </a:outerShdw>
                </a:effectLst>
                <a:latin typeface="+mj-lt"/>
              </a:rPr>
              <a:t/>
            </a:r>
            <a:br>
              <a:rPr lang="en-US" b="1" dirty="0" smtClean="0">
                <a:solidFill>
                  <a:schemeClr val="accent3">
                    <a:lumMod val="75000"/>
                  </a:schemeClr>
                </a:solidFill>
                <a:effectLst>
                  <a:outerShdw blurRad="38100" dist="38100" dir="2700000" algn="tl">
                    <a:srgbClr val="000000">
                      <a:alpha val="43137"/>
                    </a:srgbClr>
                  </a:outerShdw>
                </a:effectLst>
                <a:latin typeface="+mj-lt"/>
              </a:rPr>
            </a:br>
            <a:endParaRPr lang="en-US" b="1" dirty="0" smtClean="0">
              <a:solidFill>
                <a:schemeClr val="accent3">
                  <a:lumMod val="75000"/>
                </a:schemeClr>
              </a:solidFill>
              <a:effectLst>
                <a:outerShdw blurRad="38100" dist="38100" dir="2700000" algn="tl">
                  <a:srgbClr val="000000">
                    <a:alpha val="43137"/>
                  </a:srgbClr>
                </a:outerShdw>
              </a:effectLst>
              <a:latin typeface="+mj-lt"/>
            </a:endParaRPr>
          </a:p>
        </p:txBody>
      </p:sp>
      <p:sp>
        <p:nvSpPr>
          <p:cNvPr id="23556" name="TextBox 2"/>
          <p:cNvSpPr txBox="1">
            <a:spLocks noChangeArrowheads="1"/>
          </p:cNvSpPr>
          <p:nvPr/>
        </p:nvSpPr>
        <p:spPr bwMode="auto">
          <a:xfrm>
            <a:off x="624311" y="3862551"/>
            <a:ext cx="7922287" cy="2185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r>
              <a:rPr lang="en-US" sz="3400" dirty="0">
                <a:latin typeface="+mj-lt"/>
                <a:cs typeface="Calibri" pitchFamily="34" charset="0"/>
              </a:rPr>
              <a:t>Twitter: </a:t>
            </a:r>
            <a:r>
              <a:rPr lang="en-US" sz="3400" b="1" dirty="0">
                <a:latin typeface="+mj-lt"/>
                <a:cs typeface="Calibri" pitchFamily="34" charset="0"/>
              </a:rPr>
              <a:t>@</a:t>
            </a:r>
            <a:r>
              <a:rPr lang="en-US" sz="3400" b="1" dirty="0" err="1" smtClean="0">
                <a:latin typeface="+mj-lt"/>
                <a:cs typeface="Calibri" pitchFamily="34" charset="0"/>
              </a:rPr>
              <a:t>birdsleuth</a:t>
            </a:r>
            <a:endParaRPr lang="en-US" sz="3400" b="1" dirty="0" smtClean="0">
              <a:latin typeface="+mj-lt"/>
              <a:cs typeface="Calibri" pitchFamily="34" charset="0"/>
            </a:endParaRPr>
          </a:p>
          <a:p>
            <a:r>
              <a:rPr lang="en-US" sz="3400" dirty="0" smtClean="0">
                <a:latin typeface="+mj-lt"/>
                <a:cs typeface="Calibri" pitchFamily="34" charset="0"/>
              </a:rPr>
              <a:t>Facebook: </a:t>
            </a:r>
            <a:r>
              <a:rPr lang="en-US" sz="3400" b="1" dirty="0" smtClean="0">
                <a:latin typeface="+mj-lt"/>
                <a:cs typeface="Calibri" pitchFamily="34" charset="0"/>
              </a:rPr>
              <a:t>BirdSleuth</a:t>
            </a:r>
            <a:endParaRPr lang="en-US" sz="3400" b="1" dirty="0">
              <a:latin typeface="+mj-lt"/>
              <a:cs typeface="Calibri" pitchFamily="34" charset="0"/>
            </a:endParaRPr>
          </a:p>
          <a:p>
            <a:r>
              <a:rPr lang="en-US" sz="3400" dirty="0">
                <a:latin typeface="+mj-lt"/>
                <a:cs typeface="Calibri" pitchFamily="34" charset="0"/>
              </a:rPr>
              <a:t>Website: </a:t>
            </a:r>
            <a:r>
              <a:rPr lang="en-US" sz="3400" b="1" dirty="0" smtClean="0">
                <a:latin typeface="+mj-lt"/>
                <a:cs typeface="Calibri" pitchFamily="34" charset="0"/>
              </a:rPr>
              <a:t>www.birds.cornell.edu/k12</a:t>
            </a:r>
            <a:endParaRPr lang="en-US" sz="3400" b="1" dirty="0">
              <a:latin typeface="+mj-lt"/>
              <a:cs typeface="Calibri" pitchFamily="34" charset="0"/>
            </a:endParaRPr>
          </a:p>
          <a:p>
            <a:r>
              <a:rPr lang="en-US" sz="3400" dirty="0">
                <a:latin typeface="+mj-lt"/>
                <a:cs typeface="Calibri" pitchFamily="34" charset="0"/>
              </a:rPr>
              <a:t>Email: </a:t>
            </a:r>
            <a:r>
              <a:rPr lang="en-US" sz="3400" b="1" dirty="0" smtClean="0">
                <a:latin typeface="+mj-lt"/>
                <a:cs typeface="Calibri" pitchFamily="34" charset="0"/>
                <a:hlinkClick r:id="rId3"/>
              </a:rPr>
              <a:t>jms327@cornell.edu</a:t>
            </a:r>
            <a:r>
              <a:rPr lang="en-US" sz="3400" b="1" dirty="0" smtClean="0">
                <a:latin typeface="+mj-lt"/>
                <a:cs typeface="Calibri" pitchFamily="34" charset="0"/>
              </a:rPr>
              <a:t> (Jennifer Fee)</a:t>
            </a:r>
            <a:endParaRPr lang="en-US" sz="3400" b="1" dirty="0">
              <a:latin typeface="+mj-lt"/>
              <a:cs typeface="Calibri" pitchFamily="34" charset="0"/>
            </a:endParaRPr>
          </a:p>
        </p:txBody>
      </p:sp>
      <p:sp>
        <p:nvSpPr>
          <p:cNvPr id="7" name="TextBox 6"/>
          <p:cNvSpPr txBox="1"/>
          <p:nvPr/>
        </p:nvSpPr>
        <p:spPr>
          <a:xfrm>
            <a:off x="0" y="6611779"/>
            <a:ext cx="3578773" cy="276999"/>
          </a:xfrm>
          <a:prstGeom prst="rect">
            <a:avLst/>
          </a:prstGeom>
          <a:noFill/>
        </p:spPr>
        <p:txBody>
          <a:bodyPr wrap="square" rtlCol="0">
            <a:spAutoFit/>
          </a:bodyPr>
          <a:lstStyle/>
          <a:p>
            <a:r>
              <a:rPr lang="en-US" sz="1200" dirty="0" smtClean="0">
                <a:solidFill>
                  <a:schemeClr val="bg1">
                    <a:lumMod val="50000"/>
                  </a:schemeClr>
                </a:solidFill>
                <a:latin typeface="+mj-lt"/>
                <a:cs typeface="Calibri" pitchFamily="34" charset="0"/>
              </a:rPr>
              <a:t>Photo courtesy of Ian Davies</a:t>
            </a:r>
            <a:endParaRPr lang="en-US" sz="1200" dirty="0">
              <a:solidFill>
                <a:schemeClr val="bg1">
                  <a:lumMod val="50000"/>
                </a:schemeClr>
              </a:solidFill>
              <a:latin typeface="+mj-lt"/>
              <a:cs typeface="Calibri" pitchFamily="34" charset="0"/>
            </a:endParaRPr>
          </a:p>
        </p:txBody>
      </p:sp>
      <p:pic>
        <p:nvPicPr>
          <p:cNvPr id="4" name="Picture 3"/>
          <p:cNvPicPr>
            <a:picLocks noChangeAspect="1"/>
          </p:cNvPicPr>
          <p:nvPr/>
        </p:nvPicPr>
        <p:blipFill>
          <a:blip r:embed="rId4"/>
          <a:stretch>
            <a:fillRect/>
          </a:stretch>
        </p:blipFill>
        <p:spPr>
          <a:xfrm>
            <a:off x="4527030" y="498449"/>
            <a:ext cx="4497049" cy="4048926"/>
          </a:xfrm>
          <a:prstGeom prst="rect">
            <a:avLst/>
          </a:prstGeom>
        </p:spPr>
      </p:pic>
    </p:spTree>
    <p:extLst>
      <p:ext uri="{BB962C8B-B14F-4D97-AF65-F5344CB8AC3E}">
        <p14:creationId xmlns:p14="http://schemas.microsoft.com/office/powerpoint/2010/main" val="33148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243" y="935716"/>
            <a:ext cx="8425543" cy="758669"/>
          </a:xfrm>
          <a:prstGeom prst="rect">
            <a:avLst/>
          </a:prstGeom>
        </p:spPr>
        <p:txBody>
          <a:bodyPr wrap="square">
            <a:spAutoFit/>
          </a:bodyPr>
          <a:lstStyle/>
          <a:p>
            <a:pPr algn="ctr">
              <a:lnSpc>
                <a:spcPct val="115000"/>
              </a:lnSpc>
              <a:spcAft>
                <a:spcPts val="1000"/>
              </a:spcAft>
            </a:pPr>
            <a:r>
              <a:rPr lang="en-US" sz="4000" b="1" dirty="0" smtClean="0">
                <a:solidFill>
                  <a:srgbClr val="4C721D"/>
                </a:solidFill>
                <a:latin typeface="Calibri" panose="020F0502020204030204" pitchFamily="34" charset="0"/>
                <a:ea typeface="Calibri"/>
                <a:cs typeface="Times New Roman"/>
              </a:rPr>
              <a:t>Hypothesis Help – Part 1</a:t>
            </a:r>
            <a:endParaRPr lang="en-US" sz="4000" b="1" dirty="0">
              <a:solidFill>
                <a:srgbClr val="4C721D"/>
              </a:solidFill>
              <a:latin typeface="Calibri" panose="020F0502020204030204" pitchFamily="34" charset="0"/>
              <a:ea typeface="Calibri"/>
              <a:cs typeface="Times New Roman"/>
            </a:endParaRPr>
          </a:p>
        </p:txBody>
      </p:sp>
      <p:sp>
        <p:nvSpPr>
          <p:cNvPr id="14" name="Rectangle 13"/>
          <p:cNvSpPr/>
          <p:nvPr/>
        </p:nvSpPr>
        <p:spPr>
          <a:xfrm>
            <a:off x="1483659" y="3153314"/>
            <a:ext cx="6176692" cy="3046988"/>
          </a:xfrm>
          <a:prstGeom prst="rect">
            <a:avLst/>
          </a:prstGeom>
          <a:noFill/>
        </p:spPr>
        <p:txBody>
          <a:bodyPr wrap="none" lIns="91440" tIns="45720" rIns="91440" bIns="45720">
            <a:spAutoFit/>
          </a:bodyPr>
          <a:lstStyle/>
          <a:p>
            <a:pPr algn="ctr"/>
            <a:r>
              <a:rPr lang="en-US" sz="9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Crafting </a:t>
            </a:r>
          </a:p>
          <a:p>
            <a:pPr algn="ctr"/>
            <a:r>
              <a:rPr lang="en-US" sz="9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Hypotheses</a:t>
            </a:r>
            <a:endParaRPr lang="en-US" sz="9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41357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935" t="2559" r="7904" b="3591"/>
          <a:stretch/>
        </p:blipFill>
        <p:spPr>
          <a:xfrm>
            <a:off x="310243" y="2722688"/>
            <a:ext cx="4923065" cy="3661783"/>
          </a:xfrm>
          <a:prstGeom prst="rect">
            <a:avLst/>
          </a:prstGeom>
        </p:spPr>
      </p:pic>
      <p:sp>
        <p:nvSpPr>
          <p:cNvPr id="2" name="Rectangle 1"/>
          <p:cNvSpPr/>
          <p:nvPr/>
        </p:nvSpPr>
        <p:spPr>
          <a:xfrm>
            <a:off x="310243" y="765235"/>
            <a:ext cx="8425543" cy="2221121"/>
          </a:xfrm>
          <a:prstGeom prst="rect">
            <a:avLst/>
          </a:prstGeom>
        </p:spPr>
        <p:txBody>
          <a:bodyPr wrap="square">
            <a:spAutoFit/>
          </a:bodyPr>
          <a:lstStyle/>
          <a:p>
            <a:pPr algn="ctr">
              <a:lnSpc>
                <a:spcPct val="115000"/>
              </a:lnSpc>
              <a:spcAft>
                <a:spcPts val="1000"/>
              </a:spcAft>
            </a:pPr>
            <a:r>
              <a:rPr lang="en-US" sz="4000" b="1" dirty="0" smtClean="0">
                <a:solidFill>
                  <a:srgbClr val="4C721D"/>
                </a:solidFill>
                <a:latin typeface="Calibri" panose="020F0502020204030204" pitchFamily="34" charset="0"/>
                <a:ea typeface="Calibri"/>
                <a:cs typeface="Times New Roman"/>
              </a:rPr>
              <a:t>Hypothesis</a:t>
            </a:r>
            <a:endParaRPr lang="en-US" sz="4000" b="1" dirty="0">
              <a:solidFill>
                <a:srgbClr val="4C721D"/>
              </a:solidFill>
              <a:latin typeface="Calibri" panose="020F0502020204030204" pitchFamily="34" charset="0"/>
              <a:ea typeface="Calibri"/>
              <a:cs typeface="Times New Roman"/>
            </a:endParaRPr>
          </a:p>
          <a:p>
            <a:pPr algn="r"/>
            <a:r>
              <a:rPr lang="en-US" sz="2800" dirty="0" smtClean="0"/>
              <a:t>“A </a:t>
            </a:r>
            <a:r>
              <a:rPr lang="en-US" sz="2800" dirty="0"/>
              <a:t>testable statement about the natural world </a:t>
            </a:r>
            <a:r>
              <a:rPr lang="en-US" sz="2800" dirty="0" smtClean="0"/>
              <a:t>which          				can </a:t>
            </a:r>
            <a:r>
              <a:rPr lang="en-US" sz="2800" dirty="0"/>
              <a:t>be supported or </a:t>
            </a:r>
            <a:r>
              <a:rPr lang="en-US" sz="2800" dirty="0" smtClean="0"/>
              <a:t>rejected by experiments </a:t>
            </a:r>
            <a:r>
              <a:rPr lang="en-US" sz="2800" dirty="0"/>
              <a:t>or </a:t>
            </a:r>
            <a:r>
              <a:rPr lang="en-US" sz="2800" dirty="0" smtClean="0"/>
              <a:t>observations”</a:t>
            </a:r>
            <a:endParaRPr lang="en-US" sz="2800" dirty="0"/>
          </a:p>
        </p:txBody>
      </p:sp>
      <p:sp>
        <p:nvSpPr>
          <p:cNvPr id="6" name="Rectangle 5"/>
          <p:cNvSpPr/>
          <p:nvPr/>
        </p:nvSpPr>
        <p:spPr>
          <a:xfrm>
            <a:off x="5470071" y="4516593"/>
            <a:ext cx="3265715" cy="1577996"/>
          </a:xfrm>
          <a:prstGeom prst="rect">
            <a:avLst/>
          </a:prstGeom>
        </p:spPr>
        <p:txBody>
          <a:bodyPr wrap="square">
            <a:spAutoFit/>
          </a:bodyPr>
          <a:lstStyle/>
          <a:p>
            <a:pPr algn="ctr">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How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do we turn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QUESTION</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into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HYPOTHESIS </a:t>
            </a:r>
            <a:r>
              <a:rPr lang="en-US" sz="2800" b="1" dirty="0" smtClean="0">
                <a:latin typeface="Calibri" panose="020F0502020204030204" pitchFamily="34" charset="0"/>
                <a:ea typeface="Calibri" panose="020F0502020204030204" pitchFamily="34" charset="0"/>
                <a:cs typeface="Times New Roman" panose="02020603050405020304" pitchFamily="18" charset="0"/>
              </a:rPr>
              <a:t>?</a:t>
            </a:r>
          </a:p>
        </p:txBody>
      </p:sp>
      <p:sp>
        <p:nvSpPr>
          <p:cNvPr id="5" name="Rectangle 4"/>
          <p:cNvSpPr/>
          <p:nvPr/>
        </p:nvSpPr>
        <p:spPr>
          <a:xfrm>
            <a:off x="3123028" y="3770142"/>
            <a:ext cx="1413803" cy="1209821"/>
          </a:xfrm>
          <a:prstGeom prst="rect">
            <a:avLst/>
          </a:prstGeom>
          <a:solidFill>
            <a:srgbClr val="A4FEED"/>
          </a:solidFill>
          <a:ln>
            <a:solidFill>
              <a:srgbClr val="A4F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397625">
            <a:off x="4399180" y="3750495"/>
            <a:ext cx="226399" cy="1313807"/>
          </a:xfrm>
          <a:prstGeom prst="rect">
            <a:avLst/>
          </a:prstGeom>
          <a:solidFill>
            <a:srgbClr val="A4FEED"/>
          </a:solidFill>
          <a:ln>
            <a:solidFill>
              <a:srgbClr val="A4F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750365">
            <a:off x="3758620" y="4236628"/>
            <a:ext cx="226399" cy="1313807"/>
          </a:xfrm>
          <a:prstGeom prst="rect">
            <a:avLst/>
          </a:prstGeom>
          <a:solidFill>
            <a:srgbClr val="A4FEED"/>
          </a:solidFill>
          <a:ln>
            <a:solidFill>
              <a:srgbClr val="A4F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81494" y="4350059"/>
            <a:ext cx="131535" cy="629904"/>
          </a:xfrm>
          <a:prstGeom prst="rect">
            <a:avLst/>
          </a:prstGeom>
          <a:solidFill>
            <a:srgbClr val="A4FEED"/>
          </a:solidFill>
          <a:ln>
            <a:solidFill>
              <a:srgbClr val="A4F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6963">
            <a:off x="3076240" y="3958549"/>
            <a:ext cx="230274" cy="783019"/>
          </a:xfrm>
          <a:prstGeom prst="rect">
            <a:avLst/>
          </a:prstGeom>
          <a:solidFill>
            <a:srgbClr val="A4FEED"/>
          </a:solidFill>
          <a:ln>
            <a:solidFill>
              <a:srgbClr val="A4F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62149" y="3953420"/>
            <a:ext cx="761976" cy="830997"/>
          </a:xfrm>
          <a:prstGeom prst="rect">
            <a:avLst/>
          </a:prstGeom>
          <a:noFill/>
        </p:spPr>
        <p:txBody>
          <a:bodyPr wrap="square" rtlCol="0">
            <a:spAutoFit/>
          </a:bodyPr>
          <a:lstStyle/>
          <a:p>
            <a:r>
              <a:rPr lang="en-US" sz="4800" i="1" dirty="0" smtClean="0"/>
              <a:t>?</a:t>
            </a:r>
            <a:endParaRPr lang="en-US" sz="4800" i="1" dirty="0"/>
          </a:p>
        </p:txBody>
      </p:sp>
    </p:spTree>
    <p:extLst>
      <p:ext uri="{BB962C8B-B14F-4D97-AF65-F5344CB8AC3E}">
        <p14:creationId xmlns:p14="http://schemas.microsoft.com/office/powerpoint/2010/main" val="3548017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8062" b="6543"/>
          <a:stretch/>
        </p:blipFill>
        <p:spPr>
          <a:xfrm>
            <a:off x="307975" y="4273036"/>
            <a:ext cx="3886027" cy="2306359"/>
          </a:xfrm>
          <a:prstGeom prst="rect">
            <a:avLst/>
          </a:prstGeom>
        </p:spPr>
      </p:pic>
      <p:sp>
        <p:nvSpPr>
          <p:cNvPr id="31746" name="Title 1"/>
          <p:cNvSpPr>
            <a:spLocks noGrp="1"/>
          </p:cNvSpPr>
          <p:nvPr>
            <p:ph type="title"/>
          </p:nvPr>
        </p:nvSpPr>
        <p:spPr>
          <a:xfrm>
            <a:off x="451513" y="625305"/>
            <a:ext cx="8229600" cy="1143000"/>
          </a:xfrm>
        </p:spPr>
        <p:txBody>
          <a:bodyPr>
            <a:normAutofit/>
          </a:bodyPr>
          <a:lstStyle/>
          <a:p>
            <a:r>
              <a:rPr lang="en-US" b="1" dirty="0" smtClean="0">
                <a:solidFill>
                  <a:srgbClr val="4C721D"/>
                </a:solidFill>
                <a:latin typeface="+mn-lt"/>
                <a:ea typeface="ＭＳ Ｐゴシック" pitchFamily="35" charset="-128"/>
                <a:cs typeface="ＭＳ Ｐゴシック" pitchFamily="35" charset="-128"/>
              </a:rPr>
              <a:t>What do I wonder?</a:t>
            </a:r>
            <a:endParaRPr lang="en-US" b="1" dirty="0">
              <a:solidFill>
                <a:srgbClr val="4C721D"/>
              </a:solidFill>
              <a:latin typeface="+mn-lt"/>
              <a:ea typeface="ＭＳ Ｐゴシック" pitchFamily="35" charset="-128"/>
              <a:cs typeface="ＭＳ Ｐゴシック" pitchFamily="35" charset="-128"/>
            </a:endParaRPr>
          </a:p>
        </p:txBody>
      </p:sp>
      <p:sp>
        <p:nvSpPr>
          <p:cNvPr id="31747" name="Text Placeholder 2"/>
          <p:cNvSpPr>
            <a:spLocks noGrp="1"/>
          </p:cNvSpPr>
          <p:nvPr>
            <p:ph type="body" idx="1"/>
          </p:nvPr>
        </p:nvSpPr>
        <p:spPr>
          <a:xfrm>
            <a:off x="1043325" y="2083938"/>
            <a:ext cx="7169946" cy="1873465"/>
          </a:xfrm>
        </p:spPr>
        <p:txBody>
          <a:bodyPr>
            <a:normAutofit/>
          </a:bodyPr>
          <a:lstStyle/>
          <a:p>
            <a:pPr algn="ct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Suppose </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are curious where birds </a:t>
            </a: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prefer </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eat - out in the open or in more sheltered </a:t>
            </a: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places….</a:t>
            </a:r>
            <a:endParaRPr lang="en-US" sz="3200" dirty="0" smtClean="0">
              <a:latin typeface="+mj-lt"/>
            </a:endParaRPr>
          </a:p>
        </p:txBody>
      </p:sp>
      <p:cxnSp>
        <p:nvCxnSpPr>
          <p:cNvPr id="13" name="Straight Arrow Connector 12"/>
          <p:cNvCxnSpPr/>
          <p:nvPr/>
        </p:nvCxnSpPr>
        <p:spPr>
          <a:xfrm flipV="1">
            <a:off x="3352800" y="6026146"/>
            <a:ext cx="752475" cy="1905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AutoShape 2" descr="https://photos-1.dropbox.com/t/2/AAAXpMNl4we3AOCrtIr-255voikDsZb57WINPgFJayTakA/12/427266274/png/32x32/1/_/1/2/CS_Dimorphism.psd/EJX-8soDGEEgASAHKAc/lNil4a-3CWRJ_MgOA1nLbasc_2byvD_xPOO3eAXlSNc%2CgTNLixsqgpL1RYSGFjSSa0Huzy1F2ltmR7bFt4F056c%2CxYv0WzHBh_tRM4p1mVIrER5bt9Vmo6Vvj4JI9RHPzbU%2CeDrMTXVlZ8-NNkfPG69Oh8TF4a1yhHvOVVyynMUJGGA?size=1024x768&amp;size_mode=2"/>
          <p:cNvSpPr>
            <a:spLocks noChangeAspect="1" noChangeArrowheads="1"/>
          </p:cNvSpPr>
          <p:nvPr/>
        </p:nvSpPr>
        <p:spPr bwMode="auto">
          <a:xfrm>
            <a:off x="6780965" y="5470274"/>
            <a:ext cx="1900148" cy="19001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photos-1.dropbox.com/t/2/AAAXpMNl4we3AOCrtIr-255voikDsZb57WINPgFJayTakA/12/427266274/png/32x32/1/_/1/2/CS_Dimorphism.psd/EJX-8soDGEEgASAHKAc/lNil4a-3CWRJ_MgOA1nLbasc_2byvD_xPOO3eAXlSNc%2CgTNLixsqgpL1RYSGFjSSa0Huzy1F2ltmR7bFt4F056c%2CxYv0WzHBh_tRM4p1mVIrER5bt9Vmo6Vvj4JI9RHPzbU%2CeDrMTXVlZ8-NNkfPG69Oh8TF4a1yhHvOVVyynMUJGGA?size=1024x768&amp;size_mode=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2838591" y="4147231"/>
            <a:ext cx="224590" cy="404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rot="7125367">
            <a:off x="2955875" y="3992965"/>
            <a:ext cx="317562" cy="7815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635719" y="4270466"/>
            <a:ext cx="2909545" cy="2247509"/>
          </a:xfrm>
          <a:prstGeom prst="rect">
            <a:avLst/>
          </a:prstGeom>
        </p:spPr>
      </p:pic>
      <p:sp>
        <p:nvSpPr>
          <p:cNvPr id="7" name="Rectangle 6"/>
          <p:cNvSpPr/>
          <p:nvPr/>
        </p:nvSpPr>
        <p:spPr>
          <a:xfrm>
            <a:off x="5884270" y="6106562"/>
            <a:ext cx="1117026" cy="4114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41163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1513" y="625305"/>
            <a:ext cx="8229600" cy="1143000"/>
          </a:xfrm>
        </p:spPr>
        <p:txBody>
          <a:bodyPr>
            <a:normAutofit/>
          </a:bodyPr>
          <a:lstStyle/>
          <a:p>
            <a:r>
              <a:rPr lang="en-US" b="1" dirty="0" smtClean="0">
                <a:solidFill>
                  <a:srgbClr val="4C721D"/>
                </a:solidFill>
                <a:latin typeface="+mn-lt"/>
                <a:ea typeface="ＭＳ Ｐゴシック" pitchFamily="35" charset="-128"/>
                <a:cs typeface="ＭＳ Ｐゴシック" pitchFamily="35" charset="-128"/>
              </a:rPr>
              <a:t>What do I already know?</a:t>
            </a:r>
            <a:endParaRPr lang="en-US" b="1" dirty="0">
              <a:solidFill>
                <a:srgbClr val="4C721D"/>
              </a:solidFill>
              <a:latin typeface="+mn-lt"/>
              <a:ea typeface="ＭＳ Ｐゴシック" pitchFamily="35" charset="-128"/>
              <a:cs typeface="ＭＳ Ｐゴシック" pitchFamily="35" charset="-128"/>
            </a:endParaRPr>
          </a:p>
        </p:txBody>
      </p:sp>
      <p:sp>
        <p:nvSpPr>
          <p:cNvPr id="3" name="Rectangle 2"/>
          <p:cNvSpPr/>
          <p:nvPr/>
        </p:nvSpPr>
        <p:spPr>
          <a:xfrm>
            <a:off x="451513" y="1910443"/>
            <a:ext cx="8229600" cy="4401205"/>
          </a:xfrm>
          <a:prstGeom prst="rect">
            <a:avLst/>
          </a:prstGeom>
        </p:spPr>
        <p:txBody>
          <a:bodyPr wrap="square">
            <a:spAutoFit/>
          </a:bodyPr>
          <a:lstStyle/>
          <a:p>
            <a:r>
              <a:rPr lang="en-US" sz="2800" dirty="0">
                <a:latin typeface="Calibri" panose="020F0502020204030204" pitchFamily="34" charset="0"/>
              </a:rPr>
              <a:t>Before you turn your question into a hypothesis, you need some background knowledge about this topic. </a:t>
            </a:r>
            <a:endParaRPr lang="en-US" sz="2800" dirty="0" smtClean="0">
              <a:latin typeface="Calibri" panose="020F0502020204030204" pitchFamily="34" charset="0"/>
            </a:endParaRPr>
          </a:p>
          <a:p>
            <a:endParaRPr lang="en-US" sz="2800" dirty="0" smtClean="0">
              <a:latin typeface="Calibri" panose="020F0502020204030204" pitchFamily="34" charset="0"/>
            </a:endParaRPr>
          </a:p>
          <a:p>
            <a:endParaRPr lang="en-US" sz="2800" dirty="0" smtClean="0">
              <a:latin typeface="Calibri" panose="020F0502020204030204" pitchFamily="34" charset="0"/>
            </a:endParaRPr>
          </a:p>
          <a:p>
            <a:r>
              <a:rPr lang="en-US" sz="2800" dirty="0" smtClean="0">
                <a:latin typeface="Calibri" panose="020F0502020204030204" pitchFamily="34" charset="0"/>
              </a:rPr>
              <a:t>You </a:t>
            </a:r>
            <a:r>
              <a:rPr lang="en-US" sz="2800" dirty="0">
                <a:latin typeface="Calibri" panose="020F0502020204030204" pitchFamily="34" charset="0"/>
              </a:rPr>
              <a:t>do some research </a:t>
            </a:r>
            <a:endParaRPr lang="en-US" sz="2800" dirty="0" smtClean="0">
              <a:latin typeface="Calibri" panose="020F0502020204030204" pitchFamily="34" charset="0"/>
            </a:endParaRPr>
          </a:p>
          <a:p>
            <a:r>
              <a:rPr lang="en-US" sz="2800" dirty="0" smtClean="0">
                <a:latin typeface="Calibri" panose="020F0502020204030204" pitchFamily="34" charset="0"/>
              </a:rPr>
              <a:t>and discover…</a:t>
            </a:r>
          </a:p>
          <a:p>
            <a:pPr marL="457200" indent="-457200">
              <a:buFont typeface="Arial" panose="020B0604020202020204" pitchFamily="34" charset="0"/>
              <a:buChar char="•"/>
            </a:pPr>
            <a:endParaRPr lang="en-US" sz="2800" dirty="0" smtClean="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Cats </a:t>
            </a:r>
            <a:r>
              <a:rPr lang="en-US" sz="2800" dirty="0">
                <a:latin typeface="Calibri" panose="020F0502020204030204" pitchFamily="34" charset="0"/>
              </a:rPr>
              <a:t>can </a:t>
            </a:r>
            <a:r>
              <a:rPr lang="en-US" sz="2800" dirty="0" smtClean="0">
                <a:latin typeface="Calibri" panose="020F0502020204030204" pitchFamily="34" charset="0"/>
              </a:rPr>
              <a:t>jump 10 </a:t>
            </a:r>
            <a:r>
              <a:rPr lang="en-US" sz="2800" dirty="0">
                <a:latin typeface="Calibri" panose="020F0502020204030204" pitchFamily="34" charset="0"/>
              </a:rPr>
              <a:t>to 15 </a:t>
            </a:r>
            <a:r>
              <a:rPr lang="en-US" sz="2800" dirty="0" smtClean="0">
                <a:latin typeface="Calibri" panose="020F0502020204030204" pitchFamily="34" charset="0"/>
              </a:rPr>
              <a:t>feet.</a:t>
            </a:r>
          </a:p>
          <a:p>
            <a:pPr marL="457200" indent="-457200">
              <a:buFont typeface="Arial" panose="020B0604020202020204" pitchFamily="34" charset="0"/>
              <a:buChar char="•"/>
            </a:pPr>
            <a:r>
              <a:rPr lang="en-US" sz="2800" dirty="0">
                <a:latin typeface="Calibri" panose="020F0502020204030204" pitchFamily="34" charset="0"/>
              </a:rPr>
              <a:t>C</a:t>
            </a:r>
            <a:r>
              <a:rPr lang="en-US" sz="2800" dirty="0" smtClean="0">
                <a:latin typeface="Calibri" panose="020F0502020204030204" pitchFamily="34" charset="0"/>
              </a:rPr>
              <a:t>ats </a:t>
            </a:r>
            <a:r>
              <a:rPr lang="en-US" sz="2800" dirty="0">
                <a:latin typeface="Calibri" panose="020F0502020204030204" pitchFamily="34" charset="0"/>
              </a:rPr>
              <a:t>are the main </a:t>
            </a:r>
            <a:endParaRPr lang="en-US" sz="2800" dirty="0" smtClean="0">
              <a:latin typeface="Calibri" panose="020F0502020204030204" pitchFamily="34" charset="0"/>
            </a:endParaRPr>
          </a:p>
          <a:p>
            <a:r>
              <a:rPr lang="en-US" sz="2800" dirty="0">
                <a:latin typeface="Calibri" panose="020F0502020204030204" pitchFamily="34" charset="0"/>
              </a:rPr>
              <a:t>	</a:t>
            </a:r>
            <a:r>
              <a:rPr lang="en-US" sz="2800" dirty="0" smtClean="0">
                <a:latin typeface="Calibri" panose="020F0502020204030204" pitchFamily="34" charset="0"/>
              </a:rPr>
              <a:t>predators </a:t>
            </a:r>
            <a:r>
              <a:rPr lang="en-US" sz="2800" dirty="0">
                <a:latin typeface="Calibri" panose="020F0502020204030204" pitchFamily="34" charset="0"/>
              </a:rPr>
              <a:t>of urban birds.</a:t>
            </a:r>
          </a:p>
        </p:txBody>
      </p:sp>
      <p:pic>
        <p:nvPicPr>
          <p:cNvPr id="2" name="Picture 1"/>
          <p:cNvPicPr>
            <a:picLocks noChangeAspect="1"/>
          </p:cNvPicPr>
          <p:nvPr/>
        </p:nvPicPr>
        <p:blipFill>
          <a:blip r:embed="rId3"/>
          <a:stretch>
            <a:fillRect/>
          </a:stretch>
        </p:blipFill>
        <p:spPr>
          <a:xfrm>
            <a:off x="5106012" y="3087975"/>
            <a:ext cx="4037988" cy="3223673"/>
          </a:xfrm>
          <a:prstGeom prst="rect">
            <a:avLst/>
          </a:prstGeom>
        </p:spPr>
      </p:pic>
    </p:spTree>
    <p:extLst>
      <p:ext uri="{BB962C8B-B14F-4D97-AF65-F5344CB8AC3E}">
        <p14:creationId xmlns:p14="http://schemas.microsoft.com/office/powerpoint/2010/main" val="861508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952069"/>
            <a:ext cx="9143999" cy="26799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51513" y="625305"/>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i="0" kern="1200">
                <a:solidFill>
                  <a:srgbClr val="FFFFFF"/>
                </a:solidFill>
                <a:latin typeface="Arial"/>
                <a:ea typeface="+mj-ea"/>
                <a:cs typeface="Arial"/>
              </a:defRPr>
            </a:lvl1pPr>
          </a:lstStyle>
          <a:p>
            <a:pPr algn="ctr"/>
            <a:r>
              <a:rPr lang="en-US" sz="4000" dirty="0" smtClean="0">
                <a:solidFill>
                  <a:srgbClr val="4C721D"/>
                </a:solidFill>
                <a:latin typeface="+mn-lt"/>
                <a:ea typeface="ＭＳ Ｐゴシック" pitchFamily="35" charset="-128"/>
                <a:cs typeface="ＭＳ Ｐゴシック" pitchFamily="35" charset="-128"/>
              </a:rPr>
              <a:t>How do I turn my idea into a hypothesis?</a:t>
            </a:r>
            <a:endParaRPr lang="en-US" sz="4000" dirty="0">
              <a:solidFill>
                <a:srgbClr val="4C721D"/>
              </a:solidFill>
              <a:latin typeface="+mn-lt"/>
              <a:ea typeface="ＭＳ Ｐゴシック" pitchFamily="35" charset="-128"/>
              <a:cs typeface="ＭＳ Ｐゴシック" pitchFamily="35" charset="-128"/>
            </a:endParaRPr>
          </a:p>
        </p:txBody>
      </p:sp>
      <p:sp>
        <p:nvSpPr>
          <p:cNvPr id="4" name="Rectangle 3"/>
          <p:cNvSpPr/>
          <p:nvPr/>
        </p:nvSpPr>
        <p:spPr>
          <a:xfrm>
            <a:off x="451512" y="2429665"/>
            <a:ext cx="8692487" cy="1384995"/>
          </a:xfrm>
          <a:prstGeom prst="rect">
            <a:avLst/>
          </a:prstGeom>
        </p:spPr>
        <p:txBody>
          <a:bodyPr wrap="square">
            <a:spAutoFit/>
          </a:bodyPr>
          <a:lstStyle/>
          <a:p>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his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information might lead you to think that birds prefer eating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out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open because they will feel safer.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Your </a:t>
            </a:r>
            <a:r>
              <a:rPr lang="en-US"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stated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hypothesis</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could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be… </a:t>
            </a:r>
          </a:p>
        </p:txBody>
      </p:sp>
      <p:sp>
        <p:nvSpPr>
          <p:cNvPr id="2" name="TextBox 1"/>
          <p:cNvSpPr txBox="1"/>
          <p:nvPr/>
        </p:nvSpPr>
        <p:spPr>
          <a:xfrm>
            <a:off x="2732690" y="4476020"/>
            <a:ext cx="6276400" cy="1384995"/>
          </a:xfrm>
          <a:prstGeom prst="rect">
            <a:avLst/>
          </a:prstGeom>
          <a:noFill/>
        </p:spPr>
        <p:txBody>
          <a:bodyPr wrap="square" rtlCol="0">
            <a:spAutoFit/>
          </a:bodyPr>
          <a:lstStyle/>
          <a:p>
            <a:pPr algn="ct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feeders are placed at least 15 feet </a:t>
            </a:r>
          </a:p>
          <a:p>
            <a:pPr algn="ct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from vegetative cover, </a:t>
            </a:r>
          </a:p>
          <a:p>
            <a:pPr algn="ct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then more birds will visit those feeders.”</a:t>
            </a:r>
            <a:endParaRPr lang="en-US" sz="2800" dirty="0"/>
          </a:p>
        </p:txBody>
      </p:sp>
      <p:pic>
        <p:nvPicPr>
          <p:cNvPr id="5" name="Picture 4"/>
          <p:cNvPicPr>
            <a:picLocks noChangeAspect="1"/>
          </p:cNvPicPr>
          <p:nvPr/>
        </p:nvPicPr>
        <p:blipFill rotWithShape="1">
          <a:blip r:embed="rId3"/>
          <a:srcRect l="5374" t="6382" r="7723" b="11189"/>
          <a:stretch/>
        </p:blipFill>
        <p:spPr>
          <a:xfrm>
            <a:off x="233333" y="4065113"/>
            <a:ext cx="2499357" cy="2566915"/>
          </a:xfrm>
          <a:prstGeom prst="rect">
            <a:avLst/>
          </a:prstGeom>
        </p:spPr>
      </p:pic>
    </p:spTree>
    <p:extLst>
      <p:ext uri="{BB962C8B-B14F-4D97-AF65-F5344CB8AC3E}">
        <p14:creationId xmlns:p14="http://schemas.microsoft.com/office/powerpoint/2010/main" val="40478223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08962" y="5459382"/>
            <a:ext cx="2387713" cy="1698147"/>
          </a:xfrm>
          <a:prstGeom prst="ellipse">
            <a:avLst/>
          </a:prstGeom>
          <a:solidFill>
            <a:schemeClr val="accent6">
              <a:lumMod val="20000"/>
              <a:lumOff val="80000"/>
              <a:alpha val="77000"/>
            </a:scheme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51513" y="393763"/>
            <a:ext cx="8229600" cy="1143000"/>
          </a:xfrm>
        </p:spPr>
        <p:txBody>
          <a:bodyPr>
            <a:normAutofit/>
          </a:bodyPr>
          <a:lstStyle/>
          <a:p>
            <a:r>
              <a:rPr lang="en-US" b="1" dirty="0" smtClean="0">
                <a:solidFill>
                  <a:srgbClr val="4C721D"/>
                </a:solidFill>
                <a:latin typeface="+mn-lt"/>
                <a:ea typeface="ＭＳ Ｐゴシック" pitchFamily="35" charset="-128"/>
                <a:cs typeface="ＭＳ Ｐゴシック" pitchFamily="35" charset="-128"/>
              </a:rPr>
              <a:t>How do I test my hypothesis?</a:t>
            </a:r>
            <a:endParaRPr lang="en-US" b="1" dirty="0">
              <a:solidFill>
                <a:srgbClr val="4C721D"/>
              </a:solidFill>
              <a:latin typeface="+mn-lt"/>
              <a:ea typeface="ＭＳ Ｐゴシック" pitchFamily="35" charset="-128"/>
              <a:cs typeface="ＭＳ Ｐゴシック" pitchFamily="35" charset="-128"/>
            </a:endParaRPr>
          </a:p>
        </p:txBody>
      </p:sp>
      <p:sp>
        <p:nvSpPr>
          <p:cNvPr id="2" name="Rectangle 1"/>
          <p:cNvSpPr/>
          <p:nvPr/>
        </p:nvSpPr>
        <p:spPr>
          <a:xfrm>
            <a:off x="451513" y="1568119"/>
            <a:ext cx="8229600" cy="4708981"/>
          </a:xfrm>
          <a:prstGeom prst="rect">
            <a:avLst/>
          </a:prstGeom>
        </p:spPr>
        <p:txBody>
          <a:bodyPr wrap="square">
            <a:spAutoFit/>
          </a:bodyPr>
          <a:lstStyle/>
          <a:p>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To </a:t>
            </a:r>
            <a:r>
              <a:rPr lang="en-US"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test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a:t>
            </a:r>
            <a:r>
              <a:rPr lang="en-US"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hypothesis</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might design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this study: </a:t>
            </a:r>
          </a:p>
          <a:p>
            <a:endPar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Ø"/>
            </a:pP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a:t>
            </a: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atch </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two identical bird feeders with the same </a:t>
            </a: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seed:</a:t>
            </a:r>
          </a:p>
          <a:p>
            <a:endPar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Ø"/>
            </a:pP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Record </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number of birds that visit during specified time intervals during the day.</a:t>
            </a:r>
            <a:endParaRPr lang="en-US" sz="3000" dirty="0"/>
          </a:p>
        </p:txBody>
      </p:sp>
      <p:sp>
        <p:nvSpPr>
          <p:cNvPr id="5" name="TextBox 4"/>
          <p:cNvSpPr txBox="1"/>
          <p:nvPr/>
        </p:nvSpPr>
        <p:spPr>
          <a:xfrm>
            <a:off x="1681843" y="3422993"/>
            <a:ext cx="5905256"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Hang one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15 feet from vegetative cover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hedges, a tree, etc</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457200" indent="-457200">
              <a:buFont typeface="Arial" panose="020B0604020202020204" pitchFamily="34" charset="0"/>
              <a:buChar char="•"/>
            </a:pP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Hang the other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 feet from the same vegetative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cover.</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rot="19941836">
            <a:off x="-251110" y="6108658"/>
            <a:ext cx="824844" cy="728138"/>
          </a:xfrm>
          <a:prstGeom prst="rect">
            <a:avLst/>
          </a:prstGeom>
        </p:spPr>
      </p:pic>
      <p:pic>
        <p:nvPicPr>
          <p:cNvPr id="7" name="Picture 6"/>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8514197" y="6115054"/>
            <a:ext cx="534394" cy="471741"/>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rot="780040">
            <a:off x="475022" y="6259903"/>
            <a:ext cx="738530" cy="651944"/>
          </a:xfrm>
          <a:prstGeom prst="rect">
            <a:avLst/>
          </a:prstGeom>
        </p:spPr>
      </p:pic>
      <p:pic>
        <p:nvPicPr>
          <p:cNvPr id="9" name="Picture 8"/>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4">
                    <a14:imgEffect>
                      <a14:artisticPencilSketch/>
                    </a14:imgEffect>
                    <a14:imgEffect>
                      <a14:saturation sat="4000"/>
                    </a14:imgEffect>
                  </a14:imgLayer>
                </a14:imgProps>
              </a:ext>
              <a:ext uri="{28A0092B-C50C-407E-A947-70E740481C1C}">
                <a14:useLocalDpi xmlns:a14="http://schemas.microsoft.com/office/drawing/2010/main" val="0"/>
              </a:ext>
            </a:extLst>
          </a:blip>
          <a:stretch>
            <a:fillRect/>
          </a:stretch>
        </p:blipFill>
        <p:spPr>
          <a:xfrm>
            <a:off x="31373" y="5787534"/>
            <a:ext cx="644582" cy="569010"/>
          </a:xfrm>
          <a:prstGeom prst="rect">
            <a:avLst/>
          </a:prstGeom>
        </p:spPr>
      </p:pic>
      <p:pic>
        <p:nvPicPr>
          <p:cNvPr id="10" name="Picture 9"/>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9941836">
            <a:off x="7476119" y="6108659"/>
            <a:ext cx="824844" cy="728138"/>
          </a:xfrm>
          <a:prstGeom prst="rect">
            <a:avLst/>
          </a:prstGeom>
        </p:spPr>
      </p:pic>
      <p:pic>
        <p:nvPicPr>
          <p:cNvPr id="11" name="Picture 10"/>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806027">
            <a:off x="7933070" y="5961878"/>
            <a:ext cx="618494" cy="545980"/>
          </a:xfrm>
          <a:prstGeom prst="rect">
            <a:avLst/>
          </a:prstGeom>
        </p:spPr>
      </p:pic>
      <p:pic>
        <p:nvPicPr>
          <p:cNvPr id="12" name="Picture 1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3298809">
            <a:off x="1116198" y="6304561"/>
            <a:ext cx="576936" cy="509295"/>
          </a:xfrm>
          <a:prstGeom prst="rect">
            <a:avLst/>
          </a:prstGeom>
        </p:spPr>
      </p:pic>
      <p:sp>
        <p:nvSpPr>
          <p:cNvPr id="13" name="Oval 12"/>
          <p:cNvSpPr/>
          <p:nvPr/>
        </p:nvSpPr>
        <p:spPr>
          <a:xfrm>
            <a:off x="-983047" y="5736801"/>
            <a:ext cx="2387713" cy="1698147"/>
          </a:xfrm>
          <a:prstGeom prst="ellipse">
            <a:avLst/>
          </a:prstGeom>
          <a:solidFill>
            <a:schemeClr val="accent6">
              <a:lumMod val="20000"/>
              <a:lumOff val="80000"/>
              <a:alpha val="53000"/>
            </a:scheme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9"/>
          <a:stretch>
            <a:fillRect/>
          </a:stretch>
        </p:blipFill>
        <p:spPr>
          <a:xfrm>
            <a:off x="7596910" y="5787534"/>
            <a:ext cx="2389839" cy="1694835"/>
          </a:xfrm>
          <a:prstGeom prst="rect">
            <a:avLst/>
          </a:prstGeom>
        </p:spPr>
      </p:pic>
    </p:spTree>
    <p:extLst>
      <p:ext uri="{BB962C8B-B14F-4D97-AF65-F5344CB8AC3E}">
        <p14:creationId xmlns:p14="http://schemas.microsoft.com/office/powerpoint/2010/main" val="2402324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pic>
        <p:nvPicPr>
          <p:cNvPr id="6" name="Picture 21" descr="CL_logo_RGB_inv.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1513" y="625305"/>
            <a:ext cx="8229600" cy="1143000"/>
          </a:xfrm>
        </p:spPr>
        <p:txBody>
          <a:bodyPr>
            <a:normAutofit/>
          </a:bodyPr>
          <a:lstStyle/>
          <a:p>
            <a:r>
              <a:rPr lang="en-US" b="1" dirty="0" smtClean="0">
                <a:solidFill>
                  <a:srgbClr val="4C721D"/>
                </a:solidFill>
                <a:latin typeface="+mn-lt"/>
                <a:ea typeface="ＭＳ Ｐゴシック" pitchFamily="35" charset="-128"/>
                <a:cs typeface="ＭＳ Ｐゴシック" pitchFamily="35" charset="-128"/>
              </a:rPr>
              <a:t>Hypothesis Help – Part 2</a:t>
            </a:r>
            <a:endParaRPr lang="en-US" b="1" dirty="0">
              <a:solidFill>
                <a:srgbClr val="4C721D"/>
              </a:solidFill>
              <a:latin typeface="+mn-lt"/>
              <a:ea typeface="ＭＳ Ｐゴシック" pitchFamily="35" charset="-128"/>
              <a:cs typeface="ＭＳ Ｐゴシック" pitchFamily="35" charset="-128"/>
            </a:endParaRPr>
          </a:p>
        </p:txBody>
      </p:sp>
      <p:sp>
        <p:nvSpPr>
          <p:cNvPr id="4" name="Rectangle 3"/>
          <p:cNvSpPr/>
          <p:nvPr/>
        </p:nvSpPr>
        <p:spPr>
          <a:xfrm>
            <a:off x="1119088" y="3502975"/>
            <a:ext cx="6894452" cy="2215991"/>
          </a:xfrm>
          <a:prstGeom prst="rect">
            <a:avLst/>
          </a:prstGeom>
          <a:noFill/>
        </p:spPr>
        <p:txBody>
          <a:bodyPr wrap="none" lIns="91440" tIns="45720" rIns="91440" bIns="45720">
            <a:spAutoFit/>
          </a:bodyPr>
          <a:lstStyle/>
          <a:p>
            <a:pPr algn="ctr"/>
            <a:r>
              <a:rPr lang="en-US" sz="138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Graphing</a:t>
            </a:r>
            <a:endParaRPr lang="en-US" sz="13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430327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387" r="59990" b="5485"/>
          <a:stretch/>
        </p:blipFill>
        <p:spPr>
          <a:xfrm>
            <a:off x="6325849" y="3100396"/>
            <a:ext cx="2818151" cy="3529004"/>
          </a:xfrm>
          <a:prstGeom prst="rect">
            <a:avLst/>
          </a:prstGeom>
        </p:spPr>
      </p:pic>
      <p:sp>
        <p:nvSpPr>
          <p:cNvPr id="3" name="Rectangle 2"/>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pic>
        <p:nvPicPr>
          <p:cNvPr id="6" name="Picture 21" descr="CL_logo_RGB_inv.em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1513" y="625305"/>
            <a:ext cx="8229600" cy="1143000"/>
          </a:xfrm>
        </p:spPr>
        <p:txBody>
          <a:bodyPr>
            <a:normAutofit fontScale="90000"/>
          </a:bodyPr>
          <a:lstStyle/>
          <a:p>
            <a:r>
              <a:rPr lang="en-US" b="1" dirty="0" smtClean="0">
                <a:solidFill>
                  <a:srgbClr val="4C721D"/>
                </a:solidFill>
                <a:latin typeface="+mn-lt"/>
                <a:ea typeface="ＭＳ Ｐゴシック" pitchFamily="35" charset="-128"/>
                <a:cs typeface="ＭＳ Ｐゴシック" pitchFamily="35" charset="-128"/>
              </a:rPr>
              <a:t>How do I know if my hypothesis was supported?</a:t>
            </a:r>
            <a:endParaRPr lang="en-US" b="1" dirty="0">
              <a:solidFill>
                <a:srgbClr val="4C721D"/>
              </a:solidFill>
              <a:latin typeface="+mn-lt"/>
              <a:ea typeface="ＭＳ Ｐゴシック" pitchFamily="35" charset="-128"/>
              <a:cs typeface="ＭＳ Ｐゴシック" pitchFamily="35" charset="-128"/>
            </a:endParaRPr>
          </a:p>
        </p:txBody>
      </p:sp>
      <p:sp>
        <p:nvSpPr>
          <p:cNvPr id="2" name="Rectangle 1"/>
          <p:cNvSpPr/>
          <p:nvPr/>
        </p:nvSpPr>
        <p:spPr>
          <a:xfrm>
            <a:off x="451513" y="2432958"/>
            <a:ext cx="8229600" cy="3785652"/>
          </a:xfrm>
          <a:prstGeom prst="rect">
            <a:avLst/>
          </a:prstGeom>
        </p:spPr>
        <p:txBody>
          <a:bodyPr wrap="square">
            <a:spAutoFit/>
          </a:bodyPr>
          <a:lstStyle/>
          <a:p>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data you collect can be used as evidence to either </a:t>
            </a:r>
            <a:r>
              <a:rPr lang="en-US" sz="3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support or reject</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your hypothesis. </a:t>
            </a:r>
            <a:endPar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Do </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birds visit the </a:t>
            </a: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unsheltered </a:t>
            </a:r>
          </a:p>
          <a:p>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feeders more often, as you </a:t>
            </a:r>
          </a:p>
          <a:p>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expected</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If </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so, the data </a:t>
            </a:r>
            <a:endPar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supports </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your stated </a:t>
            </a:r>
            <a:endPar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hypothesis</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3000" dirty="0"/>
          </a:p>
        </p:txBody>
      </p:sp>
    </p:spTree>
    <p:extLst>
      <p:ext uri="{BB962C8B-B14F-4D97-AF65-F5344CB8AC3E}">
        <p14:creationId xmlns:p14="http://schemas.microsoft.com/office/powerpoint/2010/main" val="1054063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Blank Presentation">
  <a:themeElements>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Blank Presentation">
      <a:majorFont>
        <a:latin typeface="Trebuchet M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14330</TotalTime>
  <Words>532</Words>
  <Application>Microsoft Office PowerPoint</Application>
  <PresentationFormat>On-screen Show (4:3)</PresentationFormat>
  <Paragraphs>93</Paragraphs>
  <Slides>16</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MS PGothic</vt:lpstr>
      <vt:lpstr>MS PGothic</vt:lpstr>
      <vt:lpstr>Arial</vt:lpstr>
      <vt:lpstr>Calibri</vt:lpstr>
      <vt:lpstr>Times New Roman</vt:lpstr>
      <vt:lpstr>Trebuchet MS</vt:lpstr>
      <vt:lpstr>Wingdings</vt:lpstr>
      <vt:lpstr>1_Office Theme</vt:lpstr>
      <vt:lpstr>4_Blank Presentation</vt:lpstr>
      <vt:lpstr>14_Blank Presentation</vt:lpstr>
      <vt:lpstr>7_Blank Presentation</vt:lpstr>
      <vt:lpstr>PowerPoint Presentation</vt:lpstr>
      <vt:lpstr>PowerPoint Presentation</vt:lpstr>
      <vt:lpstr>PowerPoint Presentation</vt:lpstr>
      <vt:lpstr>What do I wonder?</vt:lpstr>
      <vt:lpstr>What do I already know?</vt:lpstr>
      <vt:lpstr>PowerPoint Presentation</vt:lpstr>
      <vt:lpstr>How do I test my hypothesis?</vt:lpstr>
      <vt:lpstr>Hypothesis Help – Part 2</vt:lpstr>
      <vt:lpstr>How do I know if my hypothesis was supported?</vt:lpstr>
      <vt:lpstr>Graph 1: Hypothesis supported</vt:lpstr>
      <vt:lpstr>What if I didn’t find any differences?</vt:lpstr>
      <vt:lpstr>Graph 2: Null Hypothesis Supported</vt:lpstr>
      <vt:lpstr>What if I found something other than what I expected?</vt:lpstr>
      <vt:lpstr>Graph 3: Alternative Hypothesis Supported </vt:lpstr>
      <vt:lpstr>Remember…</vt:lpstr>
      <vt:lpstr> Keep in Touch! </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ConnectingKidsThroughBirds</dc:title>
  <dc:creator>Stacie Mann</dc:creator>
  <cp:lastModifiedBy>Jacquie Roque Kennedy</cp:lastModifiedBy>
  <cp:revision>133</cp:revision>
  <dcterms:created xsi:type="dcterms:W3CDTF">2011-07-21T11:28:34Z</dcterms:created>
  <dcterms:modified xsi:type="dcterms:W3CDTF">2019-01-09T15:26:09Z</dcterms:modified>
</cp:coreProperties>
</file>