
<file path=[Content_Types].xml><?xml version="1.0" encoding="utf-8"?>
<Types xmlns="http://schemas.openxmlformats.org/package/2006/content-types">
  <Default Extension="png" ContentType="image/png"/>
  <Default Extension="w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1.wmf" ContentType="image/x-wmf"/>
  <Override PartName="/ppt/media/image12.wmf" ContentType="image/x-wmf"/>
  <Override PartName="/ppt/notesSlides/notesSlide10.xml" ContentType="application/vnd.openxmlformats-officedocument.presentationml.notesSlide+xml"/>
  <Override PartName="/ppt/media/image13.wmf" ContentType="image/x-wm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5"/>
  </p:notesMasterIdLst>
  <p:handoutMasterIdLst>
    <p:handoutMasterId r:id="rId26"/>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ie Mann" initials="SM" lastIdx="1" clrIdx="0">
    <p:extLst>
      <p:ext uri="{19B8F6BF-5375-455C-9EA6-DF929625EA0E}">
        <p15:presenceInfo xmlns:p15="http://schemas.microsoft.com/office/powerpoint/2012/main" userId="f6f815377102b9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44" autoAdjust="0"/>
    <p:restoredTop sz="64991" autoAdjust="0"/>
  </p:normalViewPr>
  <p:slideViewPr>
    <p:cSldViewPr snapToGrid="0">
      <p:cViewPr varScale="1">
        <p:scale>
          <a:sx n="55" d="100"/>
          <a:sy n="55" d="100"/>
        </p:scale>
        <p:origin x="1488" y="66"/>
      </p:cViewPr>
      <p:guideLst/>
    </p:cSldViewPr>
  </p:slideViewPr>
  <p:outlineViewPr>
    <p:cViewPr>
      <p:scale>
        <a:sx n="33" d="100"/>
        <a:sy n="33" d="100"/>
      </p:scale>
      <p:origin x="0" y="-5226"/>
    </p:cViewPr>
  </p:outlineViewPr>
  <p:notesTextViewPr>
    <p:cViewPr>
      <p:scale>
        <a:sx n="1" d="1"/>
        <a:sy n="1" d="1"/>
      </p:scale>
      <p:origin x="0" y="0"/>
    </p:cViewPr>
  </p:notesTextViewPr>
  <p:sorterViewPr>
    <p:cViewPr>
      <p:scale>
        <a:sx n="100" d="100"/>
        <a:sy n="100" d="100"/>
      </p:scale>
      <p:origin x="0" y="-2376"/>
    </p:cViewPr>
  </p:sorterViewPr>
  <p:notesViewPr>
    <p:cSldViewPr snapToGrid="0">
      <p:cViewPr varScale="1">
        <p:scale>
          <a:sx n="57" d="100"/>
          <a:sy n="57" d="100"/>
        </p:scale>
        <p:origin x="2100"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035" cy="456873"/>
          </a:xfrm>
          <a:prstGeom prst="rect">
            <a:avLst/>
          </a:prstGeom>
          <a:noFill/>
          <a:ln>
            <a:noFill/>
          </a:ln>
        </p:spPr>
        <p:txBody>
          <a:bodyPr vert="horz" lIns="80766" tIns="40383" rIns="80766" bIns="40383" compatLnSpc="0">
            <a:noAutofit/>
          </a:bodyPr>
          <a:lstStyle/>
          <a:p>
            <a:pPr hangingPunct="0">
              <a:defRPr sz="1400"/>
            </a:pPr>
            <a:endParaRPr lang="en-US" sz="1300">
              <a:latin typeface="Arial" pitchFamily="18"/>
              <a:ea typeface="Arial Unicode MS" pitchFamily="2"/>
              <a:cs typeface="Tahoma" pitchFamily="2"/>
            </a:endParaRPr>
          </a:p>
        </p:txBody>
      </p:sp>
      <p:sp>
        <p:nvSpPr>
          <p:cNvPr id="3" name="Date Placeholder 2"/>
          <p:cNvSpPr txBox="1">
            <a:spLocks noGrp="1"/>
          </p:cNvSpPr>
          <p:nvPr>
            <p:ph type="dt" sz="quarter" idx="1"/>
          </p:nvPr>
        </p:nvSpPr>
        <p:spPr>
          <a:xfrm>
            <a:off x="3881647" y="0"/>
            <a:ext cx="2976035" cy="456873"/>
          </a:xfrm>
          <a:prstGeom prst="rect">
            <a:avLst/>
          </a:prstGeom>
          <a:noFill/>
          <a:ln>
            <a:noFill/>
          </a:ln>
        </p:spPr>
        <p:txBody>
          <a:bodyPr vert="horz" lIns="80766" tIns="40383" rIns="80766" bIns="40383" compatLnSpc="0">
            <a:noAutofit/>
          </a:bodyPr>
          <a:lstStyle/>
          <a:p>
            <a:pPr algn="r" hangingPunct="0">
              <a:defRPr sz="1400"/>
            </a:pPr>
            <a:endParaRPr lang="en-US" sz="1300">
              <a:latin typeface="Arial" pitchFamily="18"/>
              <a:ea typeface="Arial Unicode MS" pitchFamily="2"/>
              <a:cs typeface="Tahoma" pitchFamily="2"/>
            </a:endParaRPr>
          </a:p>
        </p:txBody>
      </p:sp>
      <p:sp>
        <p:nvSpPr>
          <p:cNvPr id="4" name="Footer Placeholder 3"/>
          <p:cNvSpPr txBox="1">
            <a:spLocks noGrp="1"/>
          </p:cNvSpPr>
          <p:nvPr>
            <p:ph type="ftr" sz="quarter" idx="2"/>
          </p:nvPr>
        </p:nvSpPr>
        <p:spPr>
          <a:xfrm>
            <a:off x="0" y="8686800"/>
            <a:ext cx="2976035" cy="456873"/>
          </a:xfrm>
          <a:prstGeom prst="rect">
            <a:avLst/>
          </a:prstGeom>
          <a:noFill/>
          <a:ln>
            <a:noFill/>
          </a:ln>
        </p:spPr>
        <p:txBody>
          <a:bodyPr vert="horz" lIns="80766" tIns="40383" rIns="80766" bIns="40383" anchor="b" compatLnSpc="0">
            <a:noAutofit/>
          </a:bodyPr>
          <a:lstStyle/>
          <a:p>
            <a:pPr hangingPunct="0">
              <a:defRPr sz="1400"/>
            </a:pPr>
            <a:endParaRPr lang="en-US" sz="1300">
              <a:latin typeface="Arial" pitchFamily="18"/>
              <a:ea typeface="Arial Unicode MS" pitchFamily="2"/>
              <a:cs typeface="Tahoma" pitchFamily="2"/>
            </a:endParaRPr>
          </a:p>
        </p:txBody>
      </p:sp>
      <p:sp>
        <p:nvSpPr>
          <p:cNvPr id="5" name="Slide Number Placeholder 4"/>
          <p:cNvSpPr txBox="1">
            <a:spLocks noGrp="1"/>
          </p:cNvSpPr>
          <p:nvPr>
            <p:ph type="sldNum" sz="quarter" idx="3"/>
          </p:nvPr>
        </p:nvSpPr>
        <p:spPr>
          <a:xfrm>
            <a:off x="3881647" y="8686800"/>
            <a:ext cx="2976035" cy="456873"/>
          </a:xfrm>
          <a:prstGeom prst="rect">
            <a:avLst/>
          </a:prstGeom>
          <a:noFill/>
          <a:ln>
            <a:noFill/>
          </a:ln>
        </p:spPr>
        <p:txBody>
          <a:bodyPr vert="horz" lIns="80766" tIns="40383" rIns="80766" bIns="40383" anchor="b" compatLnSpc="0">
            <a:noAutofit/>
          </a:bodyPr>
          <a:lstStyle/>
          <a:p>
            <a:pPr algn="r" hangingPunct="0">
              <a:defRPr sz="1400"/>
            </a:pPr>
            <a:fld id="{AC51B77A-B669-411A-A8E3-A279D142CCAA}" type="slidenum">
              <a:t>‹#›</a:t>
            </a:fld>
            <a:endParaRPr lang="en-US" sz="1300">
              <a:latin typeface="Arial" pitchFamily="18"/>
              <a:ea typeface="Arial Unicode MS" pitchFamily="2"/>
              <a:cs typeface="Tahoma" pitchFamily="2"/>
            </a:endParaRPr>
          </a:p>
        </p:txBody>
      </p:sp>
    </p:spTree>
    <p:extLst>
      <p:ext uri="{BB962C8B-B14F-4D97-AF65-F5344CB8AC3E}">
        <p14:creationId xmlns:p14="http://schemas.microsoft.com/office/powerpoint/2010/main" val="2502701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noAutofit/>
          </a:bodyPr>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200" y="0"/>
            <a:ext cx="3372840" cy="502560"/>
          </a:xfrm>
          <a:prstGeom prst="rect">
            <a:avLst/>
          </a:prstGeom>
          <a:noFill/>
          <a:ln>
            <a:noFill/>
          </a:ln>
        </p:spPr>
        <p:txBody>
          <a:bodyPr lIns="0" tIns="0" rIns="0" bIns="0">
            <a:noAutofit/>
          </a:bodyPr>
          <a:lstStyle>
            <a:lvl1pPr lvl="0" algn="r"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40" cy="502560"/>
          </a:xfrm>
          <a:prstGeom prst="rect">
            <a:avLst/>
          </a:prstGeom>
          <a:noFill/>
          <a:ln>
            <a:noFill/>
          </a:ln>
        </p:spPr>
        <p:txBody>
          <a:bodyPr lIns="0" tIns="0" rIns="0" bIns="0" anchor="b">
            <a:noAutofit/>
          </a:bodyPr>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200" y="9555480"/>
            <a:ext cx="3372840" cy="502560"/>
          </a:xfrm>
          <a:prstGeom prst="rect">
            <a:avLst/>
          </a:prstGeom>
          <a:noFill/>
          <a:ln>
            <a:noFill/>
          </a:ln>
        </p:spPr>
        <p:txBody>
          <a:bodyPr lIns="0" tIns="0" rIns="0" bIns="0" anchor="b">
            <a:noAutofit/>
          </a:bodyPr>
          <a:lstStyle>
            <a:lvl1pPr lvl="0" algn="r" rtl="0" hangingPunct="0">
              <a:buNone/>
              <a:tabLst/>
              <a:defRPr lang="en-US" sz="1400" kern="1200">
                <a:latin typeface="Times New Roman" pitchFamily="18"/>
                <a:ea typeface="Arial Unicode MS" pitchFamily="2"/>
                <a:cs typeface="Tahoma" pitchFamily="2"/>
              </a:defRPr>
            </a:lvl1pPr>
          </a:lstStyle>
          <a:p>
            <a:pPr lvl="0"/>
            <a:fld id="{4B1CDED9-4145-49EA-BA78-960F2A8F45B9}" type="slidenum">
              <a:t>‹#›</a:t>
            </a:fld>
            <a:endParaRPr lang="en-US"/>
          </a:p>
        </p:txBody>
      </p:sp>
    </p:spTree>
    <p:extLst>
      <p:ext uri="{BB962C8B-B14F-4D97-AF65-F5344CB8AC3E}">
        <p14:creationId xmlns:p14="http://schemas.microsoft.com/office/powerpoint/2010/main" val="3081048173"/>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ea typeface="Arial Unicode MS" pitchFamily="2"/>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lickr.com/photos/swolfe/"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flickr.com/photos/ekilby/7491131538/sizes/m/in/photolist-cpY1qj-ctd9Ew-82Zy7D-ae7MMa-eifP9Z-ae7MQ8-ev8tHp-8zkha5-cGQ9Eh-9yLLeW-82Zxfe-8HofWU-eaN8jt-eaN8dD-eaTWY3-fhSEVs-fhCpxa-fhSERJ-fhSEU7-aaNzKG-aaKHt4-aaNxLj-ebToPk-ebZXL6-dbZYCW-dbZYoR-dbZYBZ-8AFhSP-cPZq2u-cPZq6G-eJNSkV-bW9QHw-7BJHzE-am6HbW-eY2nfc-8q3i27/" TargetMode="External"/><Relationship Id="rId4" Type="http://schemas.openxmlformats.org/officeDocument/2006/relationships/hyperlink" Target="http://www.flickr.com/photos/swolfe/5735497644/sizes/l/in/photolist-9JPVCq-dTwMsc-7Vufev-7UNxWk-9asjMx-av6GTH-aQqX7i-7Stkjs-7CUAaL-dVhe9K-7DyKTZ-9tSVwX-deXHix-7CQL16-7CQMbT-7CQKNr-7CQKAi-e9MDxp-bBL8XL-dPK8on-daY18E-7DyLbk-dPK8Mr-8z5Bf3-cmcFnh-ehUkGc-ed8AZC-eJHY6a-dRYnho-d2qKjq-88NAyv-88RR9Y-88RPrq-88RQzs-8vNw6i-8vNvTr-dTbEXB-7CUyMh-7CUzR9-885U3H-bhoFVn-bqv89i-cv9S5w-8JdDLd-8JKuVv-7yJmWh-ayydDD-8JKuMv-dE2kq4-axXNh5-bQXYL4/"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noGrp="1"/>
          </p:cNvSpPr>
          <p:nvPr>
            <p:ph type="sldNum" sz="quarter" idx="8"/>
          </p:nvPr>
        </p:nvSpPr>
        <p:spPr>
          <a:xfrm>
            <a:off x="0" y="0"/>
            <a:ext cx="360" cy="360"/>
          </a:xfrm>
        </p:spPr>
        <p:txBody>
          <a:bodyPr wrap="square" lIns="90000" tIns="45000" rIns="90000" bIns="45000"/>
          <a:lstStyle/>
          <a:p>
            <a:pPr lvl="0" algn="l" hangingPunct="1"/>
            <a:fld id="{ABF3BEA6-6F80-4C79-9B4A-DD781500A2EC}" type="slidenum">
              <a:t>1</a:t>
            </a:fld>
            <a:endParaRPr lang="en-US"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oAutofit/>
          </a:bodyPr>
          <a:lstStyle/>
          <a:p>
            <a:pPr lvl="0"/>
            <a:fld id="{49E6CDC4-D974-4307-8EFC-D5816B6EFE26}" type="slidenum">
              <a:t>1</a:t>
            </a:fld>
            <a:endParaRPr lang="en-US"/>
          </a:p>
        </p:txBody>
      </p:sp>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4" name="Notes Placeholder 3"/>
          <p:cNvSpPr txBox="1">
            <a:spLocks noGrp="1"/>
          </p:cNvSpPr>
          <p:nvPr>
            <p:ph type="body" sz="quarter" idx="1"/>
          </p:nvPr>
        </p:nvSpPr>
        <p:spPr>
          <a:xfrm>
            <a:off x="777239" y="4777560"/>
            <a:ext cx="6217560" cy="4526280"/>
          </a:xfrm>
        </p:spPr>
        <p:txBody>
          <a:bodyPr>
            <a:spAutoFit/>
          </a:bodyPr>
          <a:lstStyle/>
          <a:p>
            <a:endParaRPr lang="en-US" dirty="0"/>
          </a:p>
        </p:txBody>
      </p:sp>
    </p:spTree>
    <p:extLst>
      <p:ext uri="{BB962C8B-B14F-4D97-AF65-F5344CB8AC3E}">
        <p14:creationId xmlns:p14="http://schemas.microsoft.com/office/powerpoint/2010/main" val="630274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900"/>
          </a:xfrm>
        </p:spPr>
      </p:sp>
      <p:sp>
        <p:nvSpPr>
          <p:cNvPr id="3" name="Notes Placeholder 2"/>
          <p:cNvSpPr>
            <a:spLocks noGrp="1"/>
          </p:cNvSpPr>
          <p:nvPr>
            <p:ph type="body" idx="1"/>
          </p:nvPr>
        </p:nvSpPr>
        <p:spPr/>
        <p:txBody>
          <a:bodyPr/>
          <a:lstStyle/>
          <a:p>
            <a:r>
              <a:rPr lang="en-US" dirty="0" smtClean="0"/>
              <a:t>Read the following scenario to the students:</a:t>
            </a:r>
          </a:p>
          <a:p>
            <a:endParaRPr lang="en-US" dirty="0" smtClean="0"/>
          </a:p>
          <a:p>
            <a:r>
              <a:rPr lang="en-US" dirty="0" smtClean="0"/>
              <a:t>	Sam wants to know if birds prefer one color of feeder to another.  He takes three feeders and paints one red, one blue, and one green.  He fills the feeders with the same amount of sunflower seed, and plans to keep the feeders out for one week before measuring how much seed is eaten out of each.  On Tuesday, he puts each of the feeders in his back yard: the red feeder in a</a:t>
            </a:r>
            <a:r>
              <a:rPr lang="en-US" baseline="0" dirty="0" smtClean="0"/>
              <a:t> pine tree,</a:t>
            </a:r>
            <a:r>
              <a:rPr lang="en-US" dirty="0" smtClean="0"/>
              <a:t> the green feeder on</a:t>
            </a:r>
            <a:r>
              <a:rPr lang="en-US" baseline="0" dirty="0" smtClean="0"/>
              <a:t> a metal pole in the center of the yard</a:t>
            </a:r>
            <a:r>
              <a:rPr lang="en-US" dirty="0" smtClean="0"/>
              <a:t>, and the blue</a:t>
            </a:r>
            <a:r>
              <a:rPr lang="en-US" baseline="0" dirty="0" smtClean="0"/>
              <a:t> </a:t>
            </a:r>
            <a:r>
              <a:rPr lang="en-US" dirty="0" smtClean="0"/>
              <a:t>one in a small bushy tree.</a:t>
            </a:r>
          </a:p>
          <a:p>
            <a:endParaRPr lang="en-US" dirty="0" smtClean="0"/>
          </a:p>
          <a:p>
            <a:r>
              <a:rPr lang="en-US" dirty="0" smtClean="0"/>
              <a:t>Is Sam’s experiment fair?</a:t>
            </a:r>
          </a:p>
          <a:p>
            <a:endParaRPr lang="en-US" dirty="0" smtClean="0"/>
          </a:p>
        </p:txBody>
      </p:sp>
      <p:sp>
        <p:nvSpPr>
          <p:cNvPr id="4" name="Slide Number Placeholder 3"/>
          <p:cNvSpPr>
            <a:spLocks noGrp="1"/>
          </p:cNvSpPr>
          <p:nvPr>
            <p:ph type="sldNum" sz="quarter" idx="10"/>
          </p:nvPr>
        </p:nvSpPr>
        <p:spPr/>
        <p:txBody>
          <a:bodyPr/>
          <a:lstStyle/>
          <a:p>
            <a:pPr lvl="0"/>
            <a:fld id="{4B1CDED9-4145-49EA-BA78-960F2A8F45B9}" type="slidenum">
              <a:rPr lang="en-US" smtClean="0"/>
              <a:t>10</a:t>
            </a:fld>
            <a:endParaRPr lang="en-US"/>
          </a:p>
        </p:txBody>
      </p:sp>
    </p:spTree>
    <p:extLst>
      <p:ext uri="{BB962C8B-B14F-4D97-AF65-F5344CB8AC3E}">
        <p14:creationId xmlns:p14="http://schemas.microsoft.com/office/powerpoint/2010/main" val="1055955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ph type="sldNum" sz="quarter" idx="8"/>
          </p:nvPr>
        </p:nvSpPr>
        <p:spPr>
          <a:xfrm>
            <a:off x="0" y="-196560"/>
            <a:ext cx="360" cy="196920"/>
          </a:xfrm>
        </p:spPr>
        <p:txBody>
          <a:bodyPr/>
          <a:lstStyle/>
          <a:p>
            <a:pPr lvl="0"/>
            <a:fld id="{BEBCF77C-5C4F-46C1-AB30-B8346C96674D}" type="slidenum">
              <a:t>11</a:t>
            </a:fld>
            <a:endParaRPr lang="en-US"/>
          </a:p>
        </p:txBody>
      </p:sp>
      <p:sp>
        <p:nvSpPr>
          <p:cNvPr id="8" name="Slide Number Placeholder 6"/>
          <p:cNvSpPr txBox="1">
            <a:spLocks noGrp="1"/>
          </p:cNvSpPr>
          <p:nvPr>
            <p:ph type="sldNum" sz="quarter" idx="5"/>
          </p:nvPr>
        </p:nvSpPr>
        <p:spPr>
          <a:ln/>
        </p:spPr>
        <p:txBody>
          <a:bodyPr lIns="0" tIns="0" rIns="0" bIns="0" anchor="b">
            <a:noAutofit/>
          </a:bodyPr>
          <a:lstStyle/>
          <a:p>
            <a:pPr lvl="0"/>
            <a:fld id="{EE65394D-9075-4B13-A0C0-7FF461A88E21}" type="slidenum">
              <a:t>11</a:t>
            </a:fld>
            <a:endParaRPr lang="en-US"/>
          </a:p>
        </p:txBody>
      </p:sp>
      <p:sp>
        <p:nvSpPr>
          <p:cNvPr id="2" name="Rectangle 2"/>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4" name="TextBox 3"/>
          <p:cNvSpPr txBox="1"/>
          <p:nvPr/>
        </p:nvSpPr>
        <p:spPr>
          <a:xfrm>
            <a:off x="305280" y="4394520"/>
            <a:ext cx="6324120" cy="4292280"/>
          </a:xfrm>
          <a:prstGeom prst="rect">
            <a:avLst/>
          </a:prstGeom>
          <a:noFill/>
          <a:ln>
            <a:noFill/>
          </a:ln>
        </p:spPr>
        <p:txBody>
          <a:bodyPr vert="horz" lIns="90000" tIns="45000" rIns="90000" bIns="45000" compatLnSpc="0"/>
          <a:lstStyle/>
          <a:p>
            <a:pPr marL="0" marR="0" lvl="0" indent="0" rtl="0" hangingPunct="0">
              <a:lnSpc>
                <a:spcPct val="100000"/>
              </a:lnSpc>
              <a:spcBef>
                <a:spcPts val="448"/>
              </a:spcBef>
              <a:spcAft>
                <a:spcPts val="0"/>
              </a:spcAft>
              <a:buNone/>
              <a:tabLst/>
            </a:pPr>
            <a:r>
              <a:rPr lang="en-US" sz="1800" b="0" i="0" u="none" strike="noStrike" kern="1200">
                <a:ln>
                  <a:noFill/>
                </a:ln>
                <a:latin typeface="Arial" pitchFamily="18"/>
                <a:ea typeface="Arial Unicode MS" pitchFamily="2"/>
                <a:cs typeface="Tahoma" pitchFamily="2"/>
              </a:rPr>
              <a:t>Read the following scenario to the students:</a:t>
            </a:r>
          </a:p>
          <a:p>
            <a:pPr marL="0" marR="0" lvl="0" indent="0" rtl="0" hangingPunct="0">
              <a:lnSpc>
                <a:spcPct val="100000"/>
              </a:lnSpc>
              <a:spcBef>
                <a:spcPts val="448"/>
              </a:spcBef>
              <a:spcAft>
                <a:spcPts val="0"/>
              </a:spcAft>
              <a:buNone/>
              <a:tabLst/>
            </a:pPr>
            <a:r>
              <a:rPr lang="en-US" sz="1800" b="0" i="0" u="none" strike="noStrike" kern="1200">
                <a:ln>
                  <a:noFill/>
                </a:ln>
                <a:latin typeface="Arial" pitchFamily="18"/>
                <a:ea typeface="Arial Unicode MS" pitchFamily="2"/>
                <a:cs typeface="Tahoma" pitchFamily="2"/>
              </a:rPr>
              <a:t>Maria wants to know if birds prefer one color of feeder to another.  She makes three feeders out of 2-liter bottles and paints one red, one blue, and one green.  She fills each of the feeders with the same amount of mixed birdseed, and plans to keep the feeders out for 10 days before measuring how much seed is eaten from each feeder.  She puts each of the feeders in the school courtyard in a small tree, hanging each at the same height.</a:t>
            </a:r>
          </a:p>
          <a:p>
            <a:pPr marL="0" marR="0" lvl="0" indent="0" rtl="0" hangingPunct="0">
              <a:lnSpc>
                <a:spcPct val="100000"/>
              </a:lnSpc>
              <a:spcBef>
                <a:spcPts val="448"/>
              </a:spcBef>
              <a:spcAft>
                <a:spcPts val="0"/>
              </a:spcAft>
              <a:buNone/>
              <a:tabLst/>
            </a:pPr>
            <a:endParaRPr lang="en-US" sz="1800" b="0" i="0" u="none" strike="noStrike" kern="1200">
              <a:ln>
                <a:noFill/>
              </a:ln>
              <a:latin typeface="Arial" pitchFamily="18"/>
              <a:ea typeface="Arial Unicode MS" pitchFamily="2"/>
              <a:cs typeface="Tahoma" pitchFamily="2"/>
            </a:endParaRPr>
          </a:p>
          <a:p>
            <a:pPr marL="0" marR="0" lvl="0" indent="0" rtl="0" hangingPunct="0">
              <a:lnSpc>
                <a:spcPct val="100000"/>
              </a:lnSpc>
              <a:spcBef>
                <a:spcPts val="448"/>
              </a:spcBef>
              <a:spcAft>
                <a:spcPts val="0"/>
              </a:spcAft>
              <a:buNone/>
              <a:tabLst/>
            </a:pPr>
            <a:r>
              <a:rPr lang="en-US" sz="1800" b="0" i="0" u="none" strike="noStrike" kern="1200">
                <a:ln>
                  <a:noFill/>
                </a:ln>
                <a:latin typeface="Arial" pitchFamily="18"/>
                <a:ea typeface="Arial Unicode MS" pitchFamily="2"/>
                <a:cs typeface="Tahoma" pitchFamily="2"/>
              </a:rPr>
              <a:t>Does Maria’s experiment seem fair?</a:t>
            </a:r>
          </a:p>
        </p:txBody>
      </p:sp>
      <p:sp>
        <p:nvSpPr>
          <p:cNvPr id="5" name="Notes Placeholder 4"/>
          <p:cNvSpPr>
            <a:spLocks noGrp="1"/>
          </p:cNvSpPr>
          <p:nvPr>
            <p:ph type="body" idx="1"/>
          </p:nvPr>
        </p:nvSpPr>
        <p:spPr/>
        <p:txBody>
          <a:bodyPr/>
          <a:lstStyle/>
          <a:p>
            <a:r>
              <a:rPr lang="en-US" dirty="0" smtClean="0"/>
              <a:t>Read the following scenario to the students:</a:t>
            </a:r>
          </a:p>
          <a:p>
            <a:endParaRPr lang="en-US" dirty="0" smtClean="0"/>
          </a:p>
          <a:p>
            <a:r>
              <a:rPr lang="en-US" dirty="0" smtClean="0"/>
              <a:t>	Maria wants to know if birds prefer one color of feeder to another.  She makes three feeders out of wood and paints one red, one blue, and one green.  She fills each of the feeders with the same amount of mixed birdseed, and plans to keep the feeders out for 10 days before measuring how much seed is eaten from each feeder.  She puts each of the feeders in the school courtyard in a small tree, hanging each at the same height.</a:t>
            </a:r>
          </a:p>
          <a:p>
            <a:endParaRPr lang="en-US" dirty="0" smtClean="0"/>
          </a:p>
          <a:p>
            <a:r>
              <a:rPr lang="en-US" dirty="0" smtClean="0"/>
              <a:t>Does Maria’s experiment seem fair?</a:t>
            </a:r>
          </a:p>
          <a:p>
            <a:endParaRPr lang="en-US" dirty="0" smtClean="0"/>
          </a:p>
        </p:txBody>
      </p:sp>
    </p:spTree>
    <p:extLst>
      <p:ext uri="{BB962C8B-B14F-4D97-AF65-F5344CB8AC3E}">
        <p14:creationId xmlns:p14="http://schemas.microsoft.com/office/powerpoint/2010/main" val="3457575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ph type="sldNum" sz="quarter" idx="8"/>
          </p:nvPr>
        </p:nvSpPr>
        <p:spPr>
          <a:xfrm>
            <a:off x="0" y="-196560"/>
            <a:ext cx="360" cy="196920"/>
          </a:xfrm>
        </p:spPr>
        <p:txBody>
          <a:bodyPr/>
          <a:lstStyle/>
          <a:p>
            <a:pPr lvl="0"/>
            <a:fld id="{FC0AED66-F1E6-45A0-AE4E-346DEA7C634C}" type="slidenum">
              <a:t>12</a:t>
            </a:fld>
            <a:endParaRPr lang="en-US"/>
          </a:p>
        </p:txBody>
      </p:sp>
      <p:sp>
        <p:nvSpPr>
          <p:cNvPr id="8" name="Slide Number Placeholder 6"/>
          <p:cNvSpPr txBox="1">
            <a:spLocks noGrp="1"/>
          </p:cNvSpPr>
          <p:nvPr>
            <p:ph type="sldNum" sz="quarter" idx="5"/>
          </p:nvPr>
        </p:nvSpPr>
        <p:spPr>
          <a:ln/>
        </p:spPr>
        <p:txBody>
          <a:bodyPr lIns="0" tIns="0" rIns="0" bIns="0" anchor="b">
            <a:noAutofit/>
          </a:bodyPr>
          <a:lstStyle/>
          <a:p>
            <a:pPr lvl="0"/>
            <a:fld id="{A5639AAA-0180-4887-A366-D6D0A693D542}" type="slidenum">
              <a:t>12</a:t>
            </a:fld>
            <a:endParaRPr lang="en-US"/>
          </a:p>
        </p:txBody>
      </p:sp>
      <p:sp>
        <p:nvSpPr>
          <p:cNvPr id="2" name="Rectangle 2"/>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4" name="TextBox 3"/>
          <p:cNvSpPr txBox="1"/>
          <p:nvPr/>
        </p:nvSpPr>
        <p:spPr>
          <a:xfrm>
            <a:off x="0" y="4343400"/>
            <a:ext cx="6858000" cy="4800600"/>
          </a:xfrm>
          <a:prstGeom prst="rect">
            <a:avLst/>
          </a:prstGeom>
          <a:noFill/>
          <a:ln>
            <a:noFill/>
          </a:ln>
        </p:spPr>
        <p:txBody>
          <a:bodyPr vert="horz" lIns="90000" tIns="45000" rIns="90000" bIns="45000" compatLnSpc="0"/>
          <a:lstStyle/>
          <a:p>
            <a:pPr marL="0" marR="0" lvl="0" indent="0" rtl="0" hangingPunct="0">
              <a:lnSpc>
                <a:spcPct val="100000"/>
              </a:lnSpc>
              <a:spcBef>
                <a:spcPts val="448"/>
              </a:spcBef>
              <a:spcAft>
                <a:spcPts val="0"/>
              </a:spcAft>
              <a:buNone/>
              <a:tabLst/>
            </a:pPr>
            <a:r>
              <a:rPr lang="en-US" sz="1800" b="0" i="0" u="none" strike="noStrike" kern="1200">
                <a:ln>
                  <a:noFill/>
                </a:ln>
                <a:latin typeface="Arial" pitchFamily="18"/>
                <a:ea typeface="Arial Unicode MS" pitchFamily="2"/>
                <a:cs typeface="Tahoma" pitchFamily="2"/>
              </a:rPr>
              <a:t>Read the following scenario to the students:</a:t>
            </a:r>
          </a:p>
          <a:p>
            <a:pPr marL="0" marR="0" lvl="0" indent="0" rtl="0" hangingPunct="0">
              <a:lnSpc>
                <a:spcPct val="100000"/>
              </a:lnSpc>
              <a:spcBef>
                <a:spcPts val="448"/>
              </a:spcBef>
              <a:spcAft>
                <a:spcPts val="0"/>
              </a:spcAft>
              <a:buNone/>
              <a:tabLst/>
            </a:pPr>
            <a:r>
              <a:rPr lang="en-US" sz="1800" b="0" i="0" u="none" strike="noStrike" kern="1200">
                <a:ln>
                  <a:noFill/>
                </a:ln>
                <a:latin typeface="Arial" pitchFamily="18"/>
                <a:ea typeface="Arial Unicode MS" pitchFamily="2"/>
                <a:cs typeface="Tahoma" pitchFamily="2"/>
              </a:rPr>
              <a:t>Jessie wants to know if birds prefer one color of feeder to another.  She makes three feeders out of 2-liter bottles and paints one red, one blue, and one green.  She fills the each of the feeders with sunflower seed.  She plans to leave each feeder out for 2 days and then measure the amount of seed that the birds ate. She has one hook in her backyard the she plans to hang each of the feeders on. She puts the red feeder out on Tuesday and measures the seed 2 days later, the green feeder doesn’t go out until Saturday since it was very snowy, but she is able to measure the seed 2 days later.  The weather turned rainy, but she needs to finish her experiment, so blue feeder goes out on Monday and is measured 2 days later.</a:t>
            </a:r>
          </a:p>
          <a:p>
            <a:pPr marL="0" marR="0" lvl="0" indent="0" rtl="0" hangingPunct="0">
              <a:lnSpc>
                <a:spcPct val="100000"/>
              </a:lnSpc>
              <a:spcBef>
                <a:spcPts val="448"/>
              </a:spcBef>
              <a:spcAft>
                <a:spcPts val="0"/>
              </a:spcAft>
              <a:buNone/>
              <a:tabLst/>
            </a:pPr>
            <a:endParaRPr lang="en-US" sz="1800" b="0" i="0" u="none" strike="noStrike" kern="1200">
              <a:ln>
                <a:noFill/>
              </a:ln>
              <a:latin typeface="Arial" pitchFamily="18"/>
              <a:ea typeface="Arial Unicode MS" pitchFamily="2"/>
              <a:cs typeface="Tahoma" pitchFamily="2"/>
            </a:endParaRPr>
          </a:p>
          <a:p>
            <a:pPr marL="0" marR="0" lvl="0" indent="0" rtl="0" hangingPunct="0">
              <a:lnSpc>
                <a:spcPct val="100000"/>
              </a:lnSpc>
              <a:spcBef>
                <a:spcPts val="448"/>
              </a:spcBef>
              <a:spcAft>
                <a:spcPts val="0"/>
              </a:spcAft>
              <a:buNone/>
              <a:tabLst/>
            </a:pPr>
            <a:r>
              <a:rPr lang="en-US" sz="1800" b="0" i="0" u="none" strike="noStrike" kern="1200">
                <a:ln>
                  <a:noFill/>
                </a:ln>
                <a:latin typeface="Arial" pitchFamily="18"/>
                <a:ea typeface="Arial Unicode MS" pitchFamily="2"/>
                <a:cs typeface="Tahoma" pitchFamily="2"/>
              </a:rPr>
              <a:t>Is Jessie’s experiment fair?</a:t>
            </a:r>
          </a:p>
        </p:txBody>
      </p:sp>
      <p:sp>
        <p:nvSpPr>
          <p:cNvPr id="9" name="Notes Placeholder 8"/>
          <p:cNvSpPr>
            <a:spLocks noGrp="1"/>
          </p:cNvSpPr>
          <p:nvPr>
            <p:ph type="body" idx="1"/>
          </p:nvPr>
        </p:nvSpPr>
        <p:spPr/>
        <p:txBody>
          <a:bodyPr/>
          <a:lstStyle/>
          <a:p>
            <a:r>
              <a:rPr lang="en-US" dirty="0" smtClean="0"/>
              <a:t>Read the following scenario to the students:</a:t>
            </a:r>
          </a:p>
          <a:p>
            <a:r>
              <a:rPr lang="en-US" dirty="0" smtClean="0"/>
              <a:t>	</a:t>
            </a:r>
          </a:p>
          <a:p>
            <a:r>
              <a:rPr lang="en-US" dirty="0" smtClean="0"/>
              <a:t>	Jessie wants to know if birds prefer one color of feeder to another.  She buys three feeders and paints one red, one blue, and one green.  She fills each of the feeders with sunflower seed.  She plans to leave each feeder out for 2 days and then measure the amount of seed that the birds have</a:t>
            </a:r>
            <a:r>
              <a:rPr lang="en-US" baseline="0" dirty="0" smtClean="0"/>
              <a:t> eaten</a:t>
            </a:r>
            <a:r>
              <a:rPr lang="en-US" dirty="0" smtClean="0"/>
              <a:t>. She has one hook in her backyard that she plans to hang each of the feeders on. She puts the red feeder out on Tuesday and measures the seed 2 days later.</a:t>
            </a:r>
            <a:r>
              <a:rPr lang="en-US" baseline="0" dirty="0" smtClean="0"/>
              <a:t> T</a:t>
            </a:r>
            <a:r>
              <a:rPr lang="en-US" dirty="0" smtClean="0"/>
              <a:t>he green feeder doesn’t go out until Saturday since it was very snowy, but she is able to measure the seed 2 days later.  The weather turned rainy, but she needs to finish her experiment, so the blue feeder goes out on Monday and is measured 2 days later.</a:t>
            </a:r>
          </a:p>
          <a:p>
            <a:endParaRPr lang="en-US" dirty="0" smtClean="0"/>
          </a:p>
          <a:p>
            <a:r>
              <a:rPr lang="en-US" dirty="0" smtClean="0"/>
              <a:t>Is Jessie’s experiment fair?</a:t>
            </a:r>
          </a:p>
        </p:txBody>
      </p:sp>
    </p:spTree>
    <p:extLst>
      <p:ext uri="{BB962C8B-B14F-4D97-AF65-F5344CB8AC3E}">
        <p14:creationId xmlns:p14="http://schemas.microsoft.com/office/powerpoint/2010/main" val="4123738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ph type="sldNum" sz="quarter" idx="8"/>
          </p:nvPr>
        </p:nvSpPr>
        <p:spPr>
          <a:xfrm>
            <a:off x="0" y="-196560"/>
            <a:ext cx="360" cy="196920"/>
          </a:xfrm>
        </p:spPr>
        <p:txBody>
          <a:bodyPr/>
          <a:lstStyle/>
          <a:p>
            <a:pPr lvl="0"/>
            <a:fld id="{DF67BDF1-7B85-4BA3-91A5-B8E893E26FED}" type="slidenum">
              <a:t>13</a:t>
            </a:fld>
            <a:endParaRPr lang="en-US"/>
          </a:p>
        </p:txBody>
      </p:sp>
      <p:sp>
        <p:nvSpPr>
          <p:cNvPr id="8" name="Slide Number Placeholder 6"/>
          <p:cNvSpPr txBox="1">
            <a:spLocks noGrp="1"/>
          </p:cNvSpPr>
          <p:nvPr>
            <p:ph type="sldNum" sz="quarter" idx="5"/>
          </p:nvPr>
        </p:nvSpPr>
        <p:spPr>
          <a:ln/>
        </p:spPr>
        <p:txBody>
          <a:bodyPr lIns="0" tIns="0" rIns="0" bIns="0" anchor="b">
            <a:noAutofit/>
          </a:bodyPr>
          <a:lstStyle/>
          <a:p>
            <a:pPr lvl="0"/>
            <a:fld id="{E2EDC349-16FF-45B2-98AA-19FCEC8F6C47}" type="slidenum">
              <a:t>13</a:t>
            </a:fld>
            <a:endParaRPr lang="en-US"/>
          </a:p>
        </p:txBody>
      </p:sp>
      <p:sp>
        <p:nvSpPr>
          <p:cNvPr id="2" name="Rectangle 2"/>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4" name="TextBox 3"/>
          <p:cNvSpPr txBox="1"/>
          <p:nvPr/>
        </p:nvSpPr>
        <p:spPr>
          <a:xfrm>
            <a:off x="177480" y="4461840"/>
            <a:ext cx="6223320" cy="567360"/>
          </a:xfrm>
          <a:prstGeom prst="rect">
            <a:avLst/>
          </a:prstGeom>
          <a:noFill/>
          <a:ln>
            <a:noFill/>
          </a:ln>
        </p:spPr>
        <p:txBody>
          <a:bodyPr lIns="0" tIns="0" rIns="0" bIns="0"/>
          <a:lstStyle/>
          <a:p>
            <a:pPr marL="0" marR="0" lvl="0" indent="0" rtl="0" hangingPunct="0">
              <a:spcBef>
                <a:spcPts val="448"/>
              </a:spcBef>
              <a:spcAft>
                <a:spcPts val="0"/>
              </a:spcAft>
              <a:buNone/>
              <a:tabLst/>
            </a:pPr>
            <a:r>
              <a:rPr lang="en-US" sz="2000" b="0" i="0" u="none" strike="noStrike" kern="1200">
                <a:ln>
                  <a:noFill/>
                </a:ln>
                <a:latin typeface="Arial" pitchFamily="18"/>
                <a:ea typeface="Arial Unicode MS" pitchFamily="2"/>
                <a:cs typeface="Tahoma" pitchFamily="2"/>
              </a:rPr>
              <a:t>You may want to have students brainstorm in pairs, or conduct a group discussion.</a:t>
            </a:r>
          </a:p>
        </p:txBody>
      </p:sp>
      <p:sp>
        <p:nvSpPr>
          <p:cNvPr id="5" name="Notes Placeholder 4"/>
          <p:cNvSpPr>
            <a:spLocks noGrp="1"/>
          </p:cNvSpPr>
          <p:nvPr>
            <p:ph type="body" idx="1"/>
          </p:nvPr>
        </p:nvSpPr>
        <p:spPr/>
        <p:txBody>
          <a:bodyPr/>
          <a:lstStyle/>
          <a:p>
            <a:pPr marL="216000" marR="0" indent="-216000" defTabSz="914400" rtl="0" eaLnBrk="1" fontAlgn="auto" latinLnBrk="0" hangingPunct="0">
              <a:lnSpc>
                <a:spcPct val="100000"/>
              </a:lnSpc>
              <a:spcBef>
                <a:spcPts val="0"/>
              </a:spcBef>
              <a:spcAft>
                <a:spcPts val="0"/>
              </a:spcAft>
              <a:buClrTx/>
              <a:buSzTx/>
              <a:buFontTx/>
              <a:buNone/>
              <a:tabLst/>
              <a:defRPr/>
            </a:pPr>
            <a:r>
              <a:rPr lang="en-US" dirty="0" smtClean="0"/>
              <a:t>You may want to have students brainstorm in pairs, or conduct a group discussion.</a:t>
            </a:r>
          </a:p>
          <a:p>
            <a:endParaRPr lang="en-US" dirty="0" smtClean="0"/>
          </a:p>
          <a:p>
            <a:endParaRPr lang="en-US" dirty="0" smtClean="0"/>
          </a:p>
          <a:p>
            <a:pPr eaLnBrk="1" hangingPunct="1">
              <a:defRPr/>
            </a:pPr>
            <a:r>
              <a:rPr lang="en-US" sz="2000" b="0" i="0" u="none" strike="noStrike" kern="1200" dirty="0" smtClean="0">
                <a:ln>
                  <a:noFill/>
                </a:ln>
                <a:solidFill>
                  <a:schemeClr val="tx1"/>
                </a:solidFill>
                <a:effectLst/>
                <a:latin typeface="Arial" pitchFamily="18"/>
                <a:ea typeface="Arial Unicode MS" pitchFamily="2"/>
                <a:cs typeface="Tahoma" pitchFamily="2"/>
              </a:rPr>
              <a:t>Cardinal</a:t>
            </a:r>
            <a:r>
              <a:rPr lang="en-US" sz="2000" b="0" i="0" u="none" strike="noStrike" kern="1200" baseline="0" dirty="0" smtClean="0">
                <a:ln>
                  <a:noFill/>
                </a:ln>
                <a:solidFill>
                  <a:schemeClr val="tx1"/>
                </a:solidFill>
                <a:effectLst/>
                <a:latin typeface="Arial" pitchFamily="18"/>
                <a:ea typeface="Arial Unicode MS" pitchFamily="2"/>
                <a:cs typeface="Tahoma" pitchFamily="2"/>
              </a:rPr>
              <a:t> photo by </a:t>
            </a:r>
            <a:r>
              <a:rPr lang="en-US" sz="2000" b="0" i="0" u="none" strike="noStrike" kern="1200" dirty="0" smtClean="0">
                <a:ln>
                  <a:noFill/>
                </a:ln>
                <a:solidFill>
                  <a:schemeClr val="tx1"/>
                </a:solidFill>
                <a:effectLst/>
                <a:latin typeface="Arial" pitchFamily="18"/>
                <a:ea typeface="Arial Unicode MS" pitchFamily="2"/>
                <a:cs typeface="Tahoma" pitchFamily="2"/>
                <a:hlinkClick r:id="rId3"/>
              </a:rPr>
              <a:t>Stephen A. Wolfe</a:t>
            </a:r>
            <a:r>
              <a:rPr lang="en-US" sz="2000" b="0" i="0" u="none" strike="noStrike" kern="1200" dirty="0" smtClean="0">
                <a:ln>
                  <a:noFill/>
                </a:ln>
                <a:solidFill>
                  <a:schemeClr val="tx1"/>
                </a:solidFill>
                <a:effectLst/>
                <a:latin typeface="Arial" pitchFamily="18"/>
                <a:ea typeface="Arial Unicode MS" pitchFamily="2"/>
                <a:cs typeface="Tahoma" pitchFamily="2"/>
              </a:rPr>
              <a:t> - </a:t>
            </a:r>
            <a:r>
              <a:rPr lang="en-US" dirty="0" smtClean="0">
                <a:hlinkClick r:id="rId4"/>
              </a:rPr>
              <a:t>http://www.flickr.com/photos/swolfe/5735497644/sizes/l/in/photolist-9JPVCq-dTwMsc-7Vufev-7UNxWk-9asjMx-av6GTH-aQqX7i-7Stkjs-7CUAaL-dVhe9K-7DyKTZ-9tSVwX-deXHix-7CQL16-7CQMbT-7CQKNr-7CQKAi-e9MDxp-bBL8XL-dPK8on-daY18E-7DyLbk-dPK8Mr-8z5Bf3-cmcFnh-ehUkGc-ed8AZC-eJHY6a-dRYnho-d2qKjq-88NAyv-88RR9Y-88RPrq-88RQzs-8vNw6i-8vNvTr-dTbEXB-7CUyMh-7CUzR9-885U3H-bhoFVn-bqv89i-cv9S5w-8JdDLd-8JKuVv-7yJmWh-ayydDD-8JKuMv-dE2kq4-axXNh5-bQXYL4/</a:t>
            </a:r>
            <a:endParaRPr lang="en-US" dirty="0" smtClean="0"/>
          </a:p>
          <a:p>
            <a:pPr eaLnBrk="1" hangingPunct="1">
              <a:defRPr/>
            </a:pPr>
            <a:r>
              <a:rPr lang="en-US" dirty="0" smtClean="0"/>
              <a:t>Hummingbird photo by Eric </a:t>
            </a:r>
            <a:r>
              <a:rPr lang="en-US" dirty="0" err="1" smtClean="0"/>
              <a:t>Kilby</a:t>
            </a:r>
            <a:r>
              <a:rPr lang="en-US" dirty="0" smtClean="0"/>
              <a:t> - </a:t>
            </a:r>
            <a:r>
              <a:rPr lang="en-US" dirty="0" smtClean="0">
                <a:hlinkClick r:id="rId5"/>
              </a:rPr>
              <a:t>http://www.flickr.com/photos/ekilby/7491131538/sizes/m/in/photolist-cpY1qj-ctd9Ew-82Zy7D-ae7MMa-eifP9Z-ae7MQ8-ev8tHp-8zkha5-cGQ9Eh-9yLLeW-82Zxfe-8HofWU-eaN8jt-eaN8dD-eaTWY3-fhSEVs-fhCpxa-fhSERJ-fhSEU7-aaNzKG-aaKHt4-aaNxLj-ebToPk-ebZXL6-dbZYCW-dbZYoR-dbZYBZ-8AFhSP-cPZq2u-cPZq6G-eJNSkV-bW9QHw-7BJHzE-am6HbW-eY2nfc-8q3i27/</a:t>
            </a:r>
            <a:endParaRPr lang="en-US" dirty="0" smtClean="0"/>
          </a:p>
          <a:p>
            <a:endParaRPr lang="en-US" dirty="0"/>
          </a:p>
        </p:txBody>
      </p:sp>
    </p:spTree>
    <p:extLst>
      <p:ext uri="{BB962C8B-B14F-4D97-AF65-F5344CB8AC3E}">
        <p14:creationId xmlns:p14="http://schemas.microsoft.com/office/powerpoint/2010/main" val="3861714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Grp="1"/>
          </p:cNvSpPr>
          <p:nvPr>
            <p:ph type="sldNum" sz="quarter" idx="8"/>
          </p:nvPr>
        </p:nvSpPr>
        <p:spPr>
          <a:xfrm>
            <a:off x="0" y="0"/>
            <a:ext cx="360" cy="360"/>
          </a:xfrm>
        </p:spPr>
        <p:txBody>
          <a:bodyPr wrap="square" lIns="90000" tIns="45000" rIns="90000" bIns="45000"/>
          <a:lstStyle/>
          <a:p>
            <a:pPr lvl="0" algn="l" hangingPunct="1"/>
            <a:fld id="{DEA14D8F-D9F8-41FC-841D-570262214AA6}" type="slidenum">
              <a:t>14</a:t>
            </a:fld>
            <a:endParaRPr lang="en-US" sz="1200">
              <a:solidFill>
                <a:srgbClr val="000000"/>
              </a:solidFill>
              <a:latin typeface="Arial" pitchFamily="18"/>
              <a:ea typeface="ＭＳ Ｐゴシック" pitchFamily="2"/>
              <a:cs typeface="+mn-cs" pitchFamily="2"/>
            </a:endParaRPr>
          </a:p>
        </p:txBody>
      </p:sp>
      <p:sp>
        <p:nvSpPr>
          <p:cNvPr id="9" name="Slide Number Placeholder 6"/>
          <p:cNvSpPr txBox="1">
            <a:spLocks noGrp="1"/>
          </p:cNvSpPr>
          <p:nvPr>
            <p:ph type="sldNum" sz="quarter" idx="5"/>
          </p:nvPr>
        </p:nvSpPr>
        <p:spPr>
          <a:ln/>
        </p:spPr>
        <p:txBody>
          <a:bodyPr lIns="0" tIns="0" rIns="0" bIns="0" anchor="b">
            <a:noAutofit/>
          </a:bodyPr>
          <a:lstStyle/>
          <a:p>
            <a:pPr lvl="0"/>
            <a:fld id="{17627B85-45C0-4B0E-873A-21EB56B3DA2E}" type="slidenum">
              <a:t>14</a:t>
            </a:fld>
            <a:endParaRPr lang="en-US"/>
          </a:p>
        </p:txBody>
      </p:sp>
      <p:sp>
        <p:nvSpPr>
          <p:cNvPr id="3" name="Rectangle 7"/>
          <p:cNvSpPr/>
          <p:nvPr/>
        </p:nvSpPr>
        <p:spPr>
          <a:xfrm>
            <a:off x="3886200" y="8686800"/>
            <a:ext cx="2971440" cy="45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r" rtl="0" hangingPunct="1">
              <a:lnSpc>
                <a:spcPct val="100000"/>
              </a:lnSpc>
              <a:spcBef>
                <a:spcPts val="0"/>
              </a:spcBef>
              <a:spcAft>
                <a:spcPts val="0"/>
              </a:spcAft>
              <a:buNone/>
              <a:tabLst/>
            </a:pPr>
            <a:fld id="{B5E26AAC-6F15-4366-BA3F-DD34A51CEA40}" type="slidenum">
              <a:t>14</a:t>
            </a:fld>
            <a:endParaRPr lang="en-US" sz="1200" b="0" i="0" u="none" strike="noStrike" kern="1200">
              <a:ln>
                <a:noFill/>
              </a:ln>
              <a:solidFill>
                <a:srgbClr val="000000"/>
              </a:solidFill>
              <a:latin typeface="Arial" pitchFamily="18"/>
              <a:ea typeface="ＭＳ Ｐゴシック" pitchFamily="2"/>
              <a:cs typeface="+mn-cs" pitchFamily="2"/>
            </a:endParaRPr>
          </a:p>
        </p:txBody>
      </p:sp>
      <p:sp>
        <p:nvSpPr>
          <p:cNvPr id="4" name="Rectangle 2"/>
          <p:cNvSpPr>
            <a:spLocks noGrp="1" noRot="1" noChangeAspect="1" noResize="1"/>
          </p:cNvSpPr>
          <p:nvPr>
            <p:ph type="sldImg"/>
          </p:nvPr>
        </p:nvSpPr>
        <p:spPr>
          <a:xfrm>
            <a:off x="1130300" y="674688"/>
            <a:ext cx="4597400" cy="3448050"/>
          </a:xfrm>
          <a:solidFill>
            <a:schemeClr val="accent1"/>
          </a:solidFill>
          <a:ln w="25400">
            <a:solidFill>
              <a:schemeClr val="accent1">
                <a:shade val="50000"/>
              </a:schemeClr>
            </a:solidFill>
            <a:prstDash val="solid"/>
          </a:ln>
        </p:spPr>
      </p:sp>
      <p:sp>
        <p:nvSpPr>
          <p:cNvPr id="5" name="TextBox 4"/>
          <p:cNvSpPr txBox="1"/>
          <p:nvPr/>
        </p:nvSpPr>
        <p:spPr>
          <a:xfrm>
            <a:off x="1430280" y="4572000"/>
            <a:ext cx="4056120" cy="1734840"/>
          </a:xfrm>
          <a:prstGeom prst="rect">
            <a:avLst/>
          </a:prstGeom>
          <a:noFill/>
          <a:ln>
            <a:noFill/>
          </a:ln>
        </p:spPr>
        <p:txBody>
          <a:bodyPr vert="horz" lIns="90000" tIns="45000" rIns="90000" bIns="45000" compatLnSpc="0"/>
          <a:lstStyle/>
          <a:p>
            <a:pPr marL="0" marR="0" lvl="0" indent="0" rtl="0" hangingPunct="0">
              <a:lnSpc>
                <a:spcPct val="100000"/>
              </a:lnSpc>
              <a:spcBef>
                <a:spcPts val="448"/>
              </a:spcBef>
              <a:spcAft>
                <a:spcPts val="0"/>
              </a:spcAft>
              <a:buNone/>
              <a:tabLst/>
            </a:pPr>
            <a:r>
              <a:rPr lang="en-US" sz="1800" b="0" i="0" u="none" strike="noStrike" kern="1200">
                <a:ln>
                  <a:noFill/>
                </a:ln>
                <a:latin typeface="Arial" pitchFamily="18"/>
                <a:ea typeface="Arial Unicode MS" pitchFamily="2"/>
                <a:cs typeface="Tahoma" pitchFamily="2"/>
              </a:rPr>
              <a:t>What is the Independent Variable?</a:t>
            </a:r>
          </a:p>
          <a:p>
            <a:pPr marL="0" marR="0" lvl="0" indent="0" rtl="0" hangingPunct="0">
              <a:lnSpc>
                <a:spcPct val="100000"/>
              </a:lnSpc>
              <a:spcBef>
                <a:spcPts val="448"/>
              </a:spcBef>
              <a:spcAft>
                <a:spcPts val="0"/>
              </a:spcAft>
              <a:buNone/>
              <a:tabLst/>
            </a:pPr>
            <a:endParaRPr lang="en-US" sz="1800" b="0" i="0" u="none" strike="noStrike" kern="1200">
              <a:ln>
                <a:noFill/>
              </a:ln>
              <a:latin typeface="Arial" pitchFamily="18"/>
              <a:ea typeface="Arial Unicode MS" pitchFamily="2"/>
              <a:cs typeface="Tahoma" pitchFamily="2"/>
            </a:endParaRPr>
          </a:p>
          <a:p>
            <a:pPr marL="0" marR="0" lvl="0" indent="0" rtl="0" hangingPunct="0">
              <a:lnSpc>
                <a:spcPct val="100000"/>
              </a:lnSpc>
              <a:spcBef>
                <a:spcPts val="448"/>
              </a:spcBef>
              <a:spcAft>
                <a:spcPts val="0"/>
              </a:spcAft>
              <a:buNone/>
              <a:tabLst/>
            </a:pPr>
            <a:r>
              <a:rPr lang="en-US" sz="1800" b="0" i="0" u="none" strike="noStrike" kern="1200">
                <a:ln>
                  <a:noFill/>
                </a:ln>
                <a:latin typeface="Arial" pitchFamily="18"/>
                <a:ea typeface="Arial Unicode MS" pitchFamily="2"/>
                <a:cs typeface="Tahoma" pitchFamily="2"/>
              </a:rPr>
              <a:t>What is the Dependent Variable?</a:t>
            </a:r>
          </a:p>
          <a:p>
            <a:pPr marL="0" marR="0" lvl="0" indent="0" rtl="0" hangingPunct="0">
              <a:lnSpc>
                <a:spcPct val="100000"/>
              </a:lnSpc>
              <a:spcBef>
                <a:spcPts val="448"/>
              </a:spcBef>
              <a:spcAft>
                <a:spcPts val="0"/>
              </a:spcAft>
              <a:buNone/>
              <a:tabLst/>
            </a:pPr>
            <a:endParaRPr lang="en-US" sz="1800" b="0" i="0" u="none" strike="noStrike" kern="1200">
              <a:ln>
                <a:noFill/>
              </a:ln>
              <a:latin typeface="Arial" pitchFamily="18"/>
              <a:ea typeface="Arial Unicode MS" pitchFamily="2"/>
              <a:cs typeface="Tahoma" pitchFamily="2"/>
            </a:endParaRPr>
          </a:p>
          <a:p>
            <a:pPr marL="0" marR="0" lvl="0" indent="0" rtl="0" hangingPunct="0">
              <a:lnSpc>
                <a:spcPct val="100000"/>
              </a:lnSpc>
              <a:spcBef>
                <a:spcPts val="448"/>
              </a:spcBef>
              <a:spcAft>
                <a:spcPts val="0"/>
              </a:spcAft>
              <a:buNone/>
              <a:tabLst/>
            </a:pPr>
            <a:r>
              <a:rPr lang="en-US" sz="1800" b="0" i="0" u="none" strike="noStrike" kern="1200">
                <a:ln>
                  <a:noFill/>
                </a:ln>
                <a:latin typeface="Arial" pitchFamily="18"/>
                <a:ea typeface="Arial Unicode MS" pitchFamily="2"/>
                <a:cs typeface="Tahoma" pitchFamily="2"/>
              </a:rPr>
              <a:t>What would you hold constant?</a:t>
            </a:r>
          </a:p>
        </p:txBody>
      </p:sp>
      <p:sp>
        <p:nvSpPr>
          <p:cNvPr id="6" name="Notes Placeholder 5"/>
          <p:cNvSpPr>
            <a:spLocks noGrp="1"/>
          </p:cNvSpPr>
          <p:nvPr>
            <p:ph type="body" idx="1"/>
          </p:nvPr>
        </p:nvSpPr>
        <p:spPr/>
        <p:txBody>
          <a:bodyPr/>
          <a:lstStyle/>
          <a:p>
            <a:r>
              <a:rPr lang="en-US" dirty="0" smtClean="0"/>
              <a:t>Ask students:</a:t>
            </a:r>
          </a:p>
          <a:p>
            <a:endParaRPr lang="en-US" dirty="0" smtClean="0"/>
          </a:p>
          <a:p>
            <a:r>
              <a:rPr lang="en-US" dirty="0" smtClean="0"/>
              <a:t>	What is the independent variable?</a:t>
            </a:r>
          </a:p>
          <a:p>
            <a:endParaRPr lang="en-US" dirty="0" smtClean="0"/>
          </a:p>
          <a:p>
            <a:r>
              <a:rPr lang="en-US" dirty="0" smtClean="0"/>
              <a:t>	What is the dependent variable?</a:t>
            </a:r>
          </a:p>
          <a:p>
            <a:endParaRPr lang="en-US" dirty="0" smtClean="0"/>
          </a:p>
          <a:p>
            <a:r>
              <a:rPr lang="en-US" dirty="0" smtClean="0"/>
              <a:t>	What would you hold constant?</a:t>
            </a:r>
          </a:p>
          <a:p>
            <a:endParaRPr lang="en-US" dirty="0"/>
          </a:p>
        </p:txBody>
      </p:sp>
    </p:spTree>
    <p:extLst>
      <p:ext uri="{BB962C8B-B14F-4D97-AF65-F5344CB8AC3E}">
        <p14:creationId xmlns:p14="http://schemas.microsoft.com/office/powerpoint/2010/main" val="1980234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Grp="1"/>
          </p:cNvSpPr>
          <p:nvPr>
            <p:ph type="sldNum" sz="quarter" idx="8"/>
          </p:nvPr>
        </p:nvSpPr>
        <p:spPr>
          <a:xfrm>
            <a:off x="0" y="0"/>
            <a:ext cx="360" cy="360"/>
          </a:xfrm>
        </p:spPr>
        <p:txBody>
          <a:bodyPr wrap="square" lIns="90000" tIns="45000" rIns="90000" bIns="45000"/>
          <a:lstStyle/>
          <a:p>
            <a:pPr lvl="0" algn="l" hangingPunct="1"/>
            <a:fld id="{CC593EAB-5992-4269-8C43-EDB6879F9FC9}" type="slidenum">
              <a:t>15</a:t>
            </a:fld>
            <a:endParaRPr lang="en-US" sz="1200">
              <a:solidFill>
                <a:srgbClr val="000000"/>
              </a:solidFill>
              <a:latin typeface="Arial" pitchFamily="18"/>
              <a:ea typeface="ＭＳ Ｐゴシック" pitchFamily="2"/>
              <a:cs typeface="+mn-cs" pitchFamily="2"/>
            </a:endParaRPr>
          </a:p>
        </p:txBody>
      </p:sp>
      <p:sp>
        <p:nvSpPr>
          <p:cNvPr id="9" name="Slide Number Placeholder 6"/>
          <p:cNvSpPr txBox="1">
            <a:spLocks noGrp="1"/>
          </p:cNvSpPr>
          <p:nvPr>
            <p:ph type="sldNum" sz="quarter" idx="5"/>
          </p:nvPr>
        </p:nvSpPr>
        <p:spPr>
          <a:ln/>
        </p:spPr>
        <p:txBody>
          <a:bodyPr lIns="0" tIns="0" rIns="0" bIns="0" anchor="b">
            <a:noAutofit/>
          </a:bodyPr>
          <a:lstStyle/>
          <a:p>
            <a:pPr lvl="0"/>
            <a:fld id="{62272721-2F8C-40D9-97FB-91F623FE10E1}" type="slidenum">
              <a:t>15</a:t>
            </a:fld>
            <a:endParaRPr lang="en-US"/>
          </a:p>
        </p:txBody>
      </p:sp>
      <p:sp>
        <p:nvSpPr>
          <p:cNvPr id="3" name="Rectangle 7"/>
          <p:cNvSpPr/>
          <p:nvPr/>
        </p:nvSpPr>
        <p:spPr>
          <a:xfrm>
            <a:off x="3886200" y="8686800"/>
            <a:ext cx="2971440" cy="45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r" rtl="0" hangingPunct="1">
              <a:lnSpc>
                <a:spcPct val="100000"/>
              </a:lnSpc>
              <a:spcBef>
                <a:spcPts val="0"/>
              </a:spcBef>
              <a:spcAft>
                <a:spcPts val="0"/>
              </a:spcAft>
              <a:buNone/>
              <a:tabLst/>
            </a:pPr>
            <a:fld id="{D86AC96B-1BD4-41FF-BB54-54ADB7BB6FB4}" type="slidenum">
              <a:t>15</a:t>
            </a:fld>
            <a:endParaRPr lang="en-US" sz="1200" b="0" i="0" u="none" strike="noStrike" kern="1200">
              <a:ln>
                <a:noFill/>
              </a:ln>
              <a:solidFill>
                <a:srgbClr val="000000"/>
              </a:solidFill>
              <a:latin typeface="Arial" pitchFamily="18"/>
              <a:ea typeface="ＭＳ Ｐゴシック" pitchFamily="2"/>
              <a:cs typeface="+mn-cs" pitchFamily="2"/>
            </a:endParaRPr>
          </a:p>
        </p:txBody>
      </p:sp>
      <p:sp>
        <p:nvSpPr>
          <p:cNvPr id="4" name="Rectangle 2"/>
          <p:cNvSpPr>
            <a:spLocks noGrp="1" noRot="1" noChangeAspect="1" noResize="1"/>
          </p:cNvSpPr>
          <p:nvPr>
            <p:ph type="sldImg"/>
          </p:nvPr>
        </p:nvSpPr>
        <p:spPr>
          <a:xfrm>
            <a:off x="1130300" y="674688"/>
            <a:ext cx="4597400" cy="3448050"/>
          </a:xfrm>
          <a:solidFill>
            <a:schemeClr val="accent1"/>
          </a:solidFill>
          <a:ln w="25400">
            <a:solidFill>
              <a:schemeClr val="accent1">
                <a:shade val="50000"/>
              </a:schemeClr>
            </a:solidFill>
            <a:prstDash val="solid"/>
          </a:ln>
        </p:spPr>
      </p:sp>
      <p:sp>
        <p:nvSpPr>
          <p:cNvPr id="5" name="TextBox 4"/>
          <p:cNvSpPr txBox="1"/>
          <p:nvPr/>
        </p:nvSpPr>
        <p:spPr>
          <a:xfrm>
            <a:off x="228600" y="4501800"/>
            <a:ext cx="6400799" cy="3042000"/>
          </a:xfrm>
          <a:prstGeom prst="rect">
            <a:avLst/>
          </a:prstGeom>
          <a:noFill/>
          <a:ln>
            <a:noFill/>
          </a:ln>
        </p:spPr>
        <p:txBody>
          <a:bodyPr vert="horz" lIns="90000" tIns="45000" rIns="90000" bIns="45000" compatLnSpc="0"/>
          <a:lstStyle/>
          <a:p>
            <a:pPr marL="0" marR="0" lvl="0" indent="0" rtl="0" hangingPunct="0">
              <a:lnSpc>
                <a:spcPct val="100000"/>
              </a:lnSpc>
              <a:spcBef>
                <a:spcPts val="448"/>
              </a:spcBef>
              <a:spcAft>
                <a:spcPts val="0"/>
              </a:spcAft>
              <a:buNone/>
              <a:tabLst/>
            </a:pPr>
            <a:r>
              <a:rPr lang="en-US" sz="1800" b="0" i="0" u="none" strike="noStrike" kern="1200">
                <a:ln>
                  <a:noFill/>
                </a:ln>
                <a:latin typeface="Arial" pitchFamily="18"/>
                <a:ea typeface="Arial Unicode MS" pitchFamily="2"/>
                <a:cs typeface="Tahoma" pitchFamily="2"/>
              </a:rPr>
              <a:t>What is the Independent Variable?</a:t>
            </a:r>
          </a:p>
          <a:p>
            <a:pPr marL="0" marR="0" lvl="0" indent="0" rtl="0" hangingPunct="0">
              <a:lnSpc>
                <a:spcPct val="100000"/>
              </a:lnSpc>
              <a:spcBef>
                <a:spcPts val="448"/>
              </a:spcBef>
              <a:spcAft>
                <a:spcPts val="0"/>
              </a:spcAft>
              <a:buNone/>
              <a:tabLst/>
            </a:pPr>
            <a:endParaRPr lang="en-US" sz="1800" b="0" i="0" u="none" strike="noStrike" kern="1200">
              <a:ln>
                <a:noFill/>
              </a:ln>
              <a:latin typeface="Arial" pitchFamily="18"/>
              <a:ea typeface="Arial Unicode MS" pitchFamily="2"/>
              <a:cs typeface="Tahoma" pitchFamily="2"/>
            </a:endParaRPr>
          </a:p>
          <a:p>
            <a:pPr marL="0" marR="0" lvl="0" indent="0" rtl="0" hangingPunct="0">
              <a:lnSpc>
                <a:spcPct val="100000"/>
              </a:lnSpc>
              <a:spcBef>
                <a:spcPts val="448"/>
              </a:spcBef>
              <a:spcAft>
                <a:spcPts val="0"/>
              </a:spcAft>
              <a:buNone/>
              <a:tabLst/>
            </a:pPr>
            <a:r>
              <a:rPr lang="en-US" sz="1800" b="0" i="0" u="none" strike="noStrike" kern="1200">
                <a:ln>
                  <a:noFill/>
                </a:ln>
                <a:latin typeface="Arial" pitchFamily="18"/>
                <a:ea typeface="Arial Unicode MS" pitchFamily="2"/>
                <a:cs typeface="Tahoma" pitchFamily="2"/>
              </a:rPr>
              <a:t>What is the Dependent Variable? Number of birds– also, you may want to record what KINDS visit.  Maybe diversity is higher with one seed or the other!</a:t>
            </a:r>
          </a:p>
          <a:p>
            <a:pPr marL="0" marR="0" lvl="0" indent="0" rtl="0" hangingPunct="0">
              <a:lnSpc>
                <a:spcPct val="100000"/>
              </a:lnSpc>
              <a:spcBef>
                <a:spcPts val="448"/>
              </a:spcBef>
              <a:spcAft>
                <a:spcPts val="0"/>
              </a:spcAft>
              <a:buNone/>
              <a:tabLst/>
            </a:pPr>
            <a:endParaRPr lang="en-US" sz="1800" b="0" i="0" u="none" strike="noStrike" kern="1200">
              <a:ln>
                <a:noFill/>
              </a:ln>
              <a:latin typeface="Arial" pitchFamily="18"/>
              <a:ea typeface="Arial Unicode MS" pitchFamily="2"/>
              <a:cs typeface="Tahoma" pitchFamily="2"/>
            </a:endParaRPr>
          </a:p>
          <a:p>
            <a:pPr marL="0" marR="0" lvl="0" indent="0" rtl="0" hangingPunct="0">
              <a:lnSpc>
                <a:spcPct val="100000"/>
              </a:lnSpc>
              <a:spcBef>
                <a:spcPts val="448"/>
              </a:spcBef>
              <a:spcAft>
                <a:spcPts val="0"/>
              </a:spcAft>
              <a:buNone/>
              <a:tabLst/>
            </a:pPr>
            <a:r>
              <a:rPr lang="en-US" sz="1800" b="0" i="0" u="none" strike="noStrike" kern="1200">
                <a:ln>
                  <a:noFill/>
                </a:ln>
                <a:latin typeface="Arial" pitchFamily="18"/>
                <a:ea typeface="Arial Unicode MS" pitchFamily="2"/>
                <a:cs typeface="Tahoma" pitchFamily="2"/>
              </a:rPr>
              <a:t>What would you hold constant?  There are other answers as well.  Feel free to add to the list</a:t>
            </a:r>
          </a:p>
        </p:txBody>
      </p:sp>
      <p:sp>
        <p:nvSpPr>
          <p:cNvPr id="6" name="Notes Placeholder 5"/>
          <p:cNvSpPr>
            <a:spLocks noGrp="1"/>
          </p:cNvSpPr>
          <p:nvPr>
            <p:ph type="body" idx="1"/>
          </p:nvPr>
        </p:nvSpPr>
        <p:spPr/>
        <p:txBody>
          <a:bodyPr/>
          <a:lstStyle/>
          <a:p>
            <a:r>
              <a:rPr lang="en-US" dirty="0" smtClean="0"/>
              <a:t>What is the independent variable?  </a:t>
            </a:r>
            <a:r>
              <a:rPr lang="en-US" i="1" dirty="0" smtClean="0"/>
              <a:t>Expensive or cheap seed</a:t>
            </a:r>
          </a:p>
          <a:p>
            <a:endParaRPr lang="en-US" dirty="0" smtClean="0"/>
          </a:p>
          <a:p>
            <a:r>
              <a:rPr lang="en-US" dirty="0" smtClean="0"/>
              <a:t>What is the dependent variable? </a:t>
            </a:r>
            <a:r>
              <a:rPr lang="en-US" i="1" dirty="0" smtClean="0"/>
              <a:t>Number of birds– also, you may want to record what KINDS visit.  Maybe diversity is higher with one seed or the other!</a:t>
            </a:r>
          </a:p>
          <a:p>
            <a:endParaRPr lang="en-US" dirty="0" smtClean="0"/>
          </a:p>
          <a:p>
            <a:r>
              <a:rPr lang="en-US" dirty="0" smtClean="0"/>
              <a:t>What would you hold constant?  </a:t>
            </a:r>
            <a:r>
              <a:rPr lang="en-US" i="1" dirty="0" smtClean="0"/>
              <a:t>There are other answers as well.  Feel free to add to the list.</a:t>
            </a:r>
          </a:p>
          <a:p>
            <a:endParaRPr lang="en-US" i="1" dirty="0" smtClean="0"/>
          </a:p>
          <a:p>
            <a:endParaRPr lang="en-US" dirty="0"/>
          </a:p>
        </p:txBody>
      </p:sp>
    </p:spTree>
    <p:extLst>
      <p:ext uri="{BB962C8B-B14F-4D97-AF65-F5344CB8AC3E}">
        <p14:creationId xmlns:p14="http://schemas.microsoft.com/office/powerpoint/2010/main" val="417456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B378442F-0A01-4F41-876A-967BEBCD4373}" type="slidenum">
              <a:t>16</a:t>
            </a:fld>
            <a:endParaRPr lang="en-US"/>
          </a:p>
        </p:txBody>
      </p:sp>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526280"/>
          </a:xfrm>
        </p:spPr>
        <p:txBody>
          <a:bodyPr/>
          <a:lstStyle/>
          <a:p>
            <a:endParaRPr lang="en-US"/>
          </a:p>
        </p:txBody>
      </p:sp>
    </p:spTree>
    <p:extLst>
      <p:ext uri="{BB962C8B-B14F-4D97-AF65-F5344CB8AC3E}">
        <p14:creationId xmlns:p14="http://schemas.microsoft.com/office/powerpoint/2010/main" val="1707984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Grp="1"/>
          </p:cNvSpPr>
          <p:nvPr>
            <p:ph type="sldNum" sz="quarter" idx="8"/>
          </p:nvPr>
        </p:nvSpPr>
        <p:spPr>
          <a:xfrm>
            <a:off x="0" y="0"/>
            <a:ext cx="360" cy="360"/>
          </a:xfrm>
        </p:spPr>
        <p:txBody>
          <a:bodyPr wrap="square" lIns="90000" tIns="45000" rIns="90000" bIns="45000"/>
          <a:lstStyle/>
          <a:p>
            <a:pPr lvl="0" algn="l" hangingPunct="1"/>
            <a:fld id="{BD9C9AB0-57E0-4CE3-89E1-2633769D180F}" type="slidenum">
              <a:t>17</a:t>
            </a:fld>
            <a:endParaRPr lang="en-US" sz="1200">
              <a:solidFill>
                <a:srgbClr val="000000"/>
              </a:solidFill>
              <a:latin typeface="Arial" pitchFamily="18"/>
              <a:ea typeface="ＭＳ Ｐゴシック"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oAutofit/>
          </a:bodyPr>
          <a:lstStyle/>
          <a:p>
            <a:pPr lvl="0"/>
            <a:fld id="{835DE918-A4F3-4DC3-8771-6EE1B17664C1}" type="slidenum">
              <a:t>17</a:t>
            </a:fld>
            <a:endParaRPr lang="en-US"/>
          </a:p>
        </p:txBody>
      </p:sp>
      <p:sp>
        <p:nvSpPr>
          <p:cNvPr id="3" name="Slide Image Placeholder 2"/>
          <p:cNvSpPr>
            <a:spLocks noGrp="1" noRot="1" noChangeAspect="1" noResize="1"/>
          </p:cNvSpPr>
          <p:nvPr>
            <p:ph type="sldImg"/>
          </p:nvPr>
        </p:nvSpPr>
        <p:spPr>
          <a:xfrm>
            <a:off x="1130300" y="674688"/>
            <a:ext cx="4597400" cy="3448050"/>
          </a:xfrm>
          <a:solidFill>
            <a:schemeClr val="accent1"/>
          </a:solidFill>
          <a:ln w="25400">
            <a:solidFill>
              <a:schemeClr val="accent1">
                <a:shade val="50000"/>
              </a:schemeClr>
            </a:solidFill>
            <a:prstDash val="solid"/>
          </a:ln>
        </p:spPr>
      </p:sp>
      <p:sp>
        <p:nvSpPr>
          <p:cNvPr id="4" name="Rectangle 3"/>
          <p:cNvSpPr txBox="1">
            <a:spLocks noGrp="1"/>
          </p:cNvSpPr>
          <p:nvPr>
            <p:ph type="body" sz="quarter" idx="1"/>
          </p:nvPr>
        </p:nvSpPr>
        <p:spPr>
          <a:xfrm>
            <a:off x="914400" y="4564440"/>
            <a:ext cx="5028840" cy="4122360"/>
          </a:xfrm>
        </p:spPr>
        <p:txBody>
          <a:bodyPr wrap="square" lIns="90000" tIns="45000" rIns="90000" bIns="45000">
            <a:noAutofit/>
          </a:bodyPr>
          <a:lstStyle/>
          <a:p>
            <a:pPr marL="0" lvl="0" algn="l" hangingPunct="1"/>
            <a:endParaRPr lang="en-US" sz="1800" dirty="0">
              <a:solidFill>
                <a:srgbClr val="000000"/>
              </a:solidFill>
              <a:latin typeface="+mn-lt" pitchFamily="18"/>
              <a:ea typeface="+mn-ea" pitchFamily="2"/>
              <a:cs typeface="+mn-cs" pitchFamily="2"/>
            </a:endParaRPr>
          </a:p>
          <a:p>
            <a:pPr marL="0" lvl="0" algn="l" hangingPunct="1"/>
            <a:endParaRPr lang="en-US" sz="1800" dirty="0">
              <a:solidFill>
                <a:srgbClr val="000000"/>
              </a:solidFill>
              <a:latin typeface="+mn-lt" pitchFamily="18"/>
              <a:ea typeface="+mn-ea" pitchFamily="2"/>
              <a:cs typeface="+mn-cs" pitchFamily="2"/>
            </a:endParaRPr>
          </a:p>
        </p:txBody>
      </p:sp>
    </p:spTree>
    <p:extLst>
      <p:ext uri="{BB962C8B-B14F-4D97-AF65-F5344CB8AC3E}">
        <p14:creationId xmlns:p14="http://schemas.microsoft.com/office/powerpoint/2010/main" val="3157810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noGrp="1"/>
          </p:cNvSpPr>
          <p:nvPr>
            <p:ph type="sldNum" sz="quarter" idx="8"/>
          </p:nvPr>
        </p:nvSpPr>
        <p:spPr>
          <a:xfrm>
            <a:off x="0" y="0"/>
            <a:ext cx="360" cy="360"/>
          </a:xfrm>
        </p:spPr>
        <p:txBody>
          <a:bodyPr wrap="square" lIns="90000" tIns="45000" rIns="90000" bIns="45000"/>
          <a:lstStyle/>
          <a:p>
            <a:pPr lvl="0" algn="l" hangingPunct="1"/>
            <a:fld id="{4B5914D4-E08E-47AC-BE2B-2898ABF7967A}" type="slidenum">
              <a:t>2</a:t>
            </a:fld>
            <a:endParaRPr lang="en-US" sz="1800">
              <a:solidFill>
                <a:srgbClr val="000000"/>
              </a:solidFill>
              <a:latin typeface="Arial" pitchFamily="18"/>
              <a:ea typeface="ＭＳ Ｐゴシック" pitchFamily="2"/>
            </a:endParaRPr>
          </a:p>
        </p:txBody>
      </p:sp>
      <p:sp>
        <p:nvSpPr>
          <p:cNvPr id="8" name="Slide Number Placeholder 6"/>
          <p:cNvSpPr txBox="1">
            <a:spLocks noGrp="1"/>
          </p:cNvSpPr>
          <p:nvPr>
            <p:ph type="sldNum" sz="quarter" idx="5"/>
          </p:nvPr>
        </p:nvSpPr>
        <p:spPr>
          <a:ln/>
        </p:spPr>
        <p:txBody>
          <a:bodyPr lIns="0" tIns="0" rIns="0" bIns="0" anchor="b">
            <a:noAutofit/>
          </a:bodyPr>
          <a:lstStyle/>
          <a:p>
            <a:pPr lvl="0"/>
            <a:fld id="{68A1E921-4D7C-4396-A126-6C8C82281564}" type="slidenum">
              <a:t>2</a:t>
            </a:fld>
            <a:endParaRPr lang="en-US"/>
          </a:p>
        </p:txBody>
      </p:sp>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4" name="Notes Placeholder 3"/>
          <p:cNvSpPr txBox="1">
            <a:spLocks noGrp="1"/>
          </p:cNvSpPr>
          <p:nvPr>
            <p:ph type="body" sz="quarter" idx="1"/>
          </p:nvPr>
        </p:nvSpPr>
        <p:spPr>
          <a:xfrm>
            <a:off x="777239" y="4777560"/>
            <a:ext cx="6217560" cy="4526280"/>
          </a:xfrm>
        </p:spPr>
        <p:txBody>
          <a:bodyPr>
            <a:spAutoFit/>
          </a:bodyPr>
          <a:lstStyle/>
          <a:p>
            <a:r>
              <a:rPr lang="en-US" dirty="0" smtClean="0"/>
              <a:t>When</a:t>
            </a:r>
            <a:r>
              <a:rPr lang="en-US" baseline="0" dirty="0" smtClean="0"/>
              <a:t> can temperature be a variable?   (Testing if something – like the activity levels of bees - changes when temperatures go up or down.)</a:t>
            </a:r>
          </a:p>
          <a:p>
            <a:r>
              <a:rPr lang="en-US" baseline="0" dirty="0" smtClean="0"/>
              <a:t>When can temperature be a constant?   (If we want to know which bird feeder is preferred, we want to keep the temperatures the same during the experiment.)</a:t>
            </a:r>
          </a:p>
          <a:p>
            <a:endParaRPr lang="en-US" baseline="0" dirty="0" smtClean="0"/>
          </a:p>
        </p:txBody>
      </p:sp>
    </p:spTree>
    <p:extLst>
      <p:ext uri="{BB962C8B-B14F-4D97-AF65-F5344CB8AC3E}">
        <p14:creationId xmlns:p14="http://schemas.microsoft.com/office/powerpoint/2010/main" val="3350539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noGrp="1"/>
          </p:cNvSpPr>
          <p:nvPr>
            <p:ph type="sldNum" sz="quarter" idx="8"/>
          </p:nvPr>
        </p:nvSpPr>
        <p:spPr>
          <a:xfrm>
            <a:off x="0" y="0"/>
            <a:ext cx="360" cy="360"/>
          </a:xfrm>
        </p:spPr>
        <p:txBody>
          <a:bodyPr wrap="square" lIns="90000" tIns="45000" rIns="90000" bIns="45000"/>
          <a:lstStyle/>
          <a:p>
            <a:pPr lvl="0" algn="l" hangingPunct="1"/>
            <a:fld id="{0700035B-6390-4182-97C8-C6F063B35B87}" type="slidenum">
              <a:t>3</a:t>
            </a:fld>
            <a:endParaRPr lang="en-US" sz="1200">
              <a:solidFill>
                <a:srgbClr val="000000"/>
              </a:solidFill>
              <a:latin typeface="Arial" pitchFamily="34"/>
              <a:ea typeface="MS PGothic" pitchFamily="1"/>
              <a:cs typeface="+mn-cs" pitchFamily="2"/>
            </a:endParaRPr>
          </a:p>
        </p:txBody>
      </p:sp>
      <p:sp>
        <p:nvSpPr>
          <p:cNvPr id="8" name="Slide Number Placeholder 6"/>
          <p:cNvSpPr txBox="1">
            <a:spLocks noGrp="1"/>
          </p:cNvSpPr>
          <p:nvPr>
            <p:ph type="sldNum" sz="quarter" idx="5"/>
          </p:nvPr>
        </p:nvSpPr>
        <p:spPr>
          <a:ln/>
        </p:spPr>
        <p:txBody>
          <a:bodyPr lIns="0" tIns="0" rIns="0" bIns="0" anchor="b">
            <a:noAutofit/>
          </a:bodyPr>
          <a:lstStyle/>
          <a:p>
            <a:pPr lvl="0"/>
            <a:fld id="{FF9665F1-DE9A-4C24-B90E-BD2C0EFE5459}" type="slidenum">
              <a:t>3</a:t>
            </a:fld>
            <a:endParaRPr lang="en-US"/>
          </a:p>
        </p:txBody>
      </p:sp>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4" name="Notes Placeholder 3"/>
          <p:cNvSpPr txBox="1">
            <a:spLocks noGrp="1"/>
          </p:cNvSpPr>
          <p:nvPr>
            <p:ph type="body" sz="quarter" idx="1"/>
          </p:nvPr>
        </p:nvSpPr>
        <p:spPr>
          <a:xfrm>
            <a:off x="685799" y="4343400"/>
            <a:ext cx="5486040" cy="4114800"/>
          </a:xfrm>
        </p:spPr>
        <p:txBody>
          <a:bodyPr>
            <a:spAutoFit/>
          </a:bodyPr>
          <a:lstStyle/>
          <a:p>
            <a:r>
              <a:rPr lang="en-US" dirty="0" smtClean="0"/>
              <a:t>To keep</a:t>
            </a:r>
            <a:r>
              <a:rPr lang="en-US" baseline="0" dirty="0" smtClean="0"/>
              <a:t> an experiment fair, we want to keep a close eye on variables and constants. </a:t>
            </a:r>
          </a:p>
          <a:p>
            <a:endParaRPr lang="en-US" baseline="0" dirty="0" smtClean="0"/>
          </a:p>
          <a:p>
            <a:r>
              <a:rPr lang="en-US" baseline="0" dirty="0" smtClean="0"/>
              <a:t>You can remember the difference between independent and dependent variables with this trick: </a:t>
            </a:r>
          </a:p>
          <a:p>
            <a:r>
              <a:rPr lang="en-US" baseline="0" dirty="0" smtClean="0"/>
              <a:t>      The dependent variable DEPENDS on the independent variable. </a:t>
            </a:r>
          </a:p>
          <a:p>
            <a:endParaRPr lang="en-US" baseline="0" dirty="0" smtClean="0"/>
          </a:p>
          <a:p>
            <a:r>
              <a:rPr lang="en-US" baseline="0" dirty="0" smtClean="0"/>
              <a:t>Be sure to keep the constants as controlled as possible in your experiments.</a:t>
            </a:r>
            <a:endParaRPr lang="en-US" dirty="0" smtClean="0"/>
          </a:p>
          <a:p>
            <a:pPr marL="216000" marR="0" indent="-216000" defTabSz="914400" rtl="0" eaLnBrk="1" fontAlgn="auto" latinLnBrk="0" hangingPunct="0">
              <a:lnSpc>
                <a:spcPct val="100000"/>
              </a:lnSpc>
              <a:spcBef>
                <a:spcPts val="0"/>
              </a:spcBef>
              <a:spcAft>
                <a:spcPts val="0"/>
              </a:spcAft>
              <a:buClrTx/>
              <a:buSzTx/>
              <a:buFontTx/>
              <a:buNone/>
              <a:tabLst/>
              <a:defRPr/>
            </a:pPr>
            <a:endParaRPr lang="en-US" baseline="0" dirty="0" smtClean="0"/>
          </a:p>
          <a:p>
            <a:pPr marL="216000" marR="0" indent="-216000" defTabSz="914400" rtl="0" eaLnBrk="1" fontAlgn="auto" latinLnBrk="0" hangingPunct="0">
              <a:lnSpc>
                <a:spcPct val="100000"/>
              </a:lnSpc>
              <a:spcBef>
                <a:spcPts val="0"/>
              </a:spcBef>
              <a:spcAft>
                <a:spcPts val="0"/>
              </a:spcAft>
              <a:buClrTx/>
              <a:buSzTx/>
              <a:buFontTx/>
              <a:buNone/>
              <a:tabLst/>
              <a:defRPr/>
            </a:pPr>
            <a:r>
              <a:rPr lang="en-US" baseline="0" dirty="0" smtClean="0"/>
              <a:t>In the last picture, what might be going on that could affect your results? </a:t>
            </a:r>
          </a:p>
          <a:p>
            <a:pPr marL="216000" marR="0" indent="-216000" defTabSz="914400" rtl="0" eaLnBrk="1" fontAlgn="auto" latinLnBrk="0" hangingPunct="0">
              <a:lnSpc>
                <a:spcPct val="100000"/>
              </a:lnSpc>
              <a:spcBef>
                <a:spcPts val="0"/>
              </a:spcBef>
              <a:spcAft>
                <a:spcPts val="0"/>
              </a:spcAft>
              <a:buClrTx/>
              <a:buSzTx/>
              <a:buFontTx/>
              <a:buNone/>
              <a:tabLst/>
              <a:defRPr/>
            </a:pPr>
            <a:r>
              <a:rPr lang="en-US" baseline="0" dirty="0" smtClean="0"/>
              <a:t>	(sounds near the road versus sounds near the stream, shade versus sun, grass versus pavement) </a:t>
            </a:r>
            <a:endParaRPr lang="en-US" dirty="0" smtClean="0"/>
          </a:p>
          <a:p>
            <a:endParaRPr lang="en-US" dirty="0"/>
          </a:p>
        </p:txBody>
      </p:sp>
    </p:spTree>
    <p:extLst>
      <p:ext uri="{BB962C8B-B14F-4D97-AF65-F5344CB8AC3E}">
        <p14:creationId xmlns:p14="http://schemas.microsoft.com/office/powerpoint/2010/main" val="33888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noGrp="1"/>
          </p:cNvSpPr>
          <p:nvPr>
            <p:ph type="sldNum" sz="quarter" idx="8"/>
          </p:nvPr>
        </p:nvSpPr>
        <p:spPr>
          <a:xfrm>
            <a:off x="0" y="0"/>
            <a:ext cx="360" cy="360"/>
          </a:xfrm>
        </p:spPr>
        <p:txBody>
          <a:bodyPr wrap="square" lIns="90000" tIns="45000" rIns="90000" bIns="45000"/>
          <a:lstStyle/>
          <a:p>
            <a:pPr lvl="0" algn="l" hangingPunct="1"/>
            <a:fld id="{A7B27B4E-CB53-4B0D-BAEF-71CDCD914E08}" type="slidenum">
              <a:t>4</a:t>
            </a:fld>
            <a:endParaRPr lang="en-US"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oAutofit/>
          </a:bodyPr>
          <a:lstStyle/>
          <a:p>
            <a:pPr lvl="0"/>
            <a:fld id="{4396A664-58DD-4BB7-8C8E-C3C4561FF828}" type="slidenum">
              <a:t>4</a:t>
            </a:fld>
            <a:endParaRPr lang="en-US"/>
          </a:p>
        </p:txBody>
      </p:sp>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4" name="TextBox 3"/>
          <p:cNvSpPr txBox="1"/>
          <p:nvPr/>
        </p:nvSpPr>
        <p:spPr>
          <a:xfrm>
            <a:off x="520199" y="4928760"/>
            <a:ext cx="6109200" cy="2386440"/>
          </a:xfrm>
          <a:prstGeom prst="rect">
            <a:avLst/>
          </a:prstGeom>
          <a:noFill/>
          <a:ln>
            <a:noFill/>
          </a:ln>
        </p:spPr>
        <p:txBody>
          <a:bodyPr lIns="0" tIns="0" rIns="0" bIns="0"/>
          <a:lstStyle/>
          <a:p>
            <a:pPr marL="0" marR="0" lvl="0" indent="0" rtl="0" hangingPunct="0">
              <a:lnSpc>
                <a:spcPct val="100000"/>
              </a:lnSpc>
              <a:spcBef>
                <a:spcPts val="448"/>
              </a:spcBef>
              <a:spcAft>
                <a:spcPts val="0"/>
              </a:spcAft>
              <a:buNone/>
              <a:tabLst/>
            </a:pPr>
            <a:r>
              <a:rPr lang="en-US" sz="2000" b="0" i="0" u="none" strike="noStrike" kern="1200">
                <a:ln>
                  <a:noFill/>
                </a:ln>
                <a:latin typeface="Arial" pitchFamily="18"/>
                <a:ea typeface="Times New Roman" pitchFamily="18"/>
                <a:cs typeface="Times New Roman" pitchFamily="18"/>
              </a:rPr>
              <a:t>If a student wanted to determine whether feeder color has an effect, he might suggest, “if I put up a red, blue, and green feeder, birds will visit the green feeder more” as a hypothesis.  He might speculate that the green feeder, being the most “camouflaged” or “natural” might be visited the most.  </a:t>
            </a:r>
          </a:p>
        </p:txBody>
      </p:sp>
      <p:sp>
        <p:nvSpPr>
          <p:cNvPr id="5" name="Notes Placeholder 4"/>
          <p:cNvSpPr>
            <a:spLocks noGrp="1"/>
          </p:cNvSpPr>
          <p:nvPr>
            <p:ph type="body" idx="1"/>
          </p:nvPr>
        </p:nvSpPr>
        <p:spPr/>
        <p:txBody>
          <a:bodyPr/>
          <a:lstStyle/>
          <a:p>
            <a:pPr marL="216000" marR="0" indent="-216000" defTabSz="914400" rtl="0" eaLnBrk="1" fontAlgn="auto" latinLnBrk="0" hangingPunct="0">
              <a:lnSpc>
                <a:spcPct val="100000"/>
              </a:lnSpc>
              <a:spcBef>
                <a:spcPts val="0"/>
              </a:spcBef>
              <a:spcAft>
                <a:spcPts val="0"/>
              </a:spcAft>
              <a:buClrTx/>
              <a:buSzTx/>
              <a:buFontTx/>
              <a:buNone/>
              <a:tabLst/>
              <a:defRPr/>
            </a:pPr>
            <a:r>
              <a:rPr lang="en-US" dirty="0" smtClean="0">
                <a:latin typeface="Arial" panose="020B0604020202020204" pitchFamily="34" charset="0"/>
                <a:cs typeface="Times New Roman" panose="02020603050405020304" pitchFamily="18" charset="0"/>
              </a:rPr>
              <a:t>Let’s take a look at a more</a:t>
            </a:r>
            <a:r>
              <a:rPr lang="en-US" baseline="0" dirty="0" smtClean="0">
                <a:latin typeface="Arial" panose="020B0604020202020204" pitchFamily="34" charset="0"/>
                <a:cs typeface="Times New Roman" panose="02020603050405020304" pitchFamily="18" charset="0"/>
              </a:rPr>
              <a:t> specific example:</a:t>
            </a:r>
          </a:p>
          <a:p>
            <a:pPr marL="216000" marR="0" indent="-216000" defTabSz="914400" rtl="0" eaLnBrk="1" fontAlgn="auto" latinLnBrk="0" hangingPunct="0">
              <a:lnSpc>
                <a:spcPct val="100000"/>
              </a:lnSpc>
              <a:spcBef>
                <a:spcPts val="0"/>
              </a:spcBef>
              <a:spcAft>
                <a:spcPts val="0"/>
              </a:spcAft>
              <a:buClrTx/>
              <a:buSzTx/>
              <a:buFontTx/>
              <a:buNone/>
              <a:tabLst/>
              <a:defRPr/>
            </a:pPr>
            <a:endParaRPr lang="en-US" baseline="0" dirty="0" smtClean="0">
              <a:latin typeface="Arial" panose="020B0604020202020204" pitchFamily="34" charset="0"/>
              <a:cs typeface="Times New Roman" panose="02020603050405020304" pitchFamily="18" charset="0"/>
            </a:endParaRPr>
          </a:p>
          <a:p>
            <a:pPr marL="216000" marR="0" indent="-216000" defTabSz="914400" rtl="0" eaLnBrk="1" fontAlgn="auto" latinLnBrk="0" hangingPunct="0">
              <a:lnSpc>
                <a:spcPct val="100000"/>
              </a:lnSpc>
              <a:spcBef>
                <a:spcPts val="0"/>
              </a:spcBef>
              <a:spcAft>
                <a:spcPts val="0"/>
              </a:spcAft>
              <a:buClrTx/>
              <a:buSzTx/>
              <a:buFontTx/>
              <a:buNone/>
              <a:tabLst/>
              <a:defRPr/>
            </a:pPr>
            <a:r>
              <a:rPr lang="en-US" dirty="0" smtClean="0">
                <a:latin typeface="Arial" panose="020B0604020202020204" pitchFamily="34" charset="0"/>
                <a:cs typeface="Times New Roman" panose="02020603050405020304" pitchFamily="18" charset="0"/>
              </a:rPr>
              <a:t>If a student wanted to determine whether feeder color has an effect, he might suggest, “If I put up red, blue, and green feeders, birds will visit the green feeder more” as a hypothesis.  He might speculate that the green feeder, being the most “camouflaged” or “natural,” might be visited the most.  </a:t>
            </a:r>
            <a:endParaRPr lang="en-US" dirty="0" smtClean="0"/>
          </a:p>
          <a:p>
            <a:endParaRPr lang="en-US" dirty="0"/>
          </a:p>
        </p:txBody>
      </p:sp>
    </p:spTree>
    <p:extLst>
      <p:ext uri="{BB962C8B-B14F-4D97-AF65-F5344CB8AC3E}">
        <p14:creationId xmlns:p14="http://schemas.microsoft.com/office/powerpoint/2010/main" val="28153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8C77370B-8C60-4970-8422-47EDCF8A3036}" type="slidenum">
              <a:t>5</a:t>
            </a:fld>
            <a:endParaRPr lang="en-US"/>
          </a:p>
        </p:txBody>
      </p:sp>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914400" y="4800600"/>
            <a:ext cx="5715000" cy="4572000"/>
          </a:xfrm>
        </p:spPr>
        <p:txBody>
          <a:bodyPr/>
          <a:lstStyle/>
          <a:p>
            <a:pPr marL="0" lvl="0" indent="0">
              <a:spcBef>
                <a:spcPts val="448"/>
              </a:spcBef>
            </a:pPr>
            <a:r>
              <a:rPr lang="en-US" b="1" dirty="0"/>
              <a:t>Independent Variable:</a:t>
            </a:r>
            <a:r>
              <a:rPr lang="en-US" dirty="0"/>
              <a:t> the one factor that is changed by the person doing the experiment</a:t>
            </a:r>
          </a:p>
          <a:p>
            <a:pPr marL="0" lvl="0" indent="0">
              <a:spcBef>
                <a:spcPts val="448"/>
              </a:spcBef>
            </a:pPr>
            <a:endParaRPr lang="en-US" b="1" dirty="0" smtClean="0"/>
          </a:p>
          <a:p>
            <a:pPr marL="0" lvl="0" indent="0">
              <a:spcBef>
                <a:spcPts val="448"/>
              </a:spcBef>
            </a:pPr>
            <a:r>
              <a:rPr lang="en-US" b="1" dirty="0" smtClean="0"/>
              <a:t>Dependent </a:t>
            </a:r>
            <a:r>
              <a:rPr lang="en-US" b="1" dirty="0"/>
              <a:t>Variable:</a:t>
            </a:r>
            <a:r>
              <a:rPr lang="en-US" dirty="0"/>
              <a:t> the factor which is measured in the experiment</a:t>
            </a:r>
          </a:p>
          <a:p>
            <a:pPr marL="0" lvl="0" indent="0">
              <a:spcBef>
                <a:spcPts val="448"/>
              </a:spcBef>
            </a:pPr>
            <a:endParaRPr lang="en-US" b="1" dirty="0" smtClean="0"/>
          </a:p>
          <a:p>
            <a:pPr marL="0" lvl="0" indent="0">
              <a:spcBef>
                <a:spcPts val="448"/>
              </a:spcBef>
            </a:pPr>
            <a:r>
              <a:rPr lang="en-US" b="1" dirty="0" smtClean="0"/>
              <a:t>Constants</a:t>
            </a:r>
            <a:r>
              <a:rPr lang="en-US" b="1" dirty="0"/>
              <a:t>:</a:t>
            </a:r>
            <a:r>
              <a:rPr lang="en-US" dirty="0"/>
              <a:t> all the factors that stay the same in an experiment</a:t>
            </a:r>
          </a:p>
        </p:txBody>
      </p:sp>
    </p:spTree>
    <p:extLst>
      <p:ext uri="{BB962C8B-B14F-4D97-AF65-F5344CB8AC3E}">
        <p14:creationId xmlns:p14="http://schemas.microsoft.com/office/powerpoint/2010/main" val="2481578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AF4CFDBA-2EDE-460F-B043-E338E1FC88EF}" type="slidenum">
              <a:t>6</a:t>
            </a:fld>
            <a:endParaRPr lang="en-US"/>
          </a:p>
        </p:txBody>
      </p:sp>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800"/>
          </a:xfrm>
        </p:spPr>
        <p:txBody>
          <a:bodyPr/>
          <a:lstStyle/>
          <a:p>
            <a:r>
              <a:rPr lang="en-US" dirty="0" smtClean="0"/>
              <a:t>This chart shows the variables and constants within our birdy example.</a:t>
            </a:r>
          </a:p>
          <a:p>
            <a:endParaRPr lang="en-US" dirty="0" smtClean="0"/>
          </a:p>
          <a:p>
            <a:r>
              <a:rPr lang="en-US" dirty="0" smtClean="0"/>
              <a:t>We keep the constants the same for all three</a:t>
            </a:r>
            <a:r>
              <a:rPr lang="en-US" baseline="0" dirty="0" smtClean="0"/>
              <a:t> colors of feeders. </a:t>
            </a:r>
          </a:p>
          <a:p>
            <a:r>
              <a:rPr lang="en-US" baseline="0" dirty="0" smtClean="0"/>
              <a:t>The only thing we are changing is the color of feeder.  So color of feeder is our independent variable.</a:t>
            </a:r>
          </a:p>
          <a:p>
            <a:endParaRPr lang="en-US" baseline="0" dirty="0" smtClean="0"/>
          </a:p>
          <a:p>
            <a:r>
              <a:rPr lang="en-US" baseline="0" dirty="0" smtClean="0"/>
              <a:t>The amount of seed eaten will be measured and is called our dependent variable.</a:t>
            </a:r>
            <a:endParaRPr lang="en-US" dirty="0"/>
          </a:p>
        </p:txBody>
      </p:sp>
    </p:spTree>
    <p:extLst>
      <p:ext uri="{BB962C8B-B14F-4D97-AF65-F5344CB8AC3E}">
        <p14:creationId xmlns:p14="http://schemas.microsoft.com/office/powerpoint/2010/main" val="399072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D11768E5-D500-47FD-A88B-11040D90ECEE}" type="slidenum">
              <a:t>7</a:t>
            </a:fld>
            <a:endParaRPr lang="en-US"/>
          </a:p>
        </p:txBody>
      </p:sp>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526280"/>
          </a:xfrm>
        </p:spPr>
        <p:txBody>
          <a:bodyPr/>
          <a:lstStyle/>
          <a:p>
            <a:r>
              <a:rPr lang="en-US" dirty="0" smtClean="0"/>
              <a:t>In our example, only the color of feeder can change.</a:t>
            </a:r>
            <a:r>
              <a:rPr lang="en-US" baseline="0" dirty="0" smtClean="0"/>
              <a:t> </a:t>
            </a:r>
          </a:p>
          <a:p>
            <a:endParaRPr lang="en-US" dirty="0" smtClean="0"/>
          </a:p>
          <a:p>
            <a:r>
              <a:rPr lang="en-US" dirty="0" smtClean="0"/>
              <a:t>A</a:t>
            </a:r>
            <a:r>
              <a:rPr lang="en-US" baseline="0" dirty="0" smtClean="0"/>
              <a:t> FAIR experiment means the information gathered is reliable.</a:t>
            </a:r>
            <a:endParaRPr lang="en-US" dirty="0"/>
          </a:p>
        </p:txBody>
      </p:sp>
    </p:spTree>
    <p:extLst>
      <p:ext uri="{BB962C8B-B14F-4D97-AF65-F5344CB8AC3E}">
        <p14:creationId xmlns:p14="http://schemas.microsoft.com/office/powerpoint/2010/main" val="3197357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txBox="1">
            <a:spLocks noGrp="1"/>
          </p:cNvSpPr>
          <p:nvPr>
            <p:ph type="sldNum" sz="quarter" idx="5"/>
          </p:nvPr>
        </p:nvSpPr>
        <p:spPr>
          <a:ln/>
        </p:spPr>
        <p:txBody>
          <a:bodyPr lIns="0" tIns="0" rIns="0" bIns="0" anchor="b">
            <a:noAutofit/>
          </a:bodyPr>
          <a:lstStyle/>
          <a:p>
            <a:pPr lvl="0"/>
            <a:fld id="{7D9D265E-C8D9-47A5-99CE-5D33FD5D6746}" type="slidenum">
              <a:t>8</a:t>
            </a:fld>
            <a:endParaRPr lang="en-US"/>
          </a:p>
        </p:txBody>
      </p:sp>
      <p:sp>
        <p:nvSpPr>
          <p:cNvPr id="2" name="Rectangle 2"/>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a:spLocks noGrp="1"/>
          </p:cNvSpPr>
          <p:nvPr>
            <p:ph type="body" idx="1"/>
          </p:nvPr>
        </p:nvSpPr>
        <p:spPr/>
        <p:txBody>
          <a:bodyPr/>
          <a:lstStyle/>
          <a:p>
            <a:r>
              <a:rPr lang="en-US" dirty="0" smtClean="0"/>
              <a:t>Collect answers…</a:t>
            </a:r>
          </a:p>
          <a:p>
            <a:endParaRPr lang="en-US" dirty="0" smtClean="0"/>
          </a:p>
          <a:p>
            <a:r>
              <a:rPr lang="en-US" dirty="0" smtClean="0"/>
              <a:t>You can re-phrase</a:t>
            </a:r>
            <a:r>
              <a:rPr lang="en-US" baseline="0" dirty="0" smtClean="0"/>
              <a:t> the question and/or ask additional questions: </a:t>
            </a:r>
          </a:p>
          <a:p>
            <a:endParaRPr lang="en-US" baseline="0" dirty="0" smtClean="0"/>
          </a:p>
          <a:p>
            <a:r>
              <a:rPr lang="en-US" baseline="0" dirty="0" smtClean="0"/>
              <a:t>	What might happen if we change more than the independent variable?</a:t>
            </a:r>
          </a:p>
          <a:p>
            <a:endParaRPr lang="en-US" baseline="0" dirty="0" smtClean="0"/>
          </a:p>
          <a:p>
            <a:r>
              <a:rPr lang="en-US" baseline="0" dirty="0" smtClean="0"/>
              <a:t>	Will our results be accurate if we hang some feeders in the sun and others in the shade?</a:t>
            </a:r>
          </a:p>
          <a:p>
            <a:endParaRPr lang="en-US" baseline="0" dirty="0" smtClean="0"/>
          </a:p>
          <a:p>
            <a:r>
              <a:rPr lang="en-US" baseline="0" dirty="0" smtClean="0"/>
              <a:t>	What if we hang them from the same tree branch, but on different days?</a:t>
            </a:r>
            <a:endParaRPr lang="en-US" dirty="0"/>
          </a:p>
        </p:txBody>
      </p:sp>
    </p:spTree>
    <p:extLst>
      <p:ext uri="{BB962C8B-B14F-4D97-AF65-F5344CB8AC3E}">
        <p14:creationId xmlns:p14="http://schemas.microsoft.com/office/powerpoint/2010/main" val="3335387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noGrp="1"/>
          </p:cNvSpPr>
          <p:nvPr>
            <p:ph type="sldNum" sz="quarter" idx="8"/>
          </p:nvPr>
        </p:nvSpPr>
        <p:spPr>
          <a:xfrm>
            <a:off x="0" y="0"/>
            <a:ext cx="360" cy="360"/>
          </a:xfrm>
        </p:spPr>
        <p:txBody>
          <a:bodyPr wrap="square" lIns="90000" tIns="45000" rIns="90000" bIns="45000"/>
          <a:lstStyle/>
          <a:p>
            <a:pPr lvl="0" algn="l" hangingPunct="1"/>
            <a:fld id="{CC38ACDB-4FAB-48F9-B6E1-9CD31FDF62A0}" type="slidenum">
              <a:t>9</a:t>
            </a:fld>
            <a:endParaRPr lang="en-US"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oAutofit/>
          </a:bodyPr>
          <a:lstStyle/>
          <a:p>
            <a:pPr lvl="0"/>
            <a:fld id="{3F04B2C1-AC2E-410B-8D84-1CC7099199C5}" type="slidenum">
              <a:t>9</a:t>
            </a:fld>
            <a:endParaRPr lang="en-US"/>
          </a:p>
        </p:txBody>
      </p:sp>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4" name="Notes Placeholder 3"/>
          <p:cNvSpPr txBox="1">
            <a:spLocks noGrp="1"/>
          </p:cNvSpPr>
          <p:nvPr>
            <p:ph type="body" sz="quarter" idx="1"/>
          </p:nvPr>
        </p:nvSpPr>
        <p:spPr>
          <a:xfrm>
            <a:off x="228600" y="4572000"/>
            <a:ext cx="6629400" cy="8197919"/>
          </a:xfrm>
        </p:spPr>
        <p:txBody>
          <a:bodyPr>
            <a:spAutoFit/>
          </a:bodyPr>
          <a:lstStyle/>
          <a:p>
            <a:pPr marL="0" lvl="0" indent="0">
              <a:spcBef>
                <a:spcPts val="448"/>
              </a:spcBef>
            </a:pPr>
            <a:r>
              <a:rPr lang="en-US" dirty="0"/>
              <a:t>Give an example:  </a:t>
            </a:r>
            <a:r>
              <a:rPr lang="en-US" dirty="0" smtClean="0"/>
              <a:t>A </a:t>
            </a:r>
            <a:r>
              <a:rPr lang="en-US" dirty="0"/>
              <a:t>girl wanted to know whether her dog </a:t>
            </a:r>
            <a:r>
              <a:rPr lang="en-US" dirty="0" smtClean="0"/>
              <a:t>scared </a:t>
            </a:r>
            <a:r>
              <a:rPr lang="en-US" dirty="0"/>
              <a:t>birds </a:t>
            </a:r>
            <a:r>
              <a:rPr lang="en-US" dirty="0" smtClean="0"/>
              <a:t>away when it was in the backyard.  </a:t>
            </a:r>
            <a:r>
              <a:rPr lang="en-US" dirty="0"/>
              <a:t>She thought it would, because the dog likes to bark a lot and has been known to chase little animals.</a:t>
            </a:r>
          </a:p>
          <a:p>
            <a:pPr marL="0" lvl="0" indent="0">
              <a:spcBef>
                <a:spcPts val="448"/>
              </a:spcBef>
            </a:pPr>
            <a:endParaRPr lang="en-US" dirty="0"/>
          </a:p>
          <a:p>
            <a:pPr marL="0" lvl="0" indent="0">
              <a:spcBef>
                <a:spcPts val="448"/>
              </a:spcBef>
            </a:pPr>
            <a:r>
              <a:rPr lang="en-US" dirty="0"/>
              <a:t>For 5 days when the dog was out, she counted for an hour.</a:t>
            </a:r>
          </a:p>
          <a:p>
            <a:pPr marL="0" lvl="0" indent="0">
              <a:spcBef>
                <a:spcPts val="448"/>
              </a:spcBef>
            </a:pPr>
            <a:r>
              <a:rPr lang="en-US" dirty="0"/>
              <a:t>For 5 days the dog wasn’t out, she counted for an hour.</a:t>
            </a:r>
          </a:p>
          <a:p>
            <a:pPr marL="0" lvl="0" indent="0">
              <a:spcBef>
                <a:spcPts val="448"/>
              </a:spcBef>
            </a:pPr>
            <a:endParaRPr lang="en-US" dirty="0"/>
          </a:p>
          <a:p>
            <a:pPr marL="0" lvl="0" indent="0">
              <a:spcBef>
                <a:spcPts val="448"/>
              </a:spcBef>
            </a:pPr>
            <a:r>
              <a:rPr lang="en-US" dirty="0"/>
              <a:t>After she collected the data, she noticed that birds are actually out MORE when the dog is in the yard.  Does that surprise you?</a:t>
            </a:r>
          </a:p>
          <a:p>
            <a:pPr marL="0" lvl="0" indent="0">
              <a:spcBef>
                <a:spcPts val="448"/>
              </a:spcBef>
            </a:pPr>
            <a:endParaRPr lang="en-US" dirty="0"/>
          </a:p>
          <a:p>
            <a:pPr marL="0" lvl="0" indent="0">
              <a:spcBef>
                <a:spcPts val="448"/>
              </a:spcBef>
            </a:pPr>
            <a:r>
              <a:rPr lang="en-US" dirty="0"/>
              <a:t>But, what the girl didn’t think of was other things that might effect the number of birds that were out.  She began thinking that maybe something else might be going on.  She realized that the dog was out on sunny warm days, and not on rainy, cool days.</a:t>
            </a:r>
          </a:p>
          <a:p>
            <a:pPr marL="0" lvl="0" indent="0">
              <a:spcBef>
                <a:spcPts val="448"/>
              </a:spcBef>
            </a:pPr>
            <a:endParaRPr lang="en-US" dirty="0"/>
          </a:p>
          <a:p>
            <a:pPr marL="0" lvl="0" indent="0">
              <a:spcBef>
                <a:spcPts val="448"/>
              </a:spcBef>
            </a:pPr>
            <a:r>
              <a:rPr lang="en-US" dirty="0"/>
              <a:t>So, even though she found a change, how </a:t>
            </a:r>
            <a:r>
              <a:rPr lang="en-US" dirty="0" smtClean="0"/>
              <a:t>would</a:t>
            </a:r>
            <a:r>
              <a:rPr lang="en-US" baseline="0" dirty="0" smtClean="0"/>
              <a:t> </a:t>
            </a:r>
            <a:r>
              <a:rPr lang="en-US" dirty="0" smtClean="0"/>
              <a:t>she </a:t>
            </a:r>
            <a:r>
              <a:rPr lang="en-US" dirty="0"/>
              <a:t>know if it was the dog </a:t>
            </a:r>
            <a:r>
              <a:rPr lang="en-US" dirty="0" smtClean="0"/>
              <a:t>that</a:t>
            </a:r>
            <a:r>
              <a:rPr lang="en-US" baseline="0" dirty="0" smtClean="0"/>
              <a:t> caused</a:t>
            </a:r>
            <a:r>
              <a:rPr lang="en-US" dirty="0" smtClean="0"/>
              <a:t> </a:t>
            </a:r>
            <a:r>
              <a:rPr lang="en-US" dirty="0"/>
              <a:t>an effect?  Or was it the weather?</a:t>
            </a:r>
          </a:p>
          <a:p>
            <a:pPr marL="0" lvl="0" indent="0">
              <a:spcBef>
                <a:spcPts val="448"/>
              </a:spcBef>
            </a:pPr>
            <a:endParaRPr lang="en-US" dirty="0"/>
          </a:p>
          <a:p>
            <a:pPr marL="0" lvl="0" indent="0">
              <a:spcBef>
                <a:spcPts val="448"/>
              </a:spcBef>
            </a:pPr>
            <a:r>
              <a:rPr lang="en-US" dirty="0"/>
              <a:t>See if </a:t>
            </a:r>
            <a:r>
              <a:rPr lang="en-US" dirty="0" smtClean="0"/>
              <a:t>students </a:t>
            </a:r>
            <a:r>
              <a:rPr lang="en-US" dirty="0"/>
              <a:t>can suggest improvements to the </a:t>
            </a:r>
            <a:r>
              <a:rPr lang="en-US" dirty="0" smtClean="0"/>
              <a:t>experiment, </a:t>
            </a:r>
            <a:r>
              <a:rPr lang="en-US" dirty="0"/>
              <a:t>(i.e. making sure the weather and temperature </a:t>
            </a:r>
            <a:r>
              <a:rPr lang="en-US" dirty="0" smtClean="0"/>
              <a:t>are </a:t>
            </a:r>
            <a:r>
              <a:rPr lang="en-US" dirty="0"/>
              <a:t>similar on the days she </a:t>
            </a:r>
            <a:r>
              <a:rPr lang="en-US" dirty="0" smtClean="0"/>
              <a:t>counts).</a:t>
            </a:r>
            <a:endParaRPr lang="en-US" dirty="0"/>
          </a:p>
        </p:txBody>
      </p:sp>
    </p:spTree>
    <p:extLst>
      <p:ext uri="{BB962C8B-B14F-4D97-AF65-F5344CB8AC3E}">
        <p14:creationId xmlns:p14="http://schemas.microsoft.com/office/powerpoint/2010/main" val="380005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4340E404-323E-4545-84BC-0732F99C1FB9}"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19A7D5C-5820-4940-9A14-3BAC86ECE56D}" type="slidenum">
              <a:t>‹#›</a:t>
            </a:fld>
            <a:endParaRPr lang="en-US"/>
          </a:p>
        </p:txBody>
      </p:sp>
    </p:spTree>
    <p:extLst>
      <p:ext uri="{BB962C8B-B14F-4D97-AF65-F5344CB8AC3E}">
        <p14:creationId xmlns:p14="http://schemas.microsoft.com/office/powerpoint/2010/main" val="1235484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4340E404-323E-4545-84BC-0732F99C1FB9}"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EDE40E1-F6A7-448F-BB29-FBC4FAED8F37}" type="slidenum">
              <a:t>‹#›</a:t>
            </a:fld>
            <a:endParaRPr lang="en-US"/>
          </a:p>
        </p:txBody>
      </p:sp>
    </p:spTree>
    <p:extLst>
      <p:ext uri="{BB962C8B-B14F-4D97-AF65-F5344CB8AC3E}">
        <p14:creationId xmlns:p14="http://schemas.microsoft.com/office/powerpoint/2010/main" val="2547692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4340E404-323E-4545-84BC-0732F99C1FB9}"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AE6D0BD-B2B9-4F8B-BD8B-35DE46D873AA}" type="slidenum">
              <a:t>‹#›</a:t>
            </a:fld>
            <a:endParaRPr lang="en-US"/>
          </a:p>
        </p:txBody>
      </p:sp>
    </p:spTree>
    <p:extLst>
      <p:ext uri="{BB962C8B-B14F-4D97-AF65-F5344CB8AC3E}">
        <p14:creationId xmlns:p14="http://schemas.microsoft.com/office/powerpoint/2010/main" val="2541634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4E929A7F-26BE-4597-BEDF-8D97177A2470}"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53B4497-7E09-4B04-BD14-92A1451D6005}" type="slidenum">
              <a:t>‹#›</a:t>
            </a:fld>
            <a:endParaRPr lang="en-US"/>
          </a:p>
        </p:txBody>
      </p:sp>
    </p:spTree>
    <p:extLst>
      <p:ext uri="{BB962C8B-B14F-4D97-AF65-F5344CB8AC3E}">
        <p14:creationId xmlns:p14="http://schemas.microsoft.com/office/powerpoint/2010/main" val="2331762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4E929A7F-26BE-4597-BEDF-8D97177A2470}"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4939A54-4F44-43FE-B843-6C20D0212480}" type="slidenum">
              <a:t>‹#›</a:t>
            </a:fld>
            <a:endParaRPr lang="en-US"/>
          </a:p>
        </p:txBody>
      </p:sp>
    </p:spTree>
    <p:extLst>
      <p:ext uri="{BB962C8B-B14F-4D97-AF65-F5344CB8AC3E}">
        <p14:creationId xmlns:p14="http://schemas.microsoft.com/office/powerpoint/2010/main" val="3389182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4E929A7F-26BE-4597-BEDF-8D97177A2470}"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99A25F-0C92-47F4-B944-FAB1D2737969}" type="slidenum">
              <a:t>‹#›</a:t>
            </a:fld>
            <a:endParaRPr lang="en-US"/>
          </a:p>
        </p:txBody>
      </p:sp>
    </p:spTree>
    <p:extLst>
      <p:ext uri="{BB962C8B-B14F-4D97-AF65-F5344CB8AC3E}">
        <p14:creationId xmlns:p14="http://schemas.microsoft.com/office/powerpoint/2010/main" val="2349665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5113"/>
            <a:ext cx="1943100" cy="639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535113"/>
            <a:ext cx="1944688" cy="639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4E929A7F-26BE-4597-BEDF-8D97177A2470}"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039523BB-C46E-4B2B-BF2B-AF0DFBD79DD1}" type="slidenum">
              <a:t>‹#›</a:t>
            </a:fld>
            <a:endParaRPr lang="en-US"/>
          </a:p>
        </p:txBody>
      </p:sp>
    </p:spTree>
    <p:extLst>
      <p:ext uri="{BB962C8B-B14F-4D97-AF65-F5344CB8AC3E}">
        <p14:creationId xmlns:p14="http://schemas.microsoft.com/office/powerpoint/2010/main" val="3917078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4E929A7F-26BE-4597-BEDF-8D97177A2470}" type="datetime1">
              <a:rPr lang="en-US" smtClean="0"/>
              <a:pPr lvl="0"/>
              <a:t>11/15/2018</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1603BAD1-F377-41C7-878F-2343532482B0}" type="slidenum">
              <a:t>‹#›</a:t>
            </a:fld>
            <a:endParaRPr lang="en-US"/>
          </a:p>
        </p:txBody>
      </p:sp>
    </p:spTree>
    <p:extLst>
      <p:ext uri="{BB962C8B-B14F-4D97-AF65-F5344CB8AC3E}">
        <p14:creationId xmlns:p14="http://schemas.microsoft.com/office/powerpoint/2010/main" val="3417009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4E929A7F-26BE-4597-BEDF-8D97177A2470}" type="datetime1">
              <a:rPr lang="en-US" smtClean="0"/>
              <a:pPr lvl="0"/>
              <a:t>11/15/2018</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CDB92F36-0119-4AE0-9B69-9E562311299E}" type="slidenum">
              <a:t>‹#›</a:t>
            </a:fld>
            <a:endParaRPr lang="en-US"/>
          </a:p>
        </p:txBody>
      </p:sp>
    </p:spTree>
    <p:extLst>
      <p:ext uri="{BB962C8B-B14F-4D97-AF65-F5344CB8AC3E}">
        <p14:creationId xmlns:p14="http://schemas.microsoft.com/office/powerpoint/2010/main" val="362837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4E929A7F-26BE-4597-BEDF-8D97177A2470}" type="datetime1">
              <a:rPr lang="en-US" smtClean="0"/>
              <a:pPr lvl="0"/>
              <a:t>11/15/2018</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37EAFF91-196B-4864-9CEF-669915AD60D6}" type="slidenum">
              <a:t>‹#›</a:t>
            </a:fld>
            <a:endParaRPr lang="en-US"/>
          </a:p>
        </p:txBody>
      </p:sp>
    </p:spTree>
    <p:extLst>
      <p:ext uri="{BB962C8B-B14F-4D97-AF65-F5344CB8AC3E}">
        <p14:creationId xmlns:p14="http://schemas.microsoft.com/office/powerpoint/2010/main" val="399416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4E929A7F-26BE-4597-BEDF-8D97177A2470}"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ED2FD6B-83C5-4B83-A59B-89D242284A42}" type="slidenum">
              <a:t>‹#›</a:t>
            </a:fld>
            <a:endParaRPr lang="en-US"/>
          </a:p>
        </p:txBody>
      </p:sp>
    </p:spTree>
    <p:extLst>
      <p:ext uri="{BB962C8B-B14F-4D97-AF65-F5344CB8AC3E}">
        <p14:creationId xmlns:p14="http://schemas.microsoft.com/office/powerpoint/2010/main" val="4026777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4340E404-323E-4545-84BC-0732F99C1FB9}"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BA462BC-BEBF-42EA-8A58-D825A93BE4C0}" type="slidenum">
              <a:t>‹#›</a:t>
            </a:fld>
            <a:endParaRPr lang="en-US"/>
          </a:p>
        </p:txBody>
      </p:sp>
    </p:spTree>
    <p:extLst>
      <p:ext uri="{BB962C8B-B14F-4D97-AF65-F5344CB8AC3E}">
        <p14:creationId xmlns:p14="http://schemas.microsoft.com/office/powerpoint/2010/main" val="2617124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4E929A7F-26BE-4597-BEDF-8D97177A2470}"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91DBBCC-A4F3-4777-A6BE-9AB44505C05C}" type="slidenum">
              <a:t>‹#›</a:t>
            </a:fld>
            <a:endParaRPr lang="en-US"/>
          </a:p>
        </p:txBody>
      </p:sp>
    </p:spTree>
    <p:extLst>
      <p:ext uri="{BB962C8B-B14F-4D97-AF65-F5344CB8AC3E}">
        <p14:creationId xmlns:p14="http://schemas.microsoft.com/office/powerpoint/2010/main" val="3852836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4E929A7F-26BE-4597-BEDF-8D97177A2470}"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0B6896A-C4F4-40CC-9797-D1AD61FC26BF}" type="slidenum">
              <a:t>‹#›</a:t>
            </a:fld>
            <a:endParaRPr lang="en-US"/>
          </a:p>
        </p:txBody>
      </p:sp>
    </p:spTree>
    <p:extLst>
      <p:ext uri="{BB962C8B-B14F-4D97-AF65-F5344CB8AC3E}">
        <p14:creationId xmlns:p14="http://schemas.microsoft.com/office/powerpoint/2010/main" val="1847956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1900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1900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4E929A7F-26BE-4597-BEDF-8D97177A2470}"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08D20ED-C77C-4896-B376-062717B8D363}" type="slidenum">
              <a:t>‹#›</a:t>
            </a:fld>
            <a:endParaRPr lang="en-US"/>
          </a:p>
        </p:txBody>
      </p:sp>
    </p:spTree>
    <p:extLst>
      <p:ext uri="{BB962C8B-B14F-4D97-AF65-F5344CB8AC3E}">
        <p14:creationId xmlns:p14="http://schemas.microsoft.com/office/powerpoint/2010/main" val="2120223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894787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387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80934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519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73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5041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893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4340E404-323E-4545-84BC-0732F99C1FB9}"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EDB39F7-EEFD-4A69-AF33-3F7DAF719142}" type="slidenum">
              <a:t>‹#›</a:t>
            </a:fld>
            <a:endParaRPr lang="en-US"/>
          </a:p>
        </p:txBody>
      </p:sp>
    </p:spTree>
    <p:extLst>
      <p:ext uri="{BB962C8B-B14F-4D97-AF65-F5344CB8AC3E}">
        <p14:creationId xmlns:p14="http://schemas.microsoft.com/office/powerpoint/2010/main" val="337222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03250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485573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2379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7400" cy="452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452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859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874A64D0-3B97-4892-9D8A-AD92E0274825}"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4FD45A3-60D2-43A6-A358-349689A9C89C}" type="slidenum">
              <a:t>‹#›</a:t>
            </a:fld>
            <a:endParaRPr lang="en-US"/>
          </a:p>
        </p:txBody>
      </p:sp>
    </p:spTree>
    <p:extLst>
      <p:ext uri="{BB962C8B-B14F-4D97-AF65-F5344CB8AC3E}">
        <p14:creationId xmlns:p14="http://schemas.microsoft.com/office/powerpoint/2010/main" val="65120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874A64D0-3B97-4892-9D8A-AD92E0274825}"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0192A4C-E632-4609-8FEB-C14B16FD7034}" type="slidenum">
              <a:t>‹#›</a:t>
            </a:fld>
            <a:endParaRPr lang="en-US"/>
          </a:p>
        </p:txBody>
      </p:sp>
    </p:spTree>
    <p:extLst>
      <p:ext uri="{BB962C8B-B14F-4D97-AF65-F5344CB8AC3E}">
        <p14:creationId xmlns:p14="http://schemas.microsoft.com/office/powerpoint/2010/main" val="292053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874A64D0-3B97-4892-9D8A-AD92E0274825}"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EA42F90-E420-44BE-B312-878FBFD61311}" type="slidenum">
              <a:t>‹#›</a:t>
            </a:fld>
            <a:endParaRPr lang="en-US"/>
          </a:p>
        </p:txBody>
      </p:sp>
    </p:spTree>
    <p:extLst>
      <p:ext uri="{BB962C8B-B14F-4D97-AF65-F5344CB8AC3E}">
        <p14:creationId xmlns:p14="http://schemas.microsoft.com/office/powerpoint/2010/main" val="3573498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874A64D0-3B97-4892-9D8A-AD92E0274825}"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33EB2CB-94CC-4DEF-ABA0-445D188F4FA2}" type="slidenum">
              <a:t>‹#›</a:t>
            </a:fld>
            <a:endParaRPr lang="en-US"/>
          </a:p>
        </p:txBody>
      </p:sp>
    </p:spTree>
    <p:extLst>
      <p:ext uri="{BB962C8B-B14F-4D97-AF65-F5344CB8AC3E}">
        <p14:creationId xmlns:p14="http://schemas.microsoft.com/office/powerpoint/2010/main" val="40318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874A64D0-3B97-4892-9D8A-AD92E0274825}" type="datetime1">
              <a:rPr lang="en-US" smtClean="0"/>
              <a:pPr lvl="0"/>
              <a:t>11/15/2018</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EFE5699E-78F4-4875-BD95-6B69C7BCE78B}" type="slidenum">
              <a:t>‹#›</a:t>
            </a:fld>
            <a:endParaRPr lang="en-US"/>
          </a:p>
        </p:txBody>
      </p:sp>
    </p:spTree>
    <p:extLst>
      <p:ext uri="{BB962C8B-B14F-4D97-AF65-F5344CB8AC3E}">
        <p14:creationId xmlns:p14="http://schemas.microsoft.com/office/powerpoint/2010/main" val="217428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874A64D0-3B97-4892-9D8A-AD92E0274825}" type="datetime1">
              <a:rPr lang="en-US" smtClean="0"/>
              <a:pPr lvl="0"/>
              <a:t>11/15/2018</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52EE1CF7-D0FD-4B6E-A7B5-2CC517AC2799}" type="slidenum">
              <a:t>‹#›</a:t>
            </a:fld>
            <a:endParaRPr lang="en-US"/>
          </a:p>
        </p:txBody>
      </p:sp>
    </p:spTree>
    <p:extLst>
      <p:ext uri="{BB962C8B-B14F-4D97-AF65-F5344CB8AC3E}">
        <p14:creationId xmlns:p14="http://schemas.microsoft.com/office/powerpoint/2010/main" val="419881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4340E404-323E-4545-84BC-0732F99C1FB9}"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2574A45-65A6-4FCF-86D5-A71BC612A5F1}" type="slidenum">
              <a:t>‹#›</a:t>
            </a:fld>
            <a:endParaRPr lang="en-US"/>
          </a:p>
        </p:txBody>
      </p:sp>
    </p:spTree>
    <p:extLst>
      <p:ext uri="{BB962C8B-B14F-4D97-AF65-F5344CB8AC3E}">
        <p14:creationId xmlns:p14="http://schemas.microsoft.com/office/powerpoint/2010/main" val="1021235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874A64D0-3B97-4892-9D8A-AD92E0274825}" type="datetime1">
              <a:rPr lang="en-US" smtClean="0"/>
              <a:pPr lvl="0"/>
              <a:t>11/15/2018</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69EAC87F-C599-486E-B2EE-4C2C2535711F}" type="slidenum">
              <a:t>‹#›</a:t>
            </a:fld>
            <a:endParaRPr lang="en-US"/>
          </a:p>
        </p:txBody>
      </p:sp>
    </p:spTree>
    <p:extLst>
      <p:ext uri="{BB962C8B-B14F-4D97-AF65-F5344CB8AC3E}">
        <p14:creationId xmlns:p14="http://schemas.microsoft.com/office/powerpoint/2010/main" val="95389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874A64D0-3B97-4892-9D8A-AD92E0274825}"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CE91AD0-C92E-4D96-87AF-A4B77022D82F}" type="slidenum">
              <a:t>‹#›</a:t>
            </a:fld>
            <a:endParaRPr lang="en-US"/>
          </a:p>
        </p:txBody>
      </p:sp>
    </p:spTree>
    <p:extLst>
      <p:ext uri="{BB962C8B-B14F-4D97-AF65-F5344CB8AC3E}">
        <p14:creationId xmlns:p14="http://schemas.microsoft.com/office/powerpoint/2010/main" val="2682802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874A64D0-3B97-4892-9D8A-AD92E0274825}"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8CA9B1EB-B3D1-4462-B8A1-544AB02696D1}" type="slidenum">
              <a:t>‹#›</a:t>
            </a:fld>
            <a:endParaRPr lang="en-US"/>
          </a:p>
        </p:txBody>
      </p:sp>
    </p:spTree>
    <p:extLst>
      <p:ext uri="{BB962C8B-B14F-4D97-AF65-F5344CB8AC3E}">
        <p14:creationId xmlns:p14="http://schemas.microsoft.com/office/powerpoint/2010/main" val="835590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874A64D0-3B97-4892-9D8A-AD92E0274825}"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731AB2E-D871-4B3C-9FBA-52383E12AC69}" type="slidenum">
              <a:t>‹#›</a:t>
            </a:fld>
            <a:endParaRPr lang="en-US"/>
          </a:p>
        </p:txBody>
      </p:sp>
    </p:spTree>
    <p:extLst>
      <p:ext uri="{BB962C8B-B14F-4D97-AF65-F5344CB8AC3E}">
        <p14:creationId xmlns:p14="http://schemas.microsoft.com/office/powerpoint/2010/main" val="774983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874A64D0-3B97-4892-9D8A-AD92E0274825}"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A5A57F1-4934-4021-8350-E6FFB0BF63A0}" type="slidenum">
              <a:t>‹#›</a:t>
            </a:fld>
            <a:endParaRPr lang="en-US"/>
          </a:p>
        </p:txBody>
      </p:sp>
    </p:spTree>
    <p:extLst>
      <p:ext uri="{BB962C8B-B14F-4D97-AF65-F5344CB8AC3E}">
        <p14:creationId xmlns:p14="http://schemas.microsoft.com/office/powerpoint/2010/main" val="77008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C55AC96A-506D-4E08-BA7A-A3AC26659E76}"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621803D-CB02-4542-AF27-4343E4621E43}" type="slidenum">
              <a:t>‹#›</a:t>
            </a:fld>
            <a:endParaRPr lang="en-US"/>
          </a:p>
        </p:txBody>
      </p:sp>
    </p:spTree>
    <p:extLst>
      <p:ext uri="{BB962C8B-B14F-4D97-AF65-F5344CB8AC3E}">
        <p14:creationId xmlns:p14="http://schemas.microsoft.com/office/powerpoint/2010/main" val="219697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C55AC96A-506D-4E08-BA7A-A3AC26659E76}"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ADAD3A6-BAF6-4684-B300-7D55B721CF3B}" type="slidenum">
              <a:t>‹#›</a:t>
            </a:fld>
            <a:endParaRPr lang="en-US"/>
          </a:p>
        </p:txBody>
      </p:sp>
    </p:spTree>
    <p:extLst>
      <p:ext uri="{BB962C8B-B14F-4D97-AF65-F5344CB8AC3E}">
        <p14:creationId xmlns:p14="http://schemas.microsoft.com/office/powerpoint/2010/main" val="3896456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C55AC96A-506D-4E08-BA7A-A3AC26659E76}"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C587D77-87D7-4331-996A-77B58499F8FA}" type="slidenum">
              <a:t>‹#›</a:t>
            </a:fld>
            <a:endParaRPr lang="en-US"/>
          </a:p>
        </p:txBody>
      </p:sp>
    </p:spTree>
    <p:extLst>
      <p:ext uri="{BB962C8B-B14F-4D97-AF65-F5344CB8AC3E}">
        <p14:creationId xmlns:p14="http://schemas.microsoft.com/office/powerpoint/2010/main" val="206102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C55AC96A-506D-4E08-BA7A-A3AC26659E76}"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A246660-DA5B-4E94-A95D-2F2765AAFA03}" type="slidenum">
              <a:t>‹#›</a:t>
            </a:fld>
            <a:endParaRPr lang="en-US"/>
          </a:p>
        </p:txBody>
      </p:sp>
    </p:spTree>
    <p:extLst>
      <p:ext uri="{BB962C8B-B14F-4D97-AF65-F5344CB8AC3E}">
        <p14:creationId xmlns:p14="http://schemas.microsoft.com/office/powerpoint/2010/main" val="4194167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C55AC96A-506D-4E08-BA7A-A3AC26659E76}" type="datetime1">
              <a:rPr lang="en-US" smtClean="0"/>
              <a:pPr lvl="0"/>
              <a:t>11/15/2018</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DC35B00-01F5-46C1-B3B4-A0308F7B5687}" type="slidenum">
              <a:t>‹#›</a:t>
            </a:fld>
            <a:endParaRPr lang="en-US"/>
          </a:p>
        </p:txBody>
      </p:sp>
    </p:spTree>
    <p:extLst>
      <p:ext uri="{BB962C8B-B14F-4D97-AF65-F5344CB8AC3E}">
        <p14:creationId xmlns:p14="http://schemas.microsoft.com/office/powerpoint/2010/main" val="3051881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4340E404-323E-4545-84BC-0732F99C1FB9}" type="datetime1">
              <a:rPr lang="en-US" smtClean="0"/>
              <a:pPr lvl="0"/>
              <a:t>11/15/2018</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00C71164-3A6F-44A3-A65C-E98F29E102DB}" type="slidenum">
              <a:t>‹#›</a:t>
            </a:fld>
            <a:endParaRPr lang="en-US"/>
          </a:p>
        </p:txBody>
      </p:sp>
    </p:spTree>
    <p:extLst>
      <p:ext uri="{BB962C8B-B14F-4D97-AF65-F5344CB8AC3E}">
        <p14:creationId xmlns:p14="http://schemas.microsoft.com/office/powerpoint/2010/main" val="1149902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C55AC96A-506D-4E08-BA7A-A3AC26659E76}" type="datetime1">
              <a:rPr lang="en-US" smtClean="0"/>
              <a:pPr lvl="0"/>
              <a:t>11/15/2018</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BCDC9A0A-32C2-4DD0-A71D-76B84BBD663E}" type="slidenum">
              <a:t>‹#›</a:t>
            </a:fld>
            <a:endParaRPr lang="en-US"/>
          </a:p>
        </p:txBody>
      </p:sp>
    </p:spTree>
    <p:extLst>
      <p:ext uri="{BB962C8B-B14F-4D97-AF65-F5344CB8AC3E}">
        <p14:creationId xmlns:p14="http://schemas.microsoft.com/office/powerpoint/2010/main" val="3706389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C55AC96A-506D-4E08-BA7A-A3AC26659E76}" type="datetime1">
              <a:rPr lang="en-US" smtClean="0"/>
              <a:pPr lvl="0"/>
              <a:t>11/15/2018</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1F3CBC40-1BB5-46A2-B2A6-815CBB6F42B4}" type="slidenum">
              <a:t>‹#›</a:t>
            </a:fld>
            <a:endParaRPr lang="en-US"/>
          </a:p>
        </p:txBody>
      </p:sp>
    </p:spTree>
    <p:extLst>
      <p:ext uri="{BB962C8B-B14F-4D97-AF65-F5344CB8AC3E}">
        <p14:creationId xmlns:p14="http://schemas.microsoft.com/office/powerpoint/2010/main" val="634812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C55AC96A-506D-4E08-BA7A-A3AC26659E76}"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31A78ED5-63D5-44A4-B690-42145EC76213}" type="slidenum">
              <a:t>‹#›</a:t>
            </a:fld>
            <a:endParaRPr lang="en-US"/>
          </a:p>
        </p:txBody>
      </p:sp>
    </p:spTree>
    <p:extLst>
      <p:ext uri="{BB962C8B-B14F-4D97-AF65-F5344CB8AC3E}">
        <p14:creationId xmlns:p14="http://schemas.microsoft.com/office/powerpoint/2010/main" val="396874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C55AC96A-506D-4E08-BA7A-A3AC26659E76}"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D6BE9C1-0586-4745-ABB4-04465F9A0B2C}" type="slidenum">
              <a:t>‹#›</a:t>
            </a:fld>
            <a:endParaRPr lang="en-US"/>
          </a:p>
        </p:txBody>
      </p:sp>
    </p:spTree>
    <p:extLst>
      <p:ext uri="{BB962C8B-B14F-4D97-AF65-F5344CB8AC3E}">
        <p14:creationId xmlns:p14="http://schemas.microsoft.com/office/powerpoint/2010/main" val="1355572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C55AC96A-506D-4E08-BA7A-A3AC26659E76}"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0B91896-DEED-4EAD-A457-CE252C2234E2}" type="slidenum">
              <a:t>‹#›</a:t>
            </a:fld>
            <a:endParaRPr lang="en-US"/>
          </a:p>
        </p:txBody>
      </p:sp>
    </p:spTree>
    <p:extLst>
      <p:ext uri="{BB962C8B-B14F-4D97-AF65-F5344CB8AC3E}">
        <p14:creationId xmlns:p14="http://schemas.microsoft.com/office/powerpoint/2010/main" val="56120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7400"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C55AC96A-506D-4E08-BA7A-A3AC26659E76}"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B89AC6C-FD5B-4374-918C-B05DA4787850}" type="slidenum">
              <a:t>‹#›</a:t>
            </a:fld>
            <a:endParaRPr lang="en-US"/>
          </a:p>
        </p:txBody>
      </p:sp>
    </p:spTree>
    <p:extLst>
      <p:ext uri="{BB962C8B-B14F-4D97-AF65-F5344CB8AC3E}">
        <p14:creationId xmlns:p14="http://schemas.microsoft.com/office/powerpoint/2010/main" val="3519123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D7CB41BE-893D-4845-9F42-716D865044A6}"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FE65407-8A95-40F6-A9DB-F58810AB1C3A}" type="slidenum">
              <a:t>‹#›</a:t>
            </a:fld>
            <a:endParaRPr lang="en-US"/>
          </a:p>
        </p:txBody>
      </p:sp>
    </p:spTree>
    <p:extLst>
      <p:ext uri="{BB962C8B-B14F-4D97-AF65-F5344CB8AC3E}">
        <p14:creationId xmlns:p14="http://schemas.microsoft.com/office/powerpoint/2010/main" val="29313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D7CB41BE-893D-4845-9F42-716D865044A6}"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5833B24-A15B-4CD3-A95B-CDEB2F7F0FA5}" type="slidenum">
              <a:t>‹#›</a:t>
            </a:fld>
            <a:endParaRPr lang="en-US"/>
          </a:p>
        </p:txBody>
      </p:sp>
    </p:spTree>
    <p:extLst>
      <p:ext uri="{BB962C8B-B14F-4D97-AF65-F5344CB8AC3E}">
        <p14:creationId xmlns:p14="http://schemas.microsoft.com/office/powerpoint/2010/main" val="274431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D7CB41BE-893D-4845-9F42-716D865044A6}"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4C39FAF-0309-4B89-8F85-F56A2A4607C6}" type="slidenum">
              <a:t>‹#›</a:t>
            </a:fld>
            <a:endParaRPr lang="en-US"/>
          </a:p>
        </p:txBody>
      </p:sp>
    </p:spTree>
    <p:extLst>
      <p:ext uri="{BB962C8B-B14F-4D97-AF65-F5344CB8AC3E}">
        <p14:creationId xmlns:p14="http://schemas.microsoft.com/office/powerpoint/2010/main" val="2252295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2313" y="2906713"/>
            <a:ext cx="3810000" cy="150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4713" y="2906713"/>
            <a:ext cx="3810000" cy="150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D7CB41BE-893D-4845-9F42-716D865044A6}"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745A2C18-336E-495F-89F2-509D0354BA75}" type="slidenum">
              <a:t>‹#›</a:t>
            </a:fld>
            <a:endParaRPr lang="en-US"/>
          </a:p>
        </p:txBody>
      </p:sp>
    </p:spTree>
    <p:extLst>
      <p:ext uri="{BB962C8B-B14F-4D97-AF65-F5344CB8AC3E}">
        <p14:creationId xmlns:p14="http://schemas.microsoft.com/office/powerpoint/2010/main" val="225567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4340E404-323E-4545-84BC-0732F99C1FB9}" type="datetime1">
              <a:rPr lang="en-US" smtClean="0"/>
              <a:pPr lvl="0"/>
              <a:t>11/15/2018</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FAA11FA7-5D6C-4710-A999-D0657743909E}" type="slidenum">
              <a:t>‹#›</a:t>
            </a:fld>
            <a:endParaRPr lang="en-US"/>
          </a:p>
        </p:txBody>
      </p:sp>
    </p:spTree>
    <p:extLst>
      <p:ext uri="{BB962C8B-B14F-4D97-AF65-F5344CB8AC3E}">
        <p14:creationId xmlns:p14="http://schemas.microsoft.com/office/powerpoint/2010/main" val="29008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D7CB41BE-893D-4845-9F42-716D865044A6}" type="datetime1">
              <a:rPr lang="en-US" smtClean="0"/>
              <a:pPr lvl="0"/>
              <a:t>11/15/2018</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348F473-F9ED-4D49-90C6-47EFFDEE5098}" type="slidenum">
              <a:t>‹#›</a:t>
            </a:fld>
            <a:endParaRPr lang="en-US"/>
          </a:p>
        </p:txBody>
      </p:sp>
    </p:spTree>
    <p:extLst>
      <p:ext uri="{BB962C8B-B14F-4D97-AF65-F5344CB8AC3E}">
        <p14:creationId xmlns:p14="http://schemas.microsoft.com/office/powerpoint/2010/main" val="3246900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D7CB41BE-893D-4845-9F42-716D865044A6}" type="datetime1">
              <a:rPr lang="en-US" smtClean="0"/>
              <a:pPr lvl="0"/>
              <a:t>11/15/2018</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6FBF82BC-1025-4EA3-97D2-4B431BD88D08}" type="slidenum">
              <a:t>‹#›</a:t>
            </a:fld>
            <a:endParaRPr lang="en-US"/>
          </a:p>
        </p:txBody>
      </p:sp>
    </p:spTree>
    <p:extLst>
      <p:ext uri="{BB962C8B-B14F-4D97-AF65-F5344CB8AC3E}">
        <p14:creationId xmlns:p14="http://schemas.microsoft.com/office/powerpoint/2010/main" val="232508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D7CB41BE-893D-4845-9F42-716D865044A6}" type="datetime1">
              <a:rPr lang="en-US" smtClean="0"/>
              <a:pPr lvl="0"/>
              <a:t>11/15/2018</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F272ADA0-A8FB-4F91-BB0B-D0387D534DD8}" type="slidenum">
              <a:t>‹#›</a:t>
            </a:fld>
            <a:endParaRPr lang="en-US"/>
          </a:p>
        </p:txBody>
      </p:sp>
    </p:spTree>
    <p:extLst>
      <p:ext uri="{BB962C8B-B14F-4D97-AF65-F5344CB8AC3E}">
        <p14:creationId xmlns:p14="http://schemas.microsoft.com/office/powerpoint/2010/main" val="322667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D7CB41BE-893D-4845-9F42-716D865044A6}"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89E850FF-2E98-407D-9FDD-CD794D513E0F}" type="slidenum">
              <a:t>‹#›</a:t>
            </a:fld>
            <a:endParaRPr lang="en-US"/>
          </a:p>
        </p:txBody>
      </p:sp>
    </p:spTree>
    <p:extLst>
      <p:ext uri="{BB962C8B-B14F-4D97-AF65-F5344CB8AC3E}">
        <p14:creationId xmlns:p14="http://schemas.microsoft.com/office/powerpoint/2010/main" val="2371862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D7CB41BE-893D-4845-9F42-716D865044A6}"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3C69E51C-1770-4F1E-AD68-4216F5589474}" type="slidenum">
              <a:t>‹#›</a:t>
            </a:fld>
            <a:endParaRPr lang="en-US"/>
          </a:p>
        </p:txBody>
      </p:sp>
    </p:spTree>
    <p:extLst>
      <p:ext uri="{BB962C8B-B14F-4D97-AF65-F5344CB8AC3E}">
        <p14:creationId xmlns:p14="http://schemas.microsoft.com/office/powerpoint/2010/main" val="282382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D7CB41BE-893D-4845-9F42-716D865044A6}"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87BA914-F125-4A75-B3B2-881C69C1E6DD}" type="slidenum">
              <a:t>‹#›</a:t>
            </a:fld>
            <a:endParaRPr lang="en-US"/>
          </a:p>
        </p:txBody>
      </p:sp>
    </p:spTree>
    <p:extLst>
      <p:ext uri="{BB962C8B-B14F-4D97-AF65-F5344CB8AC3E}">
        <p14:creationId xmlns:p14="http://schemas.microsoft.com/office/powerpoint/2010/main" val="1021829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2906713"/>
            <a:ext cx="1943100" cy="2862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2313" y="2906713"/>
            <a:ext cx="5676900" cy="2862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D7CB41BE-893D-4845-9F42-716D865044A6}"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F1E6D81-700B-4C0F-93FB-7BFDD6C24D24}" type="slidenum">
              <a:t>‹#›</a:t>
            </a:fld>
            <a:endParaRPr lang="en-US"/>
          </a:p>
        </p:txBody>
      </p:sp>
    </p:spTree>
    <p:extLst>
      <p:ext uri="{BB962C8B-B14F-4D97-AF65-F5344CB8AC3E}">
        <p14:creationId xmlns:p14="http://schemas.microsoft.com/office/powerpoint/2010/main" val="342653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9837C7C4-BC6B-4DE5-9667-3AA45AA114C3}"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00938F1-BD79-4428-ACF6-9617D7DE0B59}" type="slidenum">
              <a:t>‹#›</a:t>
            </a:fld>
            <a:endParaRPr lang="en-US"/>
          </a:p>
        </p:txBody>
      </p:sp>
    </p:spTree>
    <p:extLst>
      <p:ext uri="{BB962C8B-B14F-4D97-AF65-F5344CB8AC3E}">
        <p14:creationId xmlns:p14="http://schemas.microsoft.com/office/powerpoint/2010/main" val="3168144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9837C7C4-BC6B-4DE5-9667-3AA45AA114C3}"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6273E6FE-4B0E-4317-8560-EDDDD722CCCB}" type="slidenum">
              <a:t>‹#›</a:t>
            </a:fld>
            <a:endParaRPr lang="en-US"/>
          </a:p>
        </p:txBody>
      </p:sp>
    </p:spTree>
    <p:extLst>
      <p:ext uri="{BB962C8B-B14F-4D97-AF65-F5344CB8AC3E}">
        <p14:creationId xmlns:p14="http://schemas.microsoft.com/office/powerpoint/2010/main" val="400034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9837C7C4-BC6B-4DE5-9667-3AA45AA114C3}"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054EC34-8B85-48B2-9571-23DB13FF6DE4}" type="slidenum">
              <a:t>‹#›</a:t>
            </a:fld>
            <a:endParaRPr lang="en-US"/>
          </a:p>
        </p:txBody>
      </p:sp>
    </p:spTree>
    <p:extLst>
      <p:ext uri="{BB962C8B-B14F-4D97-AF65-F5344CB8AC3E}">
        <p14:creationId xmlns:p14="http://schemas.microsoft.com/office/powerpoint/2010/main" val="249164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4340E404-323E-4545-84BC-0732F99C1FB9}" type="datetime1">
              <a:rPr lang="en-US" smtClean="0"/>
              <a:pPr lvl="0"/>
              <a:t>11/15/2018</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4EA5C5D6-B808-4C48-84A4-92980DD993FE}" type="slidenum">
              <a:t>‹#›</a:t>
            </a:fld>
            <a:endParaRPr lang="en-US"/>
          </a:p>
        </p:txBody>
      </p:sp>
    </p:spTree>
    <p:extLst>
      <p:ext uri="{BB962C8B-B14F-4D97-AF65-F5344CB8AC3E}">
        <p14:creationId xmlns:p14="http://schemas.microsoft.com/office/powerpoint/2010/main" val="1777876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1943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600200"/>
            <a:ext cx="1943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9837C7C4-BC6B-4DE5-9667-3AA45AA114C3}"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ABDE006-A020-4A51-ACA7-4138F9EF4CCC}" type="slidenum">
              <a:t>‹#›</a:t>
            </a:fld>
            <a:endParaRPr lang="en-US"/>
          </a:p>
        </p:txBody>
      </p:sp>
    </p:spTree>
    <p:extLst>
      <p:ext uri="{BB962C8B-B14F-4D97-AF65-F5344CB8AC3E}">
        <p14:creationId xmlns:p14="http://schemas.microsoft.com/office/powerpoint/2010/main" val="3116225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9837C7C4-BC6B-4DE5-9667-3AA45AA114C3}" type="datetime1">
              <a:rPr lang="en-US" smtClean="0"/>
              <a:pPr lvl="0"/>
              <a:t>11/15/2018</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11A9D01F-579F-415C-9785-3467930F0B8D}" type="slidenum">
              <a:t>‹#›</a:t>
            </a:fld>
            <a:endParaRPr lang="en-US"/>
          </a:p>
        </p:txBody>
      </p:sp>
    </p:spTree>
    <p:extLst>
      <p:ext uri="{BB962C8B-B14F-4D97-AF65-F5344CB8AC3E}">
        <p14:creationId xmlns:p14="http://schemas.microsoft.com/office/powerpoint/2010/main" val="1022102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9837C7C4-BC6B-4DE5-9667-3AA45AA114C3}" type="datetime1">
              <a:rPr lang="en-US" smtClean="0"/>
              <a:pPr lvl="0"/>
              <a:t>11/15/2018</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6EB6472A-FEB9-462F-841F-3B108E8D0106}" type="slidenum">
              <a:t>‹#›</a:t>
            </a:fld>
            <a:endParaRPr lang="en-US"/>
          </a:p>
        </p:txBody>
      </p:sp>
    </p:spTree>
    <p:extLst>
      <p:ext uri="{BB962C8B-B14F-4D97-AF65-F5344CB8AC3E}">
        <p14:creationId xmlns:p14="http://schemas.microsoft.com/office/powerpoint/2010/main" val="381499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9837C7C4-BC6B-4DE5-9667-3AA45AA114C3}" type="datetime1">
              <a:rPr lang="en-US" smtClean="0"/>
              <a:pPr lvl="0"/>
              <a:t>11/15/2018</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348DF619-E2AF-4A90-A78B-6055DFD8CE84}" type="slidenum">
              <a:t>‹#›</a:t>
            </a:fld>
            <a:endParaRPr lang="en-US"/>
          </a:p>
        </p:txBody>
      </p:sp>
    </p:spTree>
    <p:extLst>
      <p:ext uri="{BB962C8B-B14F-4D97-AF65-F5344CB8AC3E}">
        <p14:creationId xmlns:p14="http://schemas.microsoft.com/office/powerpoint/2010/main" val="1327288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9837C7C4-BC6B-4DE5-9667-3AA45AA114C3}"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CD640CB-5A84-42EA-9462-18AC0E975907}" type="slidenum">
              <a:t>‹#›</a:t>
            </a:fld>
            <a:endParaRPr lang="en-US"/>
          </a:p>
        </p:txBody>
      </p:sp>
    </p:spTree>
    <p:extLst>
      <p:ext uri="{BB962C8B-B14F-4D97-AF65-F5344CB8AC3E}">
        <p14:creationId xmlns:p14="http://schemas.microsoft.com/office/powerpoint/2010/main" val="1174044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9837C7C4-BC6B-4DE5-9667-3AA45AA114C3}"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3387DF3-F935-46CA-B408-DF075BCA2573}" type="slidenum">
              <a:t>‹#›</a:t>
            </a:fld>
            <a:endParaRPr lang="en-US"/>
          </a:p>
        </p:txBody>
      </p:sp>
    </p:spTree>
    <p:extLst>
      <p:ext uri="{BB962C8B-B14F-4D97-AF65-F5344CB8AC3E}">
        <p14:creationId xmlns:p14="http://schemas.microsoft.com/office/powerpoint/2010/main" val="2434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9837C7C4-BC6B-4DE5-9667-3AA45AA114C3}"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AB4260F-5D70-4437-ABF0-D3ED74DDA256}" type="slidenum">
              <a:t>‹#›</a:t>
            </a:fld>
            <a:endParaRPr lang="en-US"/>
          </a:p>
        </p:txBody>
      </p:sp>
    </p:spTree>
    <p:extLst>
      <p:ext uri="{BB962C8B-B14F-4D97-AF65-F5344CB8AC3E}">
        <p14:creationId xmlns:p14="http://schemas.microsoft.com/office/powerpoint/2010/main" val="586435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9837C7C4-BC6B-4DE5-9667-3AA45AA114C3}" type="datetime1">
              <a:rPr lang="en-US" smtClean="0"/>
              <a:pPr lvl="0"/>
              <a:t>11/15/2018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05DC0A6-ECD6-4FD7-9B36-67E7434FC482}" type="slidenum">
              <a:t>‹#›</a:t>
            </a:fld>
            <a:endParaRPr lang="en-US"/>
          </a:p>
        </p:txBody>
      </p:sp>
    </p:spTree>
    <p:extLst>
      <p:ext uri="{BB962C8B-B14F-4D97-AF65-F5344CB8AC3E}">
        <p14:creationId xmlns:p14="http://schemas.microsoft.com/office/powerpoint/2010/main" val="333578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4340E404-323E-4545-84BC-0732F99C1FB9}"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E7412DAE-CB2F-4464-A89A-C7AE37A13982}" type="slidenum">
              <a:t>‹#›</a:t>
            </a:fld>
            <a:endParaRPr lang="en-US"/>
          </a:p>
        </p:txBody>
      </p:sp>
    </p:spTree>
    <p:extLst>
      <p:ext uri="{BB962C8B-B14F-4D97-AF65-F5344CB8AC3E}">
        <p14:creationId xmlns:p14="http://schemas.microsoft.com/office/powerpoint/2010/main" val="32864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4340E404-323E-4545-84BC-0732F99C1FB9}" type="datetime1">
              <a:rPr lang="en-US" smtClean="0"/>
              <a:pPr lvl="0"/>
              <a:t>11/15/2018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ED0E2B8B-223A-4293-B8D0-A05FC2C6D416}" type="slidenum">
              <a:t>‹#›</a:t>
            </a:fld>
            <a:endParaRPr lang="en-US"/>
          </a:p>
        </p:txBody>
      </p:sp>
    </p:spTree>
    <p:extLst>
      <p:ext uri="{BB962C8B-B14F-4D97-AF65-F5344CB8AC3E}">
        <p14:creationId xmlns:p14="http://schemas.microsoft.com/office/powerpoint/2010/main" val="1689990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w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w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w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wmf"/><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6"/>
          <p:cNvSpPr/>
          <p:nvPr/>
        </p:nvSpPr>
        <p:spPr>
          <a:xfrm>
            <a:off x="0" y="6629400"/>
            <a:ext cx="9143640" cy="228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 name="Rectangle 7"/>
          <p:cNvSpPr/>
          <p:nvPr/>
        </p:nvSpPr>
        <p:spPr>
          <a:xfrm>
            <a:off x="0" y="0"/>
            <a:ext cx="9143640" cy="496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pic>
        <p:nvPicPr>
          <p:cNvPr id="4" name="Picture 21"/>
          <p:cNvPicPr>
            <a:picLocks noChangeAspect="1"/>
          </p:cNvPicPr>
          <p:nvPr/>
        </p:nvPicPr>
        <p:blipFill>
          <a:blip r:embed="rId13">
            <a:lum bright="-50000"/>
            <a:alphaModFix/>
          </a:blip>
          <a:srcRect/>
          <a:stretch>
            <a:fillRect/>
          </a:stretch>
        </p:blipFill>
        <p:spPr>
          <a:xfrm>
            <a:off x="534960" y="109440"/>
            <a:ext cx="2512800" cy="282240"/>
          </a:xfrm>
          <a:prstGeom prst="rect">
            <a:avLst/>
          </a:prstGeom>
          <a:noFill/>
          <a:ln>
            <a:noFill/>
          </a:ln>
        </p:spPr>
      </p:pic>
      <p:sp>
        <p:nvSpPr>
          <p:cNvPr id="5" name="TextBox 10"/>
          <p:cNvSpPr/>
          <p:nvPr/>
        </p:nvSpPr>
        <p:spPr>
          <a:xfrm>
            <a:off x="6976800" y="109440"/>
            <a:ext cx="1709640" cy="35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l" rtl="0" hangingPunct="1">
              <a:lnSpc>
                <a:spcPct val="100000"/>
              </a:lnSpc>
              <a:spcBef>
                <a:spcPts val="0"/>
              </a:spcBef>
              <a:spcAft>
                <a:spcPts val="0"/>
              </a:spcAft>
              <a:buNone/>
              <a:tabLst/>
            </a:pPr>
            <a:r>
              <a:rPr lang="en-US" sz="1700" b="1" i="0" u="none" strike="noStrike" kern="1200">
                <a:ln>
                  <a:noFill/>
                </a:ln>
                <a:solidFill>
                  <a:srgbClr val="FFFFFF"/>
                </a:solidFill>
                <a:latin typeface="Calibri" pitchFamily="18"/>
                <a:ea typeface="Arial Unicode MS" pitchFamily="2"/>
                <a:cs typeface="Tahoma" pitchFamily="2"/>
              </a:rPr>
              <a:t>BirdSleuth K-12</a:t>
            </a:r>
          </a:p>
        </p:txBody>
      </p:sp>
      <p:sp>
        <p:nvSpPr>
          <p:cNvPr id="6" name="Title 1"/>
          <p:cNvSpPr txBox="1">
            <a:spLocks noGrp="1"/>
          </p:cNvSpPr>
          <p:nvPr>
            <p:ph type="title"/>
          </p:nvPr>
        </p:nvSpPr>
        <p:spPr>
          <a:xfrm>
            <a:off x="457200" y="274680"/>
            <a:ext cx="8229240" cy="1142640"/>
          </a:xfrm>
          <a:prstGeom prst="rect">
            <a:avLst/>
          </a:prstGeom>
          <a:noFill/>
          <a:ln>
            <a:noFill/>
          </a:ln>
        </p:spPr>
        <p:txBody>
          <a:bodyPr wrap="square" lIns="90000" tIns="45000" rIns="90000" bIns="45000" anchor="ctr">
            <a:noAutofit/>
          </a:bodyPr>
          <a:lstStyle/>
          <a:p>
            <a:pPr lvl="0"/>
            <a:r>
              <a:rPr lang="en-US"/>
              <a:t>Click to edit the title text formatClick to edit Master title style</a:t>
            </a:r>
          </a:p>
        </p:txBody>
      </p:sp>
      <p:sp>
        <p:nvSpPr>
          <p:cNvPr id="7" name="Content Placeholder 2"/>
          <p:cNvSpPr txBox="1">
            <a:spLocks noGrp="1"/>
          </p:cNvSpPr>
          <p:nvPr>
            <p:ph type="body" idx="1"/>
          </p:nvPr>
        </p:nvSpPr>
        <p:spPr>
          <a:xfrm>
            <a:off x="457200" y="1600200"/>
            <a:ext cx="8229240" cy="4525560"/>
          </a:xfrm>
          <a:prstGeom prst="rect">
            <a:avLst/>
          </a:prstGeom>
          <a:noFill/>
          <a:ln>
            <a:noFill/>
          </a:ln>
        </p:spPr>
        <p:txBody>
          <a:bodyPr wrap="square" lIns="90000" tIns="45000" rIns="90000" bIns="45000">
            <a:no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oAutofit/>
          </a:bodyPr>
          <a:lstStyle>
            <a:lvl1pPr marL="0" marR="0" lvl="0" indent="0" algn="l" rtl="0" hangingPunct="1">
              <a:spcBef>
                <a:spcPts val="0"/>
              </a:spcBef>
              <a:spcAft>
                <a:spcPts val="0"/>
              </a:spcAft>
              <a:buNone/>
              <a:tabLst/>
              <a:defRPr lang="en-US" sz="1800" b="0" i="0" u="none" strike="noStrike" kern="1200">
                <a:solidFill>
                  <a:srgbClr val="8B8B8B"/>
                </a:solidFill>
                <a:latin typeface="Calibri" pitchFamily="18"/>
                <a:ea typeface="Arial Unicode MS" pitchFamily="2"/>
                <a:cs typeface="Tahoma" pitchFamily="2"/>
              </a:defRPr>
            </a:lvl1pPr>
          </a:lstStyle>
          <a:p>
            <a:pPr lvl="0"/>
            <a:fld id="{4340E404-323E-4545-84BC-0732F99C1FB9}" type="datetime1">
              <a:rPr lang="en-US"/>
              <a:pPr lvl="0"/>
              <a:t>11/15/2018</a:t>
            </a:fld>
            <a:endParaRPr lang="en-US"/>
          </a:p>
        </p:txBody>
      </p:sp>
      <p:sp>
        <p:nvSpPr>
          <p:cNvPr id="9" name="Footer Placeholder 4"/>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oAutofit/>
          </a:bodyPr>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10" name="Slide Number Placeholder 5"/>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oAutofit/>
          </a:bodyPr>
          <a:lstStyle>
            <a:lvl1pPr marL="0" marR="0" lvl="0" indent="0" algn="l" rtl="0" hangingPunct="1">
              <a:spcBef>
                <a:spcPts val="0"/>
              </a:spcBef>
              <a:spcAft>
                <a:spcPts val="0"/>
              </a:spcAft>
              <a:buNone/>
              <a:tabLst/>
              <a:defRPr lang="en-US" sz="1800" b="0" i="0" u="none" strike="noStrike" kern="1200">
                <a:solidFill>
                  <a:srgbClr val="8B8B8B"/>
                </a:solidFill>
                <a:latin typeface="Calibri" pitchFamily="18"/>
                <a:ea typeface="Arial Unicode MS" pitchFamily="2"/>
                <a:cs typeface="Tahoma" pitchFamily="2"/>
              </a:defRPr>
            </a:lvl1pPr>
          </a:lstStyle>
          <a:p>
            <a:pPr lvl="0"/>
            <a:fld id="{438AA80D-CF6C-4056-B000-50DD4BB4AC23}"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rtl="0" hangingPunct="1">
        <a:spcBef>
          <a:spcPts val="0"/>
        </a:spcBef>
        <a:spcAft>
          <a:spcPts val="0"/>
        </a:spcAft>
        <a:buNone/>
        <a:tabLst/>
        <a:defRPr lang="en-US" sz="4400" b="0" i="0" u="none" strike="noStrike" kern="1200">
          <a:ln>
            <a:noFill/>
          </a:ln>
          <a:solidFill>
            <a:srgbClr val="000000"/>
          </a:solidFill>
          <a:latin typeface="Calibri" pitchFamily="18"/>
          <a:ea typeface="Arial Unicode MS" pitchFamily="2"/>
          <a:cs typeface="Tahoma" pitchFamily="2"/>
        </a:defRPr>
      </a:lvl1pPr>
    </p:titleStyle>
    <p:bodyStyle>
      <a:lvl1pPr lvl="0"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1pPr>
      <a:lvl2pPr lvl="1"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2pPr>
      <a:lvl3pPr lvl="2" algn="l" rtl="0" hangingPunct="1">
        <a:spcBef>
          <a:spcPts val="0"/>
        </a:spcBef>
        <a:spcAft>
          <a:spcPts val="1417"/>
        </a:spcAft>
        <a:buSzPct val="7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3pPr>
      <a:lvl4pPr lvl="3"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4pPr>
      <a:lvl5pPr lvl="4" algn="l" rtl="0" hangingPunct="1">
        <a:spcBef>
          <a:spcPts val="0"/>
        </a:spcBef>
        <a:spcAft>
          <a:spcPts val="1417"/>
        </a:spcAft>
        <a:buSzPct val="7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5pPr>
      <a:lvl6pPr lvl="5"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6pPr>
      <a:lvl7pPr lvl="6"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7pPr>
      <a:lvl8pPr lvl="7"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8pPr>
      <a:lvl9pPr marL="0" marR="0" lvl="0" indent="0" algn="l" rtl="0" hangingPunct="1">
        <a:spcBef>
          <a:spcPts val="638"/>
        </a:spcBef>
        <a:spcAft>
          <a:spcPts val="0"/>
        </a:spcAft>
        <a:buSzPct val="45000"/>
        <a:buFont typeface="Arial" pitchFamily="32"/>
        <a:buChar char="•"/>
        <a:tabLst/>
        <a:defRPr lang="en-US" sz="3200" b="0" i="0" u="none" strike="noStrike" kern="1200">
          <a:ln>
            <a:noFill/>
          </a:ln>
          <a:solidFill>
            <a:srgbClr val="000000"/>
          </a:solidFill>
          <a:latin typeface="Calibri" pitchFamily="18"/>
          <a:ea typeface="Arial Unicode MS" pitchFamily="2"/>
          <a:cs typeface="Tahoma" pitchFamily="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6"/>
          <p:cNvSpPr/>
          <p:nvPr/>
        </p:nvSpPr>
        <p:spPr>
          <a:xfrm>
            <a:off x="0" y="6629400"/>
            <a:ext cx="9143640" cy="228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 name="Rectangle 7"/>
          <p:cNvSpPr/>
          <p:nvPr/>
        </p:nvSpPr>
        <p:spPr>
          <a:xfrm>
            <a:off x="0" y="0"/>
            <a:ext cx="9143640" cy="496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pic>
        <p:nvPicPr>
          <p:cNvPr id="4" name="Picture 21"/>
          <p:cNvPicPr>
            <a:picLocks noChangeAspect="1"/>
          </p:cNvPicPr>
          <p:nvPr/>
        </p:nvPicPr>
        <p:blipFill>
          <a:blip r:embed="rId13">
            <a:lum bright="-50000"/>
            <a:alphaModFix/>
          </a:blip>
          <a:srcRect/>
          <a:stretch>
            <a:fillRect/>
          </a:stretch>
        </p:blipFill>
        <p:spPr>
          <a:xfrm>
            <a:off x="534960" y="109440"/>
            <a:ext cx="2512800" cy="282240"/>
          </a:xfrm>
          <a:prstGeom prst="rect">
            <a:avLst/>
          </a:prstGeom>
          <a:noFill/>
          <a:ln>
            <a:noFill/>
          </a:ln>
        </p:spPr>
      </p:pic>
      <p:sp>
        <p:nvSpPr>
          <p:cNvPr id="5" name="TextBox 10"/>
          <p:cNvSpPr/>
          <p:nvPr/>
        </p:nvSpPr>
        <p:spPr>
          <a:xfrm>
            <a:off x="6976800" y="109440"/>
            <a:ext cx="1709640" cy="35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l" rtl="0" hangingPunct="1">
              <a:lnSpc>
                <a:spcPct val="100000"/>
              </a:lnSpc>
              <a:spcBef>
                <a:spcPts val="0"/>
              </a:spcBef>
              <a:spcAft>
                <a:spcPts val="0"/>
              </a:spcAft>
              <a:buNone/>
              <a:tabLst/>
            </a:pPr>
            <a:r>
              <a:rPr lang="en-US" sz="1700" b="1" i="0" u="none" strike="noStrike" kern="1200">
                <a:ln>
                  <a:noFill/>
                </a:ln>
                <a:solidFill>
                  <a:srgbClr val="FFFFFF"/>
                </a:solidFill>
                <a:latin typeface="Calibri" pitchFamily="18"/>
                <a:ea typeface="Arial Unicode MS" pitchFamily="2"/>
                <a:cs typeface="Tahoma" pitchFamily="2"/>
              </a:rPr>
              <a:t>BirdSleuth K-12</a:t>
            </a:r>
          </a:p>
        </p:txBody>
      </p:sp>
      <p:sp>
        <p:nvSpPr>
          <p:cNvPr id="6" name="Title 1"/>
          <p:cNvSpPr txBox="1">
            <a:spLocks noGrp="1"/>
          </p:cNvSpPr>
          <p:nvPr>
            <p:ph type="title"/>
          </p:nvPr>
        </p:nvSpPr>
        <p:spPr>
          <a:xfrm>
            <a:off x="457200" y="274680"/>
            <a:ext cx="8229240" cy="1142640"/>
          </a:xfrm>
          <a:prstGeom prst="rect">
            <a:avLst/>
          </a:prstGeom>
          <a:noFill/>
          <a:ln>
            <a:noFill/>
          </a:ln>
        </p:spPr>
        <p:txBody>
          <a:bodyPr wrap="square" lIns="90000" tIns="45000" rIns="90000" bIns="45000" anchor="ctr">
            <a:noAutofit/>
          </a:bodyPr>
          <a:lstStyle/>
          <a:p>
            <a:pPr lvl="0"/>
            <a:r>
              <a:rPr lang="en-US"/>
              <a:t>Click to edit the title text formatClick to edit Master title style</a:t>
            </a:r>
          </a:p>
        </p:txBody>
      </p:sp>
      <p:sp>
        <p:nvSpPr>
          <p:cNvPr id="7" name="Text Placeholder 2"/>
          <p:cNvSpPr txBox="1">
            <a:spLocks noGrp="1"/>
          </p:cNvSpPr>
          <p:nvPr>
            <p:ph type="body" idx="1"/>
          </p:nvPr>
        </p:nvSpPr>
        <p:spPr>
          <a:xfrm>
            <a:off x="457200" y="1535039"/>
            <a:ext cx="4039920" cy="639360"/>
          </a:xfrm>
          <a:prstGeom prst="rect">
            <a:avLst/>
          </a:prstGeom>
          <a:noFill/>
          <a:ln>
            <a:noFill/>
          </a:ln>
        </p:spPr>
        <p:txBody>
          <a:bodyPr wrap="square" lIns="90000" tIns="45000" rIns="90000" bIns="45000">
            <a:no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p:txBody>
      </p:sp>
      <p:sp>
        <p:nvSpPr>
          <p:cNvPr id="8" name="Content Placeholder 3"/>
          <p:cNvSpPr txBox="1">
            <a:spLocks noGrp="1"/>
          </p:cNvSpPr>
          <p:nvPr>
            <p:ph type="body" sz="quarter" idx="4294967295"/>
          </p:nvPr>
        </p:nvSpPr>
        <p:spPr>
          <a:xfrm>
            <a:off x="457200" y="2174760"/>
            <a:ext cx="4039920" cy="3951000"/>
          </a:xfrm>
          <a:prstGeom prst="rect">
            <a:avLst/>
          </a:prstGeom>
          <a:noFill/>
          <a:ln>
            <a:noFill/>
          </a:ln>
        </p:spPr>
        <p:txBody>
          <a:bodyPr wrap="square" lIns="90000" tIns="45000" rIns="90000" bIns="45000">
            <a:no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txBox="1">
            <a:spLocks noGrp="1"/>
          </p:cNvSpPr>
          <p:nvPr>
            <p:ph type="body" sz="quarter" idx="4294967295"/>
          </p:nvPr>
        </p:nvSpPr>
        <p:spPr>
          <a:xfrm>
            <a:off x="4645080" y="1535039"/>
            <a:ext cx="4041359" cy="639360"/>
          </a:xfrm>
          <a:prstGeom prst="rect">
            <a:avLst/>
          </a:prstGeom>
          <a:noFill/>
          <a:ln>
            <a:noFill/>
          </a:ln>
        </p:spPr>
        <p:txBody>
          <a:bodyPr wrap="square" lIns="90000" tIns="45000" rIns="90000" bIns="45000">
            <a:no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p:txBody>
      </p:sp>
      <p:sp>
        <p:nvSpPr>
          <p:cNvPr id="10" name="Content Placeholder 5"/>
          <p:cNvSpPr txBox="1">
            <a:spLocks noGrp="1"/>
          </p:cNvSpPr>
          <p:nvPr>
            <p:ph type="body" sz="quarter" idx="4294967295"/>
          </p:nvPr>
        </p:nvSpPr>
        <p:spPr>
          <a:xfrm>
            <a:off x="4645080" y="2174760"/>
            <a:ext cx="4041359" cy="3951000"/>
          </a:xfrm>
          <a:prstGeom prst="rect">
            <a:avLst/>
          </a:prstGeom>
          <a:noFill/>
          <a:ln>
            <a:noFill/>
          </a:ln>
        </p:spPr>
        <p:txBody>
          <a:bodyPr wrap="square" lIns="90000" tIns="45000" rIns="90000" bIns="45000">
            <a:no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6"/>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oAutofit/>
          </a:bodyPr>
          <a:lstStyle>
            <a:lvl1pPr marL="0" marR="0" lvl="0" indent="0" algn="l" rtl="0" hangingPunct="1">
              <a:spcBef>
                <a:spcPts val="0"/>
              </a:spcBef>
              <a:spcAft>
                <a:spcPts val="0"/>
              </a:spcAft>
              <a:buNone/>
              <a:tabLst/>
              <a:defRPr lang="en-US" sz="1800" b="0" i="0" u="none" strike="noStrike" kern="1200">
                <a:solidFill>
                  <a:srgbClr val="8B8B8B"/>
                </a:solidFill>
                <a:latin typeface="Calibri" pitchFamily="18"/>
                <a:ea typeface="Arial Unicode MS" pitchFamily="2"/>
                <a:cs typeface="Tahoma" pitchFamily="2"/>
              </a:defRPr>
            </a:lvl1pPr>
          </a:lstStyle>
          <a:p>
            <a:pPr lvl="0"/>
            <a:fld id="{4E929A7F-26BE-4597-BEDF-8D97177A2470}" type="datetime1">
              <a:rPr lang="en-US"/>
              <a:pPr lvl="0"/>
              <a:t>11/15/2018</a:t>
            </a:fld>
            <a:endParaRPr lang="en-US"/>
          </a:p>
        </p:txBody>
      </p:sp>
      <p:sp>
        <p:nvSpPr>
          <p:cNvPr id="12" name="Footer Placeholder 7"/>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oAutofit/>
          </a:bodyPr>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13" name="Slide Number Placeholder 8"/>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oAutofit/>
          </a:bodyPr>
          <a:lstStyle>
            <a:lvl1pPr marL="0" marR="0" lvl="0" indent="0" algn="l" rtl="0" hangingPunct="1">
              <a:spcBef>
                <a:spcPts val="0"/>
              </a:spcBef>
              <a:spcAft>
                <a:spcPts val="0"/>
              </a:spcAft>
              <a:buNone/>
              <a:tabLst/>
              <a:defRPr lang="en-US" sz="1800" b="0" i="0" u="none" strike="noStrike" kern="1200">
                <a:solidFill>
                  <a:srgbClr val="8B8B8B"/>
                </a:solidFill>
                <a:latin typeface="Calibri" pitchFamily="18"/>
                <a:ea typeface="Arial Unicode MS" pitchFamily="2"/>
                <a:cs typeface="Tahoma" pitchFamily="2"/>
              </a:defRPr>
            </a:lvl1pPr>
          </a:lstStyle>
          <a:p>
            <a:pPr lvl="0"/>
            <a:fld id="{52D542B9-8DC3-408A-ABF2-BC9277CC6A8D}"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rtl="0" hangingPunct="1">
        <a:spcBef>
          <a:spcPts val="0"/>
        </a:spcBef>
        <a:spcAft>
          <a:spcPts val="0"/>
        </a:spcAft>
        <a:buNone/>
        <a:tabLst/>
        <a:defRPr lang="en-US" sz="4400" b="0" i="0" u="none" strike="noStrike" kern="1200">
          <a:ln>
            <a:noFill/>
          </a:ln>
          <a:solidFill>
            <a:srgbClr val="000000"/>
          </a:solidFill>
          <a:latin typeface="Calibri" pitchFamily="18"/>
          <a:ea typeface="Arial Unicode MS" pitchFamily="2"/>
          <a:cs typeface="Tahoma" pitchFamily="2"/>
        </a:defRPr>
      </a:lvl1pPr>
    </p:titleStyle>
    <p:bodyStyle>
      <a:lvl1pPr lvl="0" algn="l" rtl="0" hangingPunct="1">
        <a:spcBef>
          <a:spcPts val="0"/>
        </a:spcBef>
        <a:spcAft>
          <a:spcPts val="1417"/>
        </a:spcAft>
        <a:buSzPct val="45000"/>
        <a:buFont typeface="StarSymbol"/>
        <a:buChar char="●"/>
        <a:tabLst/>
        <a:defRPr lang="en-US" sz="2400" b="0" i="0" u="none" strike="noStrike" kern="1200">
          <a:ln>
            <a:noFill/>
          </a:ln>
          <a:solidFill>
            <a:srgbClr val="000000"/>
          </a:solidFill>
          <a:latin typeface="Calibri" pitchFamily="18"/>
          <a:ea typeface="Arial Unicode MS" pitchFamily="2"/>
          <a:cs typeface="Tahoma" pitchFamily="2"/>
        </a:defRPr>
      </a:lvl1pPr>
      <a:lvl2pPr lvl="1" algn="l" rtl="0" hangingPunct="1">
        <a:spcBef>
          <a:spcPts val="0"/>
        </a:spcBef>
        <a:spcAft>
          <a:spcPts val="1417"/>
        </a:spcAft>
        <a:buSzPct val="45000"/>
        <a:buFont typeface="StarSymbol"/>
        <a:buChar char="●"/>
        <a:tabLst/>
        <a:defRPr lang="en-US" sz="2400" b="0" i="0" u="none" strike="noStrike" kern="1200">
          <a:ln>
            <a:noFill/>
          </a:ln>
          <a:solidFill>
            <a:srgbClr val="000000"/>
          </a:solidFill>
          <a:latin typeface="Calibri" pitchFamily="18"/>
          <a:ea typeface="Arial Unicode MS" pitchFamily="2"/>
          <a:cs typeface="Tahoma" pitchFamily="2"/>
        </a:defRPr>
      </a:lvl2pPr>
      <a:lvl3pPr lvl="2" algn="l" rtl="0" hangingPunct="1">
        <a:spcBef>
          <a:spcPts val="0"/>
        </a:spcBef>
        <a:spcAft>
          <a:spcPts val="1417"/>
        </a:spcAft>
        <a:buSzPct val="75000"/>
        <a:buFont typeface="StarSymbol"/>
        <a:buChar char="–"/>
        <a:tabLst/>
        <a:defRPr lang="en-US" sz="2400" b="0" i="0" u="none" strike="noStrike" kern="1200">
          <a:ln>
            <a:noFill/>
          </a:ln>
          <a:solidFill>
            <a:srgbClr val="000000"/>
          </a:solidFill>
          <a:latin typeface="Calibri" pitchFamily="18"/>
          <a:ea typeface="Arial Unicode MS" pitchFamily="2"/>
          <a:cs typeface="Tahoma" pitchFamily="2"/>
        </a:defRPr>
      </a:lvl3pPr>
      <a:lvl4pPr lvl="3" algn="l" rtl="0" hangingPunct="1">
        <a:spcBef>
          <a:spcPts val="0"/>
        </a:spcBef>
        <a:spcAft>
          <a:spcPts val="1417"/>
        </a:spcAft>
        <a:buSzPct val="45000"/>
        <a:buFont typeface="StarSymbol"/>
        <a:buChar char="●"/>
        <a:tabLst/>
        <a:defRPr lang="en-US" sz="2400" b="0" i="0" u="none" strike="noStrike" kern="1200">
          <a:ln>
            <a:noFill/>
          </a:ln>
          <a:solidFill>
            <a:srgbClr val="000000"/>
          </a:solidFill>
          <a:latin typeface="Calibri" pitchFamily="18"/>
          <a:ea typeface="Arial Unicode MS" pitchFamily="2"/>
          <a:cs typeface="Tahoma" pitchFamily="2"/>
        </a:defRPr>
      </a:lvl4pPr>
      <a:lvl5pPr lvl="4" algn="l" rtl="0" hangingPunct="1">
        <a:spcBef>
          <a:spcPts val="0"/>
        </a:spcBef>
        <a:spcAft>
          <a:spcPts val="1417"/>
        </a:spcAft>
        <a:buSzPct val="75000"/>
        <a:buFont typeface="StarSymbol"/>
        <a:buChar char="–"/>
        <a:tabLst/>
        <a:defRPr lang="en-US" sz="2400" b="0" i="0" u="none" strike="noStrike" kern="1200">
          <a:ln>
            <a:noFill/>
          </a:ln>
          <a:solidFill>
            <a:srgbClr val="000000"/>
          </a:solidFill>
          <a:latin typeface="Calibri" pitchFamily="18"/>
          <a:ea typeface="Arial Unicode MS" pitchFamily="2"/>
          <a:cs typeface="Tahoma" pitchFamily="2"/>
        </a:defRPr>
      </a:lvl5pPr>
      <a:lvl6pPr lvl="5" algn="l" rtl="0" hangingPunct="1">
        <a:spcBef>
          <a:spcPts val="0"/>
        </a:spcBef>
        <a:spcAft>
          <a:spcPts val="1417"/>
        </a:spcAft>
        <a:buSzPct val="45000"/>
        <a:buFont typeface="StarSymbol"/>
        <a:buChar char="●"/>
        <a:tabLst/>
        <a:defRPr lang="en-US" sz="2400" b="0" i="0" u="none" strike="noStrike" kern="1200">
          <a:ln>
            <a:noFill/>
          </a:ln>
          <a:solidFill>
            <a:srgbClr val="000000"/>
          </a:solidFill>
          <a:latin typeface="Calibri" pitchFamily="18"/>
          <a:ea typeface="Arial Unicode MS" pitchFamily="2"/>
          <a:cs typeface="Tahoma" pitchFamily="2"/>
        </a:defRPr>
      </a:lvl6pPr>
      <a:lvl7pPr lvl="6" algn="l" rtl="0" hangingPunct="1">
        <a:spcBef>
          <a:spcPts val="0"/>
        </a:spcBef>
        <a:spcAft>
          <a:spcPts val="1417"/>
        </a:spcAft>
        <a:buSzPct val="45000"/>
        <a:buFont typeface="StarSymbol"/>
        <a:buChar char="●"/>
        <a:tabLst/>
        <a:defRPr lang="en-US" sz="2400" b="0" i="0" u="none" strike="noStrike" kern="1200">
          <a:ln>
            <a:noFill/>
          </a:ln>
          <a:solidFill>
            <a:srgbClr val="000000"/>
          </a:solidFill>
          <a:latin typeface="Calibri" pitchFamily="18"/>
          <a:ea typeface="Arial Unicode MS" pitchFamily="2"/>
          <a:cs typeface="Tahoma" pitchFamily="2"/>
        </a:defRPr>
      </a:lvl7pPr>
      <a:lvl8pPr lvl="7" algn="l" rtl="0" hangingPunct="1">
        <a:spcBef>
          <a:spcPts val="0"/>
        </a:spcBef>
        <a:spcAft>
          <a:spcPts val="1417"/>
        </a:spcAft>
        <a:buSzPct val="45000"/>
        <a:buFont typeface="StarSymbol"/>
        <a:buChar char="●"/>
        <a:tabLst/>
        <a:defRPr lang="en-US" sz="2400" b="0" i="0" u="none" strike="noStrike" kern="1200">
          <a:ln>
            <a:noFill/>
          </a:ln>
          <a:solidFill>
            <a:srgbClr val="000000"/>
          </a:solidFill>
          <a:latin typeface="Calibri" pitchFamily="18"/>
          <a:ea typeface="Arial Unicode MS" pitchFamily="2"/>
          <a:cs typeface="Tahoma" pitchFamily="2"/>
        </a:defRPr>
      </a:lvl8pPr>
      <a:lvl9pPr marL="0" marR="0" lvl="0" indent="0" algn="l" rtl="0" hangingPunct="1">
        <a:spcBef>
          <a:spcPts val="479"/>
        </a:spcBef>
        <a:spcAft>
          <a:spcPts val="0"/>
        </a:spcAft>
        <a:buSzPct val="45000"/>
        <a:buFont typeface="Arial" pitchFamily="32"/>
        <a:buChar char="•"/>
        <a:tabLst/>
        <a:defRPr lang="en-US" sz="2400" b="0" i="0" u="none" strike="noStrike" kern="1200">
          <a:ln>
            <a:noFill/>
          </a:ln>
          <a:solidFill>
            <a:srgbClr val="000000"/>
          </a:solidFill>
          <a:latin typeface="Calibri" pitchFamily="18"/>
          <a:ea typeface="Arial Unicode MS" pitchFamily="2"/>
          <a:cs typeface="Tahoma" pitchFamily="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6"/>
          <p:cNvSpPr/>
          <p:nvPr/>
        </p:nvSpPr>
        <p:spPr>
          <a:xfrm>
            <a:off x="0" y="6629400"/>
            <a:ext cx="9143640" cy="228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 name="Rectangle 7"/>
          <p:cNvSpPr/>
          <p:nvPr/>
        </p:nvSpPr>
        <p:spPr>
          <a:xfrm>
            <a:off x="0" y="0"/>
            <a:ext cx="9143640" cy="496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pic>
        <p:nvPicPr>
          <p:cNvPr id="4" name="Picture 21"/>
          <p:cNvPicPr>
            <a:picLocks noChangeAspect="1"/>
          </p:cNvPicPr>
          <p:nvPr/>
        </p:nvPicPr>
        <p:blipFill>
          <a:blip r:embed="rId13">
            <a:lum bright="-50000"/>
            <a:alphaModFix/>
          </a:blip>
          <a:srcRect/>
          <a:stretch>
            <a:fillRect/>
          </a:stretch>
        </p:blipFill>
        <p:spPr>
          <a:xfrm>
            <a:off x="534960" y="109440"/>
            <a:ext cx="2512800" cy="282240"/>
          </a:xfrm>
          <a:prstGeom prst="rect">
            <a:avLst/>
          </a:prstGeom>
          <a:noFill/>
          <a:ln>
            <a:noFill/>
          </a:ln>
        </p:spPr>
      </p:pic>
      <p:sp>
        <p:nvSpPr>
          <p:cNvPr id="5" name="TextBox 10"/>
          <p:cNvSpPr/>
          <p:nvPr/>
        </p:nvSpPr>
        <p:spPr>
          <a:xfrm>
            <a:off x="6976800" y="109440"/>
            <a:ext cx="1709640" cy="35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l" rtl="0" hangingPunct="1">
              <a:lnSpc>
                <a:spcPct val="100000"/>
              </a:lnSpc>
              <a:spcBef>
                <a:spcPts val="0"/>
              </a:spcBef>
              <a:spcAft>
                <a:spcPts val="0"/>
              </a:spcAft>
              <a:buNone/>
              <a:tabLst/>
            </a:pPr>
            <a:r>
              <a:rPr lang="en-US" sz="1700" b="1" i="0" u="none" strike="noStrike" kern="1200">
                <a:ln>
                  <a:noFill/>
                </a:ln>
                <a:solidFill>
                  <a:srgbClr val="FFFFFF"/>
                </a:solidFill>
                <a:latin typeface="Calibri" pitchFamily="18"/>
                <a:ea typeface="Arial Unicode MS" pitchFamily="2"/>
                <a:cs typeface="Tahoma" pitchFamily="2"/>
              </a:rPr>
              <a:t>BirdSleuth K-12</a:t>
            </a:r>
          </a:p>
        </p:txBody>
      </p:sp>
      <p:sp>
        <p:nvSpPr>
          <p:cNvPr id="6" name="Title 1"/>
          <p:cNvSpPr txBox="1">
            <a:spLocks noGrp="1"/>
          </p:cNvSpPr>
          <p:nvPr>
            <p:ph type="title"/>
          </p:nvPr>
        </p:nvSpPr>
        <p:spPr>
          <a:xfrm>
            <a:off x="685799" y="2700720"/>
            <a:ext cx="7772039" cy="1207080"/>
          </a:xfrm>
          <a:prstGeom prst="rect">
            <a:avLst/>
          </a:prstGeom>
          <a:noFill/>
          <a:ln>
            <a:noFill/>
          </a:ln>
        </p:spPr>
        <p:txBody>
          <a:bodyPr wrap="square" lIns="90000" tIns="45000" rIns="90000" bIns="45000" anchor="ctr">
            <a:noAutofit/>
          </a:bodyPr>
          <a:lstStyle/>
          <a:p>
            <a:pPr lvl="0"/>
            <a:r>
              <a:rPr lang="en-US"/>
              <a:t>Click to edit the title text formatClick to edit Master title style</a:t>
            </a:r>
          </a:p>
        </p:txBody>
      </p:sp>
      <p:sp>
        <p:nvSpPr>
          <p:cNvPr id="7" name="Text Placeholder 6"/>
          <p:cNvSpPr txBox="1">
            <a:spLocks noGrp="1"/>
          </p:cNvSpPr>
          <p:nvPr>
            <p:ph type="body" idx="1"/>
          </p:nvPr>
        </p:nvSpPr>
        <p:spPr>
          <a:xfrm>
            <a:off x="457200" y="1604520"/>
            <a:ext cx="8229240" cy="4525920"/>
          </a:xfrm>
          <a:prstGeom prst="rect">
            <a:avLst/>
          </a:prstGeom>
          <a:noFill/>
          <a:ln>
            <a:noFill/>
          </a:ln>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rtl="0" hangingPunct="1">
        <a:spcBef>
          <a:spcPts val="0"/>
        </a:spcBef>
        <a:spcAft>
          <a:spcPts val="0"/>
        </a:spcAft>
        <a:buNone/>
        <a:tabLst/>
        <a:defRPr lang="en-US" sz="3000" b="1" i="0" u="none" strike="noStrike" kern="1200">
          <a:ln>
            <a:noFill/>
          </a:ln>
          <a:solidFill>
            <a:srgbClr val="FFFFFF"/>
          </a:solidFill>
          <a:latin typeface="Arial" pitchFamily="18"/>
          <a:ea typeface="Arial Unicode MS" pitchFamily="2"/>
          <a:cs typeface="Arial" pitchFamily="2"/>
        </a:defRPr>
      </a:lvl1pPr>
    </p:titleStyle>
    <p:bodyStyle>
      <a:lvl1pPr algn="l" rtl="0" hangingPunct="1">
        <a:spcBef>
          <a:spcPts val="0"/>
        </a:spcBef>
        <a:spcAft>
          <a:spcPts val="1417"/>
        </a:spcAft>
        <a:tabLst/>
        <a:defRPr lang="en-US" sz="3200" b="0" i="0" u="none" strike="noStrike" kern="1200">
          <a:ln>
            <a:noFill/>
          </a:ln>
          <a:solidFill>
            <a:srgbClr val="000000"/>
          </a:solidFill>
          <a:latin typeface="Calibri" pitchFamily="18"/>
          <a:ea typeface="Arial Unicode MS" pitchFamily="2"/>
          <a:cs typeface="Tahoma"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6"/>
          <p:cNvSpPr/>
          <p:nvPr/>
        </p:nvSpPr>
        <p:spPr>
          <a:xfrm>
            <a:off x="0" y="6629400"/>
            <a:ext cx="9143640" cy="228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 name="Rectangle 7"/>
          <p:cNvSpPr/>
          <p:nvPr/>
        </p:nvSpPr>
        <p:spPr>
          <a:xfrm>
            <a:off x="0" y="0"/>
            <a:ext cx="9143640" cy="496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pic>
        <p:nvPicPr>
          <p:cNvPr id="4" name="Picture 21"/>
          <p:cNvPicPr>
            <a:picLocks noChangeAspect="1"/>
          </p:cNvPicPr>
          <p:nvPr/>
        </p:nvPicPr>
        <p:blipFill>
          <a:blip r:embed="rId13">
            <a:lum bright="-50000"/>
            <a:alphaModFix/>
          </a:blip>
          <a:srcRect/>
          <a:stretch>
            <a:fillRect/>
          </a:stretch>
        </p:blipFill>
        <p:spPr>
          <a:xfrm>
            <a:off x="534960" y="109440"/>
            <a:ext cx="2512800" cy="282240"/>
          </a:xfrm>
          <a:prstGeom prst="rect">
            <a:avLst/>
          </a:prstGeom>
          <a:noFill/>
          <a:ln>
            <a:noFill/>
          </a:ln>
        </p:spPr>
      </p:pic>
      <p:sp>
        <p:nvSpPr>
          <p:cNvPr id="5" name="TextBox 10"/>
          <p:cNvSpPr/>
          <p:nvPr/>
        </p:nvSpPr>
        <p:spPr>
          <a:xfrm>
            <a:off x="6976800" y="109440"/>
            <a:ext cx="1709640" cy="35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l" rtl="0" hangingPunct="1">
              <a:lnSpc>
                <a:spcPct val="100000"/>
              </a:lnSpc>
              <a:spcBef>
                <a:spcPts val="0"/>
              </a:spcBef>
              <a:spcAft>
                <a:spcPts val="0"/>
              </a:spcAft>
              <a:buNone/>
              <a:tabLst/>
            </a:pPr>
            <a:r>
              <a:rPr lang="en-US" sz="1700" b="1" i="0" u="none" strike="noStrike" kern="1200">
                <a:ln>
                  <a:noFill/>
                </a:ln>
                <a:solidFill>
                  <a:srgbClr val="FFFFFF"/>
                </a:solidFill>
                <a:latin typeface="Calibri" pitchFamily="18"/>
                <a:ea typeface="Arial Unicode MS" pitchFamily="2"/>
                <a:cs typeface="Tahoma" pitchFamily="2"/>
              </a:rPr>
              <a:t>BirdSleuth K-12</a:t>
            </a:r>
          </a:p>
        </p:txBody>
      </p:sp>
      <p:sp>
        <p:nvSpPr>
          <p:cNvPr id="6" name="Title 1"/>
          <p:cNvSpPr txBox="1">
            <a:spLocks noGrp="1"/>
          </p:cNvSpPr>
          <p:nvPr>
            <p:ph type="title"/>
          </p:nvPr>
        </p:nvSpPr>
        <p:spPr>
          <a:xfrm>
            <a:off x="457200" y="274680"/>
            <a:ext cx="8229240" cy="1142640"/>
          </a:xfrm>
          <a:prstGeom prst="rect">
            <a:avLst/>
          </a:prstGeom>
          <a:noFill/>
          <a:ln>
            <a:noFill/>
          </a:ln>
        </p:spPr>
        <p:txBody>
          <a:bodyPr wrap="square" lIns="90000" tIns="45000" rIns="90000" bIns="45000" anchor="ctr">
            <a:noAutofit/>
          </a:bodyPr>
          <a:lstStyle/>
          <a:p>
            <a:pPr lvl="0"/>
            <a:r>
              <a:rPr lang="en-US"/>
              <a:t>Click to edit the title text formatClick to edit Master title style</a:t>
            </a:r>
          </a:p>
        </p:txBody>
      </p:sp>
      <p:sp>
        <p:nvSpPr>
          <p:cNvPr id="7" name="Date Placeholder 2"/>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oAutofit/>
          </a:bodyPr>
          <a:lstStyle>
            <a:lvl1pPr marL="0" marR="0" lvl="0" indent="0" algn="l" rtl="0" hangingPunct="1">
              <a:spcBef>
                <a:spcPts val="0"/>
              </a:spcBef>
              <a:spcAft>
                <a:spcPts val="0"/>
              </a:spcAft>
              <a:buNone/>
              <a:tabLst/>
              <a:defRPr lang="en-US" sz="1800" b="0" i="0" u="none" strike="noStrike" kern="1200">
                <a:solidFill>
                  <a:srgbClr val="8B8B8B"/>
                </a:solidFill>
                <a:latin typeface="Calibri" pitchFamily="18"/>
                <a:ea typeface="Arial Unicode MS" pitchFamily="2"/>
                <a:cs typeface="Tahoma" pitchFamily="2"/>
              </a:defRPr>
            </a:lvl1pPr>
          </a:lstStyle>
          <a:p>
            <a:pPr lvl="0"/>
            <a:fld id="{874A64D0-3B97-4892-9D8A-AD92E0274825}" type="datetime1">
              <a:rPr lang="en-US"/>
              <a:pPr lvl="0"/>
              <a:t>11/15/2018</a:t>
            </a:fld>
            <a:endParaRPr lang="en-US"/>
          </a:p>
        </p:txBody>
      </p:sp>
      <p:sp>
        <p:nvSpPr>
          <p:cNvPr id="8" name="Footer Placeholder 3"/>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oAutofit/>
          </a:bodyPr>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9" name="Slide Number Placeholder 4"/>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oAutofit/>
          </a:bodyPr>
          <a:lstStyle>
            <a:lvl1pPr marL="0" marR="0" lvl="0" indent="0" algn="l" rtl="0" hangingPunct="1">
              <a:spcBef>
                <a:spcPts val="0"/>
              </a:spcBef>
              <a:spcAft>
                <a:spcPts val="0"/>
              </a:spcAft>
              <a:buNone/>
              <a:tabLst/>
              <a:defRPr lang="en-US" sz="1800" b="0" i="0" u="none" strike="noStrike" kern="1200">
                <a:solidFill>
                  <a:srgbClr val="8B8B8B"/>
                </a:solidFill>
                <a:latin typeface="Calibri" pitchFamily="18"/>
                <a:ea typeface="Arial Unicode MS" pitchFamily="2"/>
                <a:cs typeface="Tahoma" pitchFamily="2"/>
              </a:defRPr>
            </a:lvl1pPr>
          </a:lstStyle>
          <a:p>
            <a:pPr lvl="0"/>
            <a:fld id="{F5118EEA-CDCD-4506-A0EF-E11FC88A6777}" type="slidenum">
              <a:t>‹#›</a:t>
            </a:fld>
            <a:endParaRPr lang="en-US"/>
          </a:p>
        </p:txBody>
      </p:sp>
      <p:sp>
        <p:nvSpPr>
          <p:cNvPr id="10" name="Text Placeholder 9"/>
          <p:cNvSpPr txBox="1">
            <a:spLocks noGrp="1"/>
          </p:cNvSpPr>
          <p:nvPr>
            <p:ph type="body" idx="1"/>
          </p:nvPr>
        </p:nvSpPr>
        <p:spPr>
          <a:xfrm>
            <a:off x="457200" y="1604520"/>
            <a:ext cx="8229240" cy="4525920"/>
          </a:xfrm>
          <a:prstGeom prst="rect">
            <a:avLst/>
          </a:prstGeom>
          <a:noFill/>
          <a:ln>
            <a:noFill/>
          </a:ln>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rtl="0" hangingPunct="1">
        <a:spcBef>
          <a:spcPts val="0"/>
        </a:spcBef>
        <a:spcAft>
          <a:spcPts val="0"/>
        </a:spcAft>
        <a:buNone/>
        <a:tabLst/>
        <a:defRPr lang="en-US" sz="4400" b="0" i="0" u="none" strike="noStrike" kern="1200">
          <a:ln>
            <a:noFill/>
          </a:ln>
          <a:solidFill>
            <a:srgbClr val="000000"/>
          </a:solidFill>
          <a:latin typeface="Calibri" pitchFamily="18"/>
          <a:ea typeface="Arial Unicode MS" pitchFamily="2"/>
          <a:cs typeface="Tahoma" pitchFamily="2"/>
        </a:defRPr>
      </a:lvl1pPr>
    </p:titleStyle>
    <p:bodyStyle>
      <a:lvl1pPr algn="l" rtl="0" hangingPunct="1">
        <a:spcBef>
          <a:spcPts val="0"/>
        </a:spcBef>
        <a:spcAft>
          <a:spcPts val="1417"/>
        </a:spcAft>
        <a:tabLst/>
        <a:defRPr lang="en-US" sz="3200" b="0" i="0" u="none" strike="noStrike" kern="1200">
          <a:ln>
            <a:noFill/>
          </a:ln>
          <a:solidFill>
            <a:srgbClr val="000000"/>
          </a:solidFill>
          <a:latin typeface="Calibri" pitchFamily="18"/>
          <a:ea typeface="Arial Unicode MS" pitchFamily="2"/>
          <a:cs typeface="Tahoma"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6"/>
          <p:cNvSpPr/>
          <p:nvPr/>
        </p:nvSpPr>
        <p:spPr>
          <a:xfrm>
            <a:off x="0" y="6629400"/>
            <a:ext cx="9143640" cy="228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 name="Rectangle 7"/>
          <p:cNvSpPr/>
          <p:nvPr/>
        </p:nvSpPr>
        <p:spPr>
          <a:xfrm>
            <a:off x="0" y="0"/>
            <a:ext cx="9143640" cy="496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pic>
        <p:nvPicPr>
          <p:cNvPr id="4" name="Picture 21"/>
          <p:cNvPicPr>
            <a:picLocks noChangeAspect="1"/>
          </p:cNvPicPr>
          <p:nvPr/>
        </p:nvPicPr>
        <p:blipFill>
          <a:blip r:embed="rId13">
            <a:lum bright="-50000"/>
            <a:alphaModFix/>
          </a:blip>
          <a:srcRect/>
          <a:stretch>
            <a:fillRect/>
          </a:stretch>
        </p:blipFill>
        <p:spPr>
          <a:xfrm>
            <a:off x="534960" y="109440"/>
            <a:ext cx="2512800" cy="282240"/>
          </a:xfrm>
          <a:prstGeom prst="rect">
            <a:avLst/>
          </a:prstGeom>
          <a:noFill/>
          <a:ln>
            <a:noFill/>
          </a:ln>
        </p:spPr>
      </p:pic>
      <p:sp>
        <p:nvSpPr>
          <p:cNvPr id="5" name="TextBox 10"/>
          <p:cNvSpPr/>
          <p:nvPr/>
        </p:nvSpPr>
        <p:spPr>
          <a:xfrm>
            <a:off x="6976800" y="109440"/>
            <a:ext cx="1709640" cy="35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l" rtl="0" hangingPunct="1">
              <a:lnSpc>
                <a:spcPct val="100000"/>
              </a:lnSpc>
              <a:spcBef>
                <a:spcPts val="0"/>
              </a:spcBef>
              <a:spcAft>
                <a:spcPts val="0"/>
              </a:spcAft>
              <a:buNone/>
              <a:tabLst/>
            </a:pPr>
            <a:r>
              <a:rPr lang="en-US" sz="1700" b="1" i="0" u="none" strike="noStrike" kern="1200">
                <a:ln>
                  <a:noFill/>
                </a:ln>
                <a:solidFill>
                  <a:srgbClr val="FFFFFF"/>
                </a:solidFill>
                <a:latin typeface="Calibri" pitchFamily="18"/>
                <a:ea typeface="Arial Unicode MS" pitchFamily="2"/>
                <a:cs typeface="Tahoma" pitchFamily="2"/>
              </a:rPr>
              <a:t>BirdSleuth K-12</a:t>
            </a:r>
          </a:p>
        </p:txBody>
      </p:sp>
      <p:sp>
        <p:nvSpPr>
          <p:cNvPr id="6" name="Date Placeholder 1"/>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oAutofit/>
          </a:bodyPr>
          <a:lstStyle>
            <a:lvl1pPr marL="0" marR="0" lvl="0" indent="0" algn="l" rtl="0" hangingPunct="1">
              <a:spcBef>
                <a:spcPts val="0"/>
              </a:spcBef>
              <a:spcAft>
                <a:spcPts val="0"/>
              </a:spcAft>
              <a:buNone/>
              <a:tabLst/>
              <a:defRPr lang="en-US" sz="1800" b="0" i="0" u="none" strike="noStrike" kern="1200">
                <a:solidFill>
                  <a:srgbClr val="8B8B8B"/>
                </a:solidFill>
                <a:latin typeface="Calibri" pitchFamily="18"/>
                <a:ea typeface="Arial Unicode MS" pitchFamily="2"/>
                <a:cs typeface="Tahoma" pitchFamily="2"/>
              </a:defRPr>
            </a:lvl1pPr>
          </a:lstStyle>
          <a:p>
            <a:pPr lvl="0"/>
            <a:fld id="{C55AC96A-506D-4E08-BA7A-A3AC26659E76}" type="datetime1">
              <a:rPr lang="en-US"/>
              <a:pPr lvl="0"/>
              <a:t>11/15/2018</a:t>
            </a:fld>
            <a:endParaRPr lang="en-US"/>
          </a:p>
        </p:txBody>
      </p:sp>
      <p:sp>
        <p:nvSpPr>
          <p:cNvPr id="7" name="Footer Placeholder 2"/>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oAutofit/>
          </a:bodyPr>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8" name="Slide Number Placeholder 3"/>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oAutofit/>
          </a:bodyPr>
          <a:lstStyle>
            <a:lvl1pPr marL="0" marR="0" lvl="0" indent="0" algn="l" rtl="0" hangingPunct="1">
              <a:spcBef>
                <a:spcPts val="0"/>
              </a:spcBef>
              <a:spcAft>
                <a:spcPts val="0"/>
              </a:spcAft>
              <a:buNone/>
              <a:tabLst/>
              <a:defRPr lang="en-US" sz="1800" b="0" i="0" u="none" strike="noStrike" kern="1200">
                <a:solidFill>
                  <a:srgbClr val="8B8B8B"/>
                </a:solidFill>
                <a:latin typeface="Calibri" pitchFamily="18"/>
                <a:ea typeface="Arial Unicode MS" pitchFamily="2"/>
                <a:cs typeface="Tahoma" pitchFamily="2"/>
              </a:defRPr>
            </a:lvl1pPr>
          </a:lstStyle>
          <a:p>
            <a:pPr lvl="0"/>
            <a:fld id="{68C10F2F-0CE1-46E0-A966-D0942E47A1C5}" type="slidenum">
              <a:t>‹#›</a:t>
            </a:fld>
            <a:endParaRPr lang="en-US"/>
          </a:p>
        </p:txBody>
      </p:sp>
      <p:sp>
        <p:nvSpPr>
          <p:cNvPr id="9" name="Title Placeholder 8"/>
          <p:cNvSpPr txBox="1">
            <a:spLocks noGrp="1"/>
          </p:cNvSpPr>
          <p:nvPr>
            <p:ph type="title"/>
          </p:nvPr>
        </p:nvSpPr>
        <p:spPr>
          <a:xfrm>
            <a:off x="457200" y="273600"/>
            <a:ext cx="8229240" cy="1144800"/>
          </a:xfrm>
          <a:prstGeom prst="rect">
            <a:avLst/>
          </a:prstGeom>
          <a:noFill/>
          <a:ln>
            <a:noFill/>
          </a:ln>
        </p:spPr>
        <p:txBody>
          <a:bodyPr lIns="0" tIns="0" rIns="0" bIns="0" anchor="ctr"/>
          <a:lstStyle/>
          <a:p>
            <a:endParaRPr lang="en-US"/>
          </a:p>
        </p:txBody>
      </p:sp>
      <p:sp>
        <p:nvSpPr>
          <p:cNvPr id="10" name="Text Placeholder 9"/>
          <p:cNvSpPr txBox="1">
            <a:spLocks noGrp="1"/>
          </p:cNvSpPr>
          <p:nvPr>
            <p:ph type="body" idx="1"/>
          </p:nvPr>
        </p:nvSpPr>
        <p:spPr>
          <a:xfrm>
            <a:off x="457200" y="1604520"/>
            <a:ext cx="8229240" cy="4525920"/>
          </a:xfrm>
          <a:prstGeom prst="rect">
            <a:avLst/>
          </a:prstGeom>
          <a:noFill/>
          <a:ln>
            <a:noFill/>
          </a:ln>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hangingPunct="1">
        <a:tabLst/>
        <a:defRPr lang="en-US" sz="1800" b="0" i="0" u="none" strike="noStrike" kern="1200">
          <a:ln>
            <a:noFill/>
          </a:ln>
          <a:solidFill>
            <a:srgbClr val="000000"/>
          </a:solidFill>
          <a:latin typeface="Calibri" pitchFamily="18"/>
          <a:ea typeface="Arial Unicode MS" pitchFamily="2"/>
          <a:cs typeface="Tahoma" pitchFamily="2"/>
        </a:defRPr>
      </a:lvl1pPr>
    </p:titleStyle>
    <p:bodyStyle>
      <a:lvl1pPr algn="l" rtl="0" hangingPunct="1">
        <a:spcBef>
          <a:spcPts val="0"/>
        </a:spcBef>
        <a:spcAft>
          <a:spcPts val="1417"/>
        </a:spcAft>
        <a:tabLst/>
        <a:defRPr lang="en-US" sz="3200" b="0" i="0" u="none" strike="noStrike" kern="1200">
          <a:ln>
            <a:noFill/>
          </a:ln>
          <a:solidFill>
            <a:srgbClr val="000000"/>
          </a:solidFill>
          <a:latin typeface="Calibri" pitchFamily="18"/>
          <a:ea typeface="Arial Unicode MS" pitchFamily="2"/>
          <a:cs typeface="Tahoma"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6"/>
          <p:cNvSpPr/>
          <p:nvPr/>
        </p:nvSpPr>
        <p:spPr>
          <a:xfrm>
            <a:off x="0" y="6629400"/>
            <a:ext cx="9143640" cy="228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 name="Rectangle 7"/>
          <p:cNvSpPr/>
          <p:nvPr/>
        </p:nvSpPr>
        <p:spPr>
          <a:xfrm>
            <a:off x="0" y="0"/>
            <a:ext cx="9143640" cy="496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pic>
        <p:nvPicPr>
          <p:cNvPr id="4" name="Picture 21"/>
          <p:cNvPicPr>
            <a:picLocks noChangeAspect="1"/>
          </p:cNvPicPr>
          <p:nvPr/>
        </p:nvPicPr>
        <p:blipFill>
          <a:blip r:embed="rId13">
            <a:lum bright="-50000"/>
            <a:alphaModFix/>
          </a:blip>
          <a:srcRect/>
          <a:stretch>
            <a:fillRect/>
          </a:stretch>
        </p:blipFill>
        <p:spPr>
          <a:xfrm>
            <a:off x="534960" y="109440"/>
            <a:ext cx="2512800" cy="282240"/>
          </a:xfrm>
          <a:prstGeom prst="rect">
            <a:avLst/>
          </a:prstGeom>
          <a:noFill/>
          <a:ln>
            <a:noFill/>
          </a:ln>
        </p:spPr>
      </p:pic>
      <p:sp>
        <p:nvSpPr>
          <p:cNvPr id="5" name="TextBox 10"/>
          <p:cNvSpPr/>
          <p:nvPr/>
        </p:nvSpPr>
        <p:spPr>
          <a:xfrm>
            <a:off x="6976800" y="109440"/>
            <a:ext cx="1709640" cy="35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l" rtl="0" hangingPunct="1">
              <a:lnSpc>
                <a:spcPct val="100000"/>
              </a:lnSpc>
              <a:spcBef>
                <a:spcPts val="0"/>
              </a:spcBef>
              <a:spcAft>
                <a:spcPts val="0"/>
              </a:spcAft>
              <a:buNone/>
              <a:tabLst/>
            </a:pPr>
            <a:r>
              <a:rPr lang="en-US" sz="1700" b="1" i="0" u="none" strike="noStrike" kern="1200">
                <a:ln>
                  <a:noFill/>
                </a:ln>
                <a:solidFill>
                  <a:srgbClr val="FFFFFF"/>
                </a:solidFill>
                <a:latin typeface="Calibri" pitchFamily="18"/>
                <a:ea typeface="Arial Unicode MS" pitchFamily="2"/>
                <a:cs typeface="Tahoma" pitchFamily="2"/>
              </a:rPr>
              <a:t>BirdSleuth K-12</a:t>
            </a:r>
          </a:p>
        </p:txBody>
      </p:sp>
      <p:sp>
        <p:nvSpPr>
          <p:cNvPr id="6" name="Title 1"/>
          <p:cNvSpPr txBox="1">
            <a:spLocks noGrp="1"/>
          </p:cNvSpPr>
          <p:nvPr>
            <p:ph type="title"/>
          </p:nvPr>
        </p:nvSpPr>
        <p:spPr>
          <a:xfrm>
            <a:off x="722159" y="4406759"/>
            <a:ext cx="7772039" cy="1361880"/>
          </a:xfrm>
          <a:prstGeom prst="rect">
            <a:avLst/>
          </a:prstGeom>
          <a:noFill/>
          <a:ln>
            <a:noFill/>
          </a:ln>
        </p:spPr>
        <p:txBody>
          <a:bodyPr wrap="square" lIns="90000" tIns="45000" rIns="90000" bIns="45000" anchor="ctr">
            <a:noAutofit/>
          </a:bodyPr>
          <a:lstStyle/>
          <a:p>
            <a:pPr lvl="0"/>
            <a:r>
              <a:rPr lang="en-US"/>
              <a:t>Click to edit the title text formatClick to edit Master title style</a:t>
            </a:r>
          </a:p>
        </p:txBody>
      </p:sp>
      <p:sp>
        <p:nvSpPr>
          <p:cNvPr id="7" name="Text Placeholder 2"/>
          <p:cNvSpPr txBox="1">
            <a:spLocks noGrp="1"/>
          </p:cNvSpPr>
          <p:nvPr>
            <p:ph type="body" idx="1"/>
          </p:nvPr>
        </p:nvSpPr>
        <p:spPr>
          <a:xfrm>
            <a:off x="722159" y="2906640"/>
            <a:ext cx="7772039" cy="1499759"/>
          </a:xfrm>
          <a:prstGeom prst="rect">
            <a:avLst/>
          </a:prstGeom>
          <a:noFill/>
          <a:ln>
            <a:noFill/>
          </a:ln>
        </p:spPr>
        <p:txBody>
          <a:bodyPr wrap="square" lIns="90000" tIns="45000" rIns="90000" bIns="45000">
            <a:no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p:txBody>
      </p:sp>
      <p:sp>
        <p:nvSpPr>
          <p:cNvPr id="8" name="Date Placeholder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oAutofit/>
          </a:bodyPr>
          <a:lstStyle>
            <a:lvl1pPr marL="0" marR="0" lvl="0" indent="0" algn="l" rtl="0" hangingPunct="1">
              <a:spcBef>
                <a:spcPts val="0"/>
              </a:spcBef>
              <a:spcAft>
                <a:spcPts val="0"/>
              </a:spcAft>
              <a:buNone/>
              <a:tabLst/>
              <a:defRPr lang="en-US" sz="1800" b="0" i="0" u="none" strike="noStrike" kern="1200">
                <a:solidFill>
                  <a:srgbClr val="8B8B8B"/>
                </a:solidFill>
                <a:latin typeface="Calibri" pitchFamily="18"/>
                <a:ea typeface="Arial Unicode MS" pitchFamily="2"/>
                <a:cs typeface="Tahoma" pitchFamily="2"/>
              </a:defRPr>
            </a:lvl1pPr>
          </a:lstStyle>
          <a:p>
            <a:pPr lvl="0"/>
            <a:fld id="{D7CB41BE-893D-4845-9F42-716D865044A6}" type="datetime1">
              <a:rPr lang="en-US"/>
              <a:pPr lvl="0"/>
              <a:t>11/15/2018</a:t>
            </a:fld>
            <a:endParaRPr lang="en-US"/>
          </a:p>
        </p:txBody>
      </p:sp>
      <p:sp>
        <p:nvSpPr>
          <p:cNvPr id="9" name="Footer Placeholder 4"/>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oAutofit/>
          </a:bodyPr>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10" name="Slide Number Placeholder 5"/>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oAutofit/>
          </a:bodyPr>
          <a:lstStyle>
            <a:lvl1pPr marL="0" marR="0" lvl="0" indent="0" algn="l" rtl="0" hangingPunct="1">
              <a:spcBef>
                <a:spcPts val="0"/>
              </a:spcBef>
              <a:spcAft>
                <a:spcPts val="0"/>
              </a:spcAft>
              <a:buNone/>
              <a:tabLst/>
              <a:defRPr lang="en-US" sz="1800" b="0" i="0" u="none" strike="noStrike" kern="1200">
                <a:solidFill>
                  <a:srgbClr val="8B8B8B"/>
                </a:solidFill>
                <a:latin typeface="Calibri" pitchFamily="18"/>
                <a:ea typeface="Arial Unicode MS" pitchFamily="2"/>
                <a:cs typeface="Tahoma" pitchFamily="2"/>
              </a:defRPr>
            </a:lvl1pPr>
          </a:lstStyle>
          <a:p>
            <a:pPr lvl="0"/>
            <a:fld id="{9BF1194C-19D4-4FCC-AE3B-6576B5735DAD}" type="slidenum">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rtl="0" hangingPunct="1">
        <a:spcBef>
          <a:spcPts val="0"/>
        </a:spcBef>
        <a:spcAft>
          <a:spcPts val="0"/>
        </a:spcAft>
        <a:buNone/>
        <a:tabLst/>
        <a:defRPr lang="en-US" sz="4000" b="1" i="0" u="none" strike="noStrike" kern="1200">
          <a:ln>
            <a:noFill/>
          </a:ln>
          <a:solidFill>
            <a:srgbClr val="000000"/>
          </a:solidFill>
          <a:latin typeface="Calibri" pitchFamily="18"/>
          <a:ea typeface="Arial Unicode MS" pitchFamily="2"/>
          <a:cs typeface="Tahoma" pitchFamily="2"/>
        </a:defRPr>
      </a:lvl1pPr>
    </p:titleStyle>
    <p:bodyStyle>
      <a:lvl1pPr lvl="0" algn="l" rtl="0" hangingPunct="1">
        <a:spcBef>
          <a:spcPts val="0"/>
        </a:spcBef>
        <a:spcAft>
          <a:spcPts val="1417"/>
        </a:spcAft>
        <a:buSzPct val="45000"/>
        <a:buFont typeface="StarSymbol"/>
        <a:buChar char="●"/>
        <a:tabLst/>
        <a:defRPr lang="en-US" sz="2000" b="0" i="0" u="none" strike="noStrike" kern="1200">
          <a:ln>
            <a:noFill/>
          </a:ln>
          <a:solidFill>
            <a:srgbClr val="8B8B8B"/>
          </a:solidFill>
          <a:latin typeface="Calibri" pitchFamily="18"/>
          <a:ea typeface="Arial Unicode MS" pitchFamily="2"/>
          <a:cs typeface="Tahoma" pitchFamily="2"/>
        </a:defRPr>
      </a:lvl1pPr>
      <a:lvl2pPr lvl="1" algn="l" rtl="0" hangingPunct="1">
        <a:spcBef>
          <a:spcPts val="0"/>
        </a:spcBef>
        <a:spcAft>
          <a:spcPts val="1417"/>
        </a:spcAft>
        <a:buSzPct val="45000"/>
        <a:buFont typeface="StarSymbol"/>
        <a:buChar char="●"/>
        <a:tabLst/>
        <a:defRPr lang="en-US" sz="2000" b="0" i="0" u="none" strike="noStrike" kern="1200">
          <a:ln>
            <a:noFill/>
          </a:ln>
          <a:solidFill>
            <a:srgbClr val="8B8B8B"/>
          </a:solidFill>
          <a:latin typeface="Calibri" pitchFamily="18"/>
          <a:ea typeface="Arial Unicode MS" pitchFamily="2"/>
          <a:cs typeface="Tahoma" pitchFamily="2"/>
        </a:defRPr>
      </a:lvl2pPr>
      <a:lvl3pPr lvl="2" algn="l" rtl="0" hangingPunct="1">
        <a:spcBef>
          <a:spcPts val="0"/>
        </a:spcBef>
        <a:spcAft>
          <a:spcPts val="1417"/>
        </a:spcAft>
        <a:buSzPct val="75000"/>
        <a:buFont typeface="StarSymbol"/>
        <a:buChar char="–"/>
        <a:tabLst/>
        <a:defRPr lang="en-US" sz="2000" b="0" i="0" u="none" strike="noStrike" kern="1200">
          <a:ln>
            <a:noFill/>
          </a:ln>
          <a:solidFill>
            <a:srgbClr val="8B8B8B"/>
          </a:solidFill>
          <a:latin typeface="Calibri" pitchFamily="18"/>
          <a:ea typeface="Arial Unicode MS" pitchFamily="2"/>
          <a:cs typeface="Tahoma" pitchFamily="2"/>
        </a:defRPr>
      </a:lvl3pPr>
      <a:lvl4pPr lvl="3" algn="l" rtl="0" hangingPunct="1">
        <a:spcBef>
          <a:spcPts val="0"/>
        </a:spcBef>
        <a:spcAft>
          <a:spcPts val="1417"/>
        </a:spcAft>
        <a:buSzPct val="45000"/>
        <a:buFont typeface="StarSymbol"/>
        <a:buChar char="●"/>
        <a:tabLst/>
        <a:defRPr lang="en-US" sz="2000" b="0" i="0" u="none" strike="noStrike" kern="1200">
          <a:ln>
            <a:noFill/>
          </a:ln>
          <a:solidFill>
            <a:srgbClr val="8B8B8B"/>
          </a:solidFill>
          <a:latin typeface="Calibri" pitchFamily="18"/>
          <a:ea typeface="Arial Unicode MS" pitchFamily="2"/>
          <a:cs typeface="Tahoma" pitchFamily="2"/>
        </a:defRPr>
      </a:lvl4pPr>
      <a:lvl5pPr lvl="4" algn="l" rtl="0" hangingPunct="1">
        <a:spcBef>
          <a:spcPts val="0"/>
        </a:spcBef>
        <a:spcAft>
          <a:spcPts val="1417"/>
        </a:spcAft>
        <a:buSzPct val="75000"/>
        <a:buFont typeface="StarSymbol"/>
        <a:buChar char="–"/>
        <a:tabLst/>
        <a:defRPr lang="en-US" sz="2000" b="0" i="0" u="none" strike="noStrike" kern="1200">
          <a:ln>
            <a:noFill/>
          </a:ln>
          <a:solidFill>
            <a:srgbClr val="8B8B8B"/>
          </a:solidFill>
          <a:latin typeface="Calibri" pitchFamily="18"/>
          <a:ea typeface="Arial Unicode MS" pitchFamily="2"/>
          <a:cs typeface="Tahoma" pitchFamily="2"/>
        </a:defRPr>
      </a:lvl5pPr>
      <a:lvl6pPr lvl="5" algn="l" rtl="0" hangingPunct="1">
        <a:spcBef>
          <a:spcPts val="0"/>
        </a:spcBef>
        <a:spcAft>
          <a:spcPts val="1417"/>
        </a:spcAft>
        <a:buSzPct val="45000"/>
        <a:buFont typeface="StarSymbol"/>
        <a:buChar char="●"/>
        <a:tabLst/>
        <a:defRPr lang="en-US" sz="2000" b="0" i="0" u="none" strike="noStrike" kern="1200">
          <a:ln>
            <a:noFill/>
          </a:ln>
          <a:solidFill>
            <a:srgbClr val="8B8B8B"/>
          </a:solidFill>
          <a:latin typeface="Calibri" pitchFamily="18"/>
          <a:ea typeface="Arial Unicode MS" pitchFamily="2"/>
          <a:cs typeface="Tahoma" pitchFamily="2"/>
        </a:defRPr>
      </a:lvl6pPr>
      <a:lvl7pPr lvl="6" algn="l" rtl="0" hangingPunct="1">
        <a:spcBef>
          <a:spcPts val="0"/>
        </a:spcBef>
        <a:spcAft>
          <a:spcPts val="1417"/>
        </a:spcAft>
        <a:buSzPct val="45000"/>
        <a:buFont typeface="StarSymbol"/>
        <a:buChar char="●"/>
        <a:tabLst/>
        <a:defRPr lang="en-US" sz="2000" b="0" i="0" u="none" strike="noStrike" kern="1200">
          <a:ln>
            <a:noFill/>
          </a:ln>
          <a:solidFill>
            <a:srgbClr val="8B8B8B"/>
          </a:solidFill>
          <a:latin typeface="Calibri" pitchFamily="18"/>
          <a:ea typeface="Arial Unicode MS" pitchFamily="2"/>
          <a:cs typeface="Tahoma" pitchFamily="2"/>
        </a:defRPr>
      </a:lvl7pPr>
      <a:lvl8pPr lvl="7" algn="l" rtl="0" hangingPunct="1">
        <a:spcBef>
          <a:spcPts val="0"/>
        </a:spcBef>
        <a:spcAft>
          <a:spcPts val="1417"/>
        </a:spcAft>
        <a:buSzPct val="45000"/>
        <a:buFont typeface="StarSymbol"/>
        <a:buChar char="●"/>
        <a:tabLst/>
        <a:defRPr lang="en-US" sz="2000" b="0" i="0" u="none" strike="noStrike" kern="1200">
          <a:ln>
            <a:noFill/>
          </a:ln>
          <a:solidFill>
            <a:srgbClr val="8B8B8B"/>
          </a:solidFill>
          <a:latin typeface="Calibri" pitchFamily="18"/>
          <a:ea typeface="Arial Unicode MS" pitchFamily="2"/>
          <a:cs typeface="Tahoma" pitchFamily="2"/>
        </a:defRPr>
      </a:lvl8pPr>
      <a:lvl9pPr marL="0" marR="0" lvl="0" indent="0" algn="l" rtl="0" hangingPunct="1">
        <a:spcBef>
          <a:spcPts val="400"/>
        </a:spcBef>
        <a:spcAft>
          <a:spcPts val="0"/>
        </a:spcAft>
        <a:buNone/>
        <a:tabLst/>
        <a:defRPr lang="en-US" sz="2000" b="0" i="0" u="none" strike="noStrike" kern="1200">
          <a:ln>
            <a:noFill/>
          </a:ln>
          <a:solidFill>
            <a:srgbClr val="8B8B8B"/>
          </a:solidFill>
          <a:latin typeface="Calibri" pitchFamily="18"/>
          <a:ea typeface="Arial Unicode MS" pitchFamily="2"/>
          <a:cs typeface="Tahoma" pitchFamily="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6"/>
          <p:cNvSpPr/>
          <p:nvPr/>
        </p:nvSpPr>
        <p:spPr>
          <a:xfrm>
            <a:off x="0" y="6629400"/>
            <a:ext cx="9143640" cy="228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 name="Rectangle 7"/>
          <p:cNvSpPr/>
          <p:nvPr/>
        </p:nvSpPr>
        <p:spPr>
          <a:xfrm>
            <a:off x="0" y="0"/>
            <a:ext cx="9143640" cy="496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pic>
        <p:nvPicPr>
          <p:cNvPr id="4" name="Picture 21"/>
          <p:cNvPicPr>
            <a:picLocks noChangeAspect="1"/>
          </p:cNvPicPr>
          <p:nvPr/>
        </p:nvPicPr>
        <p:blipFill>
          <a:blip r:embed="rId13">
            <a:lum bright="-50000"/>
            <a:alphaModFix/>
          </a:blip>
          <a:srcRect/>
          <a:stretch>
            <a:fillRect/>
          </a:stretch>
        </p:blipFill>
        <p:spPr>
          <a:xfrm>
            <a:off x="534960" y="109440"/>
            <a:ext cx="2512800" cy="282240"/>
          </a:xfrm>
          <a:prstGeom prst="rect">
            <a:avLst/>
          </a:prstGeom>
          <a:noFill/>
          <a:ln>
            <a:noFill/>
          </a:ln>
        </p:spPr>
      </p:pic>
      <p:sp>
        <p:nvSpPr>
          <p:cNvPr id="5" name="TextBox 10"/>
          <p:cNvSpPr/>
          <p:nvPr/>
        </p:nvSpPr>
        <p:spPr>
          <a:xfrm>
            <a:off x="6976800" y="109440"/>
            <a:ext cx="1709640" cy="35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l" rtl="0" hangingPunct="1">
              <a:lnSpc>
                <a:spcPct val="100000"/>
              </a:lnSpc>
              <a:spcBef>
                <a:spcPts val="0"/>
              </a:spcBef>
              <a:spcAft>
                <a:spcPts val="0"/>
              </a:spcAft>
              <a:buNone/>
              <a:tabLst/>
            </a:pPr>
            <a:r>
              <a:rPr lang="en-US" sz="1700" b="1" i="0" u="none" strike="noStrike" kern="1200">
                <a:ln>
                  <a:noFill/>
                </a:ln>
                <a:solidFill>
                  <a:srgbClr val="FFFFFF"/>
                </a:solidFill>
                <a:latin typeface="Calibri" pitchFamily="18"/>
                <a:ea typeface="Arial Unicode MS" pitchFamily="2"/>
                <a:cs typeface="Tahoma" pitchFamily="2"/>
              </a:rPr>
              <a:t>BirdSleuth K-12</a:t>
            </a:r>
          </a:p>
        </p:txBody>
      </p:sp>
      <p:sp>
        <p:nvSpPr>
          <p:cNvPr id="6" name="Title 1"/>
          <p:cNvSpPr txBox="1">
            <a:spLocks noGrp="1"/>
          </p:cNvSpPr>
          <p:nvPr>
            <p:ph type="title"/>
          </p:nvPr>
        </p:nvSpPr>
        <p:spPr>
          <a:xfrm>
            <a:off x="457200" y="274680"/>
            <a:ext cx="8229240" cy="1142640"/>
          </a:xfrm>
          <a:prstGeom prst="rect">
            <a:avLst/>
          </a:prstGeom>
          <a:noFill/>
          <a:ln>
            <a:noFill/>
          </a:ln>
        </p:spPr>
        <p:txBody>
          <a:bodyPr wrap="square" lIns="90000" tIns="45000" rIns="90000" bIns="45000" anchor="ctr">
            <a:noAutofit/>
          </a:bodyPr>
          <a:lstStyle/>
          <a:p>
            <a:pPr lvl="0"/>
            <a:r>
              <a:rPr lang="en-US"/>
              <a:t>Click to edit the title text formatClick to edit Master title style</a:t>
            </a:r>
          </a:p>
        </p:txBody>
      </p:sp>
      <p:sp>
        <p:nvSpPr>
          <p:cNvPr id="7" name="Content Placeholder 2"/>
          <p:cNvSpPr txBox="1">
            <a:spLocks noGrp="1"/>
          </p:cNvSpPr>
          <p:nvPr>
            <p:ph type="body" idx="1"/>
          </p:nvPr>
        </p:nvSpPr>
        <p:spPr>
          <a:xfrm>
            <a:off x="457200" y="1600200"/>
            <a:ext cx="4038119" cy="4525560"/>
          </a:xfrm>
          <a:prstGeom prst="rect">
            <a:avLst/>
          </a:prstGeom>
          <a:noFill/>
          <a:ln>
            <a:noFill/>
          </a:ln>
        </p:spPr>
        <p:txBody>
          <a:bodyPr wrap="square" lIns="90000" tIns="45000" rIns="90000" bIns="45000">
            <a:no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txBox="1">
            <a:spLocks noGrp="1"/>
          </p:cNvSpPr>
          <p:nvPr>
            <p:ph type="body" sz="quarter" idx="4294967295"/>
          </p:nvPr>
        </p:nvSpPr>
        <p:spPr>
          <a:xfrm>
            <a:off x="4648320" y="1600200"/>
            <a:ext cx="4038119" cy="4525560"/>
          </a:xfrm>
          <a:prstGeom prst="rect">
            <a:avLst/>
          </a:prstGeom>
          <a:noFill/>
          <a:ln>
            <a:noFill/>
          </a:ln>
        </p:spPr>
        <p:txBody>
          <a:bodyPr wrap="square" lIns="90000" tIns="45000" rIns="90000" bIns="45000">
            <a:no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4"/>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oAutofit/>
          </a:bodyPr>
          <a:lstStyle>
            <a:lvl1pPr marL="0" marR="0" lvl="0" indent="0" algn="l" rtl="0" hangingPunct="1">
              <a:spcBef>
                <a:spcPts val="0"/>
              </a:spcBef>
              <a:spcAft>
                <a:spcPts val="0"/>
              </a:spcAft>
              <a:buNone/>
              <a:tabLst/>
              <a:defRPr lang="en-US" sz="1800" b="0" i="0" u="none" strike="noStrike" kern="1200">
                <a:solidFill>
                  <a:srgbClr val="8B8B8B"/>
                </a:solidFill>
                <a:latin typeface="Calibri" pitchFamily="18"/>
                <a:ea typeface="Arial Unicode MS" pitchFamily="2"/>
                <a:cs typeface="Tahoma" pitchFamily="2"/>
              </a:defRPr>
            </a:lvl1pPr>
          </a:lstStyle>
          <a:p>
            <a:pPr lvl="0"/>
            <a:fld id="{9837C7C4-BC6B-4DE5-9667-3AA45AA114C3}" type="datetime1">
              <a:rPr lang="en-US"/>
              <a:pPr lvl="0"/>
              <a:t>11/15/2018</a:t>
            </a:fld>
            <a:endParaRPr lang="en-US"/>
          </a:p>
        </p:txBody>
      </p:sp>
      <p:sp>
        <p:nvSpPr>
          <p:cNvPr id="10" name="Footer Placeholder 5"/>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oAutofit/>
          </a:bodyPr>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11" name="Slide Number Placeholder 6"/>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oAutofit/>
          </a:bodyPr>
          <a:lstStyle>
            <a:lvl1pPr marL="0" marR="0" lvl="0" indent="0" algn="l" rtl="0" hangingPunct="1">
              <a:spcBef>
                <a:spcPts val="0"/>
              </a:spcBef>
              <a:spcAft>
                <a:spcPts val="0"/>
              </a:spcAft>
              <a:buNone/>
              <a:tabLst/>
              <a:defRPr lang="en-US" sz="1800" b="0" i="0" u="none" strike="noStrike" kern="1200">
                <a:solidFill>
                  <a:srgbClr val="8B8B8B"/>
                </a:solidFill>
                <a:latin typeface="Calibri" pitchFamily="18"/>
                <a:ea typeface="Arial Unicode MS" pitchFamily="2"/>
                <a:cs typeface="Tahoma" pitchFamily="2"/>
              </a:defRPr>
            </a:lvl1pPr>
          </a:lstStyle>
          <a:p>
            <a:pPr lvl="0"/>
            <a:fld id="{B9A9AFE4-A4E9-4663-B2D6-C92D3EC4BD03}" type="slidenum">
              <a:t>‹#›</a:t>
            </a:fld>
            <a:endParaRPr lang="en-US"/>
          </a:p>
        </p:txBody>
      </p:sp>
      <p:sp>
        <p:nvSpPr>
          <p:cNvPr id="12" name="Rectangle 7"/>
          <p:cNvSpPr/>
          <p:nvPr/>
        </p:nvSpPr>
        <p:spPr>
          <a:xfrm>
            <a:off x="0" y="6629400"/>
            <a:ext cx="9143640" cy="228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3" name="Rectangle 8"/>
          <p:cNvSpPr/>
          <p:nvPr/>
        </p:nvSpPr>
        <p:spPr>
          <a:xfrm>
            <a:off x="0" y="0"/>
            <a:ext cx="9143640" cy="496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pic>
        <p:nvPicPr>
          <p:cNvPr id="14" name="Picture 21"/>
          <p:cNvPicPr>
            <a:picLocks noChangeAspect="1"/>
          </p:cNvPicPr>
          <p:nvPr/>
        </p:nvPicPr>
        <p:blipFill>
          <a:blip r:embed="rId13">
            <a:lum bright="-50000"/>
            <a:alphaModFix/>
          </a:blip>
          <a:srcRect/>
          <a:stretch>
            <a:fillRect/>
          </a:stretch>
        </p:blipFill>
        <p:spPr>
          <a:xfrm>
            <a:off x="534960" y="109440"/>
            <a:ext cx="2512800" cy="282240"/>
          </a:xfrm>
          <a:prstGeom prst="rect">
            <a:avLst/>
          </a:prstGeom>
          <a:noFill/>
          <a:ln>
            <a:noFill/>
          </a:ln>
        </p:spPr>
      </p:pic>
      <p:pic>
        <p:nvPicPr>
          <p:cNvPr id="15" name="Picture 22"/>
          <p:cNvPicPr>
            <a:picLocks noChangeAspect="1"/>
          </p:cNvPicPr>
          <p:nvPr/>
        </p:nvPicPr>
        <p:blipFill>
          <a:blip r:embed="rId14">
            <a:lum bright="-50000"/>
            <a:alphaModFix/>
          </a:blip>
          <a:srcRect/>
          <a:stretch>
            <a:fillRect/>
          </a:stretch>
        </p:blipFill>
        <p:spPr>
          <a:xfrm>
            <a:off x="7750079" y="136440"/>
            <a:ext cx="936360" cy="23472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rtl="0" hangingPunct="1">
        <a:spcBef>
          <a:spcPts val="0"/>
        </a:spcBef>
        <a:spcAft>
          <a:spcPts val="0"/>
        </a:spcAft>
        <a:buNone/>
        <a:tabLst/>
        <a:defRPr lang="en-US" sz="4400" b="0" i="0" u="none" strike="noStrike" kern="1200">
          <a:ln>
            <a:noFill/>
          </a:ln>
          <a:solidFill>
            <a:srgbClr val="000000"/>
          </a:solidFill>
          <a:latin typeface="Calibri" pitchFamily="18"/>
          <a:ea typeface="Arial Unicode MS" pitchFamily="2"/>
          <a:cs typeface="Tahoma" pitchFamily="2"/>
        </a:defRPr>
      </a:lvl1pPr>
    </p:titleStyle>
    <p:bodyStyle>
      <a:lvl1pPr lvl="0" algn="l" rtl="0" hangingPunct="1">
        <a:spcBef>
          <a:spcPts val="0"/>
        </a:spcBef>
        <a:spcAft>
          <a:spcPts val="1417"/>
        </a:spcAft>
        <a:buSzPct val="45000"/>
        <a:buFont typeface="StarSymbol"/>
        <a:buChar char="●"/>
        <a:tabLst/>
        <a:defRPr lang="en-US" sz="2800" b="0" i="0" u="none" strike="noStrike" kern="1200">
          <a:ln>
            <a:noFill/>
          </a:ln>
          <a:solidFill>
            <a:srgbClr val="000000"/>
          </a:solidFill>
          <a:latin typeface="Calibri" pitchFamily="18"/>
          <a:ea typeface="Arial Unicode MS" pitchFamily="2"/>
          <a:cs typeface="Tahoma" pitchFamily="2"/>
        </a:defRPr>
      </a:lvl1pPr>
      <a:lvl2pPr lvl="1" algn="l" rtl="0" hangingPunct="1">
        <a:spcBef>
          <a:spcPts val="0"/>
        </a:spcBef>
        <a:spcAft>
          <a:spcPts val="1417"/>
        </a:spcAft>
        <a:buSzPct val="45000"/>
        <a:buFont typeface="StarSymbol"/>
        <a:buChar char="●"/>
        <a:tabLst/>
        <a:defRPr lang="en-US" sz="2800" b="0" i="0" u="none" strike="noStrike" kern="1200">
          <a:ln>
            <a:noFill/>
          </a:ln>
          <a:solidFill>
            <a:srgbClr val="000000"/>
          </a:solidFill>
          <a:latin typeface="Calibri" pitchFamily="18"/>
          <a:ea typeface="Arial Unicode MS" pitchFamily="2"/>
          <a:cs typeface="Tahoma" pitchFamily="2"/>
        </a:defRPr>
      </a:lvl2pPr>
      <a:lvl3pPr lvl="2" algn="l" rtl="0" hangingPunct="1">
        <a:spcBef>
          <a:spcPts val="0"/>
        </a:spcBef>
        <a:spcAft>
          <a:spcPts val="1417"/>
        </a:spcAft>
        <a:buSzPct val="75000"/>
        <a:buFont typeface="StarSymbol"/>
        <a:buChar char="–"/>
        <a:tabLst/>
        <a:defRPr lang="en-US" sz="2800" b="0" i="0" u="none" strike="noStrike" kern="1200">
          <a:ln>
            <a:noFill/>
          </a:ln>
          <a:solidFill>
            <a:srgbClr val="000000"/>
          </a:solidFill>
          <a:latin typeface="Calibri" pitchFamily="18"/>
          <a:ea typeface="Arial Unicode MS" pitchFamily="2"/>
          <a:cs typeface="Tahoma" pitchFamily="2"/>
        </a:defRPr>
      </a:lvl3pPr>
      <a:lvl4pPr lvl="3" algn="l" rtl="0" hangingPunct="1">
        <a:spcBef>
          <a:spcPts val="0"/>
        </a:spcBef>
        <a:spcAft>
          <a:spcPts val="1417"/>
        </a:spcAft>
        <a:buSzPct val="45000"/>
        <a:buFont typeface="StarSymbol"/>
        <a:buChar char="●"/>
        <a:tabLst/>
        <a:defRPr lang="en-US" sz="2800" b="0" i="0" u="none" strike="noStrike" kern="1200">
          <a:ln>
            <a:noFill/>
          </a:ln>
          <a:solidFill>
            <a:srgbClr val="000000"/>
          </a:solidFill>
          <a:latin typeface="Calibri" pitchFamily="18"/>
          <a:ea typeface="Arial Unicode MS" pitchFamily="2"/>
          <a:cs typeface="Tahoma" pitchFamily="2"/>
        </a:defRPr>
      </a:lvl4pPr>
      <a:lvl5pPr lvl="4" algn="l" rtl="0" hangingPunct="1">
        <a:spcBef>
          <a:spcPts val="0"/>
        </a:spcBef>
        <a:spcAft>
          <a:spcPts val="1417"/>
        </a:spcAft>
        <a:buSzPct val="75000"/>
        <a:buFont typeface="StarSymbol"/>
        <a:buChar char="–"/>
        <a:tabLst/>
        <a:defRPr lang="en-US" sz="2800" b="0" i="0" u="none" strike="noStrike" kern="1200">
          <a:ln>
            <a:noFill/>
          </a:ln>
          <a:solidFill>
            <a:srgbClr val="000000"/>
          </a:solidFill>
          <a:latin typeface="Calibri" pitchFamily="18"/>
          <a:ea typeface="Arial Unicode MS" pitchFamily="2"/>
          <a:cs typeface="Tahoma" pitchFamily="2"/>
        </a:defRPr>
      </a:lvl5pPr>
      <a:lvl6pPr lvl="5" algn="l" rtl="0" hangingPunct="1">
        <a:spcBef>
          <a:spcPts val="0"/>
        </a:spcBef>
        <a:spcAft>
          <a:spcPts val="1417"/>
        </a:spcAft>
        <a:buSzPct val="45000"/>
        <a:buFont typeface="StarSymbol"/>
        <a:buChar char="●"/>
        <a:tabLst/>
        <a:defRPr lang="en-US" sz="2800" b="0" i="0" u="none" strike="noStrike" kern="1200">
          <a:ln>
            <a:noFill/>
          </a:ln>
          <a:solidFill>
            <a:srgbClr val="000000"/>
          </a:solidFill>
          <a:latin typeface="Calibri" pitchFamily="18"/>
          <a:ea typeface="Arial Unicode MS" pitchFamily="2"/>
          <a:cs typeface="Tahoma" pitchFamily="2"/>
        </a:defRPr>
      </a:lvl6pPr>
      <a:lvl7pPr lvl="6" algn="l" rtl="0" hangingPunct="1">
        <a:spcBef>
          <a:spcPts val="0"/>
        </a:spcBef>
        <a:spcAft>
          <a:spcPts val="1417"/>
        </a:spcAft>
        <a:buSzPct val="45000"/>
        <a:buFont typeface="StarSymbol"/>
        <a:buChar char="●"/>
        <a:tabLst/>
        <a:defRPr lang="en-US" sz="2800" b="0" i="0" u="none" strike="noStrike" kern="1200">
          <a:ln>
            <a:noFill/>
          </a:ln>
          <a:solidFill>
            <a:srgbClr val="000000"/>
          </a:solidFill>
          <a:latin typeface="Calibri" pitchFamily="18"/>
          <a:ea typeface="Arial Unicode MS" pitchFamily="2"/>
          <a:cs typeface="Tahoma" pitchFamily="2"/>
        </a:defRPr>
      </a:lvl7pPr>
      <a:lvl8pPr lvl="7" algn="l" rtl="0" hangingPunct="1">
        <a:spcBef>
          <a:spcPts val="0"/>
        </a:spcBef>
        <a:spcAft>
          <a:spcPts val="1417"/>
        </a:spcAft>
        <a:buSzPct val="45000"/>
        <a:buFont typeface="StarSymbol"/>
        <a:buChar char="●"/>
        <a:tabLst/>
        <a:defRPr lang="en-US" sz="2800" b="0" i="0" u="none" strike="noStrike" kern="1200">
          <a:ln>
            <a:noFill/>
          </a:ln>
          <a:solidFill>
            <a:srgbClr val="000000"/>
          </a:solidFill>
          <a:latin typeface="Calibri" pitchFamily="18"/>
          <a:ea typeface="Arial Unicode MS" pitchFamily="2"/>
          <a:cs typeface="Tahoma" pitchFamily="2"/>
        </a:defRPr>
      </a:lvl8pPr>
      <a:lvl9pPr marL="0" marR="0" lvl="0" indent="0" algn="l" rtl="0" hangingPunct="1">
        <a:spcBef>
          <a:spcPts val="558"/>
        </a:spcBef>
        <a:spcAft>
          <a:spcPts val="0"/>
        </a:spcAft>
        <a:buSzPct val="45000"/>
        <a:buFont typeface="Arial" pitchFamily="32"/>
        <a:buChar char="•"/>
        <a:tabLst/>
        <a:defRPr lang="en-US" sz="2800" b="0" i="0" u="none" strike="noStrike" kern="1200">
          <a:ln>
            <a:noFill/>
          </a:ln>
          <a:solidFill>
            <a:srgbClr val="000000"/>
          </a:solidFill>
          <a:latin typeface="Calibri" pitchFamily="18"/>
          <a:ea typeface="Arial Unicode MS" pitchFamily="2"/>
          <a:cs typeface="Tahoma" pitchFamily="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1.xml"/><Relationship Id="rId6" Type="http://schemas.openxmlformats.org/officeDocument/2006/relationships/image" Target="../media/image19.jpeg"/><Relationship Id="rId5" Type="http://schemas.openxmlformats.org/officeDocument/2006/relationships/image" Target="../media/image18.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0.xml"/><Relationship Id="rId5" Type="http://schemas.microsoft.com/office/2007/relationships/hdphoto" Target="../media/hdphoto3.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jms327@cornell.edu"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4003" y="5775375"/>
            <a:ext cx="2787391" cy="597298"/>
          </a:xfrm>
          <a:prstGeom prst="rect">
            <a:avLst/>
          </a:prstGeom>
        </p:spPr>
      </p:pic>
      <p:sp>
        <p:nvSpPr>
          <p:cNvPr id="2" name="TextBox 1"/>
          <p:cNvSpPr/>
          <p:nvPr/>
        </p:nvSpPr>
        <p:spPr>
          <a:xfrm>
            <a:off x="2171699" y="5247873"/>
            <a:ext cx="4721629" cy="73071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ctr" rtl="0" hangingPunct="1">
              <a:lnSpc>
                <a:spcPct val="100000"/>
              </a:lnSpc>
              <a:spcBef>
                <a:spcPts val="0"/>
              </a:spcBef>
              <a:spcAft>
                <a:spcPts val="0"/>
              </a:spcAft>
              <a:buNone/>
              <a:tabLst/>
              <a:defRPr sz="2400"/>
            </a:pPr>
            <a:r>
              <a:rPr lang="en-US" sz="2800" i="1" u="none" strike="noStrike" kern="1200" dirty="0" smtClean="0">
                <a:ln>
                  <a:noFill/>
                </a:ln>
                <a:solidFill>
                  <a:srgbClr val="000000"/>
                </a:solidFill>
                <a:latin typeface="Calibri" pitchFamily="18"/>
                <a:ea typeface="ＭＳ Ｐゴシック" pitchFamily="1"/>
                <a:cs typeface="ＭＳ Ｐゴシック" pitchFamily="34"/>
              </a:rPr>
              <a:t>Investigating Evidence</a:t>
            </a:r>
            <a:endParaRPr lang="en-US" sz="2800" i="1" u="none" strike="noStrike" kern="1200" dirty="0">
              <a:ln>
                <a:noFill/>
              </a:ln>
              <a:solidFill>
                <a:srgbClr val="000000"/>
              </a:solidFill>
              <a:latin typeface="Calibri" pitchFamily="18"/>
              <a:ea typeface="ＭＳ Ｐゴシック" pitchFamily="1"/>
              <a:cs typeface="ＭＳ Ｐゴシック" pitchFamily="34"/>
            </a:endParaRPr>
          </a:p>
        </p:txBody>
      </p:sp>
      <p:sp>
        <p:nvSpPr>
          <p:cNvPr id="4" name="Title 1"/>
          <p:cNvSpPr txBox="1">
            <a:spLocks noGrp="1"/>
          </p:cNvSpPr>
          <p:nvPr>
            <p:ph type="title" idx="4294967295"/>
          </p:nvPr>
        </p:nvSpPr>
        <p:spPr>
          <a:xfrm>
            <a:off x="0" y="604305"/>
            <a:ext cx="8915399" cy="1142640"/>
          </a:xfrm>
        </p:spPr>
        <p:txBody>
          <a:bodyPr/>
          <a:lstStyle/>
          <a:p>
            <a:pPr lvl="0"/>
            <a:r>
              <a:rPr lang="en-US" b="1" dirty="0">
                <a:solidFill>
                  <a:srgbClr val="4C721D"/>
                </a:solidFill>
                <a:ea typeface="ＭＳ Ｐゴシック" pitchFamily="1"/>
              </a:rPr>
              <a:t>Variables in Science Experiments</a:t>
            </a:r>
          </a:p>
        </p:txBody>
      </p:sp>
      <p:pic>
        <p:nvPicPr>
          <p:cNvPr id="3" name="Picture 2"/>
          <p:cNvPicPr>
            <a:picLocks noChangeAspect="1"/>
          </p:cNvPicPr>
          <p:nvPr/>
        </p:nvPicPr>
        <p:blipFill rotWithShape="1">
          <a:blip r:embed="rId4"/>
          <a:srcRect l="4166" t="3135" r="398" b="2960"/>
          <a:stretch/>
        </p:blipFill>
        <p:spPr>
          <a:xfrm>
            <a:off x="2171699" y="1793552"/>
            <a:ext cx="4871258" cy="2983762"/>
          </a:xfrm>
          <a:prstGeom prst="rect">
            <a:avLst/>
          </a:prstGeom>
        </p:spPr>
      </p:pic>
      <p:sp>
        <p:nvSpPr>
          <p:cNvPr id="5" name="Text Placeholder 2"/>
          <p:cNvSpPr txBox="1">
            <a:spLocks noGrp="1"/>
          </p:cNvSpPr>
          <p:nvPr>
            <p:ph type="body" idx="4294967295"/>
          </p:nvPr>
        </p:nvSpPr>
        <p:spPr>
          <a:xfrm>
            <a:off x="708659" y="4520919"/>
            <a:ext cx="7797338" cy="860367"/>
          </a:xfrm>
        </p:spPr>
        <p:txBody>
          <a:bodyPr/>
          <a:lstStyle/>
          <a:p>
            <a:pPr algn="ctr">
              <a:spcBef>
                <a:spcPts val="638"/>
              </a:spcBef>
              <a:spcAft>
                <a:spcPts val="0"/>
              </a:spcAft>
              <a:buNone/>
            </a:pPr>
            <a:r>
              <a:rPr lang="en-US" sz="3600" b="1" dirty="0" smtClean="0"/>
              <a:t>What makes an experiment “fair”</a:t>
            </a:r>
            <a:r>
              <a:rPr lang="en-US" sz="4000" b="1" dirty="0"/>
              <a:t>?</a:t>
            </a:r>
            <a:endParaRPr lang="en-US" sz="4000" b="1" dirty="0" smtClean="0"/>
          </a:p>
          <a:p>
            <a:pPr lvl="0" algn="ctr">
              <a:spcBef>
                <a:spcPts val="638"/>
              </a:spcBef>
              <a:spcAft>
                <a:spcPts val="0"/>
              </a:spcAft>
              <a:buNone/>
            </a:pPr>
            <a:endParaRPr lang="en-US" sz="2600" b="1" dirty="0"/>
          </a:p>
        </p:txBody>
      </p:sp>
      <p:sp>
        <p:nvSpPr>
          <p:cNvPr id="6" name="TextBox 5"/>
          <p:cNvSpPr txBox="1"/>
          <p:nvPr/>
        </p:nvSpPr>
        <p:spPr>
          <a:xfrm>
            <a:off x="3697357" y="6372673"/>
            <a:ext cx="1550504" cy="261610"/>
          </a:xfrm>
          <a:prstGeom prst="rect">
            <a:avLst/>
          </a:prstGeom>
          <a:noFill/>
        </p:spPr>
        <p:txBody>
          <a:bodyPr wrap="square" rtlCol="0">
            <a:spAutoFit/>
          </a:bodyPr>
          <a:lstStyle/>
          <a:p>
            <a:pPr algn="ctr"/>
            <a:r>
              <a:rPr lang="en-US" sz="1100" dirty="0" smtClean="0"/>
              <a:t>Copyright 2015</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lum bright="-50000"/>
            <a:alphaModFix/>
          </a:blip>
          <a:srcRect/>
          <a:stretch>
            <a:fillRect/>
          </a:stretch>
        </p:blipFill>
        <p:spPr>
          <a:xfrm>
            <a:off x="1704071" y="1744560"/>
            <a:ext cx="3458527" cy="3624127"/>
          </a:xfrm>
          <a:prstGeom prst="rect">
            <a:avLst/>
          </a:prstGeom>
          <a:noFill/>
          <a:ln>
            <a:noFill/>
          </a:ln>
        </p:spPr>
      </p:pic>
      <p:sp>
        <p:nvSpPr>
          <p:cNvPr id="5" name="Rectangle 6"/>
          <p:cNvSpPr txBox="1">
            <a:spLocks/>
          </p:cNvSpPr>
          <p:nvPr/>
        </p:nvSpPr>
        <p:spPr>
          <a:xfrm>
            <a:off x="395784" y="685799"/>
            <a:ext cx="8747855" cy="1011959"/>
          </a:xfrm>
          <a:prstGeom prst="rect">
            <a:avLst/>
          </a:prstGeom>
          <a:solidFill>
            <a:srgbClr val="FFFFFF">
              <a:alpha val="80000"/>
            </a:srgbClr>
          </a:solidFill>
          <a:ln>
            <a:noFill/>
          </a:ln>
        </p:spPr>
        <p:txBody>
          <a:bodyPr wrap="square" lIns="90000" tIns="45000" rIns="90000" bIns="45000" anchor="ctr">
            <a:noAutofit/>
          </a:bodyPr>
          <a:lstStyle>
            <a:lvl1pPr marL="0" marR="0" lvl="0" indent="0" algn="ctr" rtl="0" hangingPunct="1">
              <a:spcBef>
                <a:spcPts val="0"/>
              </a:spcBef>
              <a:spcAft>
                <a:spcPts val="0"/>
              </a:spcAft>
              <a:buNone/>
              <a:tabLst/>
              <a:defRPr lang="en-US" sz="4400" b="0" i="0" u="none" strike="noStrike" kern="1200">
                <a:ln>
                  <a:noFill/>
                </a:ln>
                <a:solidFill>
                  <a:srgbClr val="000000"/>
                </a:solidFill>
                <a:latin typeface="Calibri" pitchFamily="18"/>
                <a:ea typeface="Arial Unicode MS" pitchFamily="2"/>
                <a:cs typeface="Tahoma" pitchFamily="2"/>
              </a:defRPr>
            </a:lvl1pPr>
          </a:lstStyle>
          <a:p>
            <a:pPr algn="l"/>
            <a:r>
              <a:rPr lang="en-US" b="1" dirty="0" smtClean="0">
                <a:solidFill>
                  <a:srgbClr val="4C721D"/>
                </a:solidFill>
                <a:ea typeface="ＭＳ Ｐゴシック" pitchFamily="1"/>
              </a:rPr>
              <a:t>Is Sam's experiment fair?</a:t>
            </a:r>
            <a:endParaRPr lang="en-US" b="1" dirty="0">
              <a:solidFill>
                <a:srgbClr val="4C721D"/>
              </a:solidFill>
              <a:ea typeface="ＭＳ Ｐゴシック" pitchFamily="1"/>
            </a:endParaRPr>
          </a:p>
        </p:txBody>
      </p:sp>
      <p:sp>
        <p:nvSpPr>
          <p:cNvPr id="6" name="Text Placeholder 2"/>
          <p:cNvSpPr txBox="1">
            <a:spLocks/>
          </p:cNvSpPr>
          <p:nvPr/>
        </p:nvSpPr>
        <p:spPr>
          <a:xfrm>
            <a:off x="395784" y="1828800"/>
            <a:ext cx="2576015" cy="914400"/>
          </a:xfrm>
          <a:prstGeom prst="rect">
            <a:avLst/>
          </a:prstGeom>
          <a:noFill/>
          <a:ln>
            <a:noFill/>
          </a:ln>
        </p:spPr>
        <p:txBody>
          <a:bodyPr wrap="square" lIns="90000" tIns="45000" rIns="90000" bIns="45000">
            <a:noAutofit/>
          </a:bodyPr>
          <a:lstStyle>
            <a:lvl1pPr lvl="0"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1pPr>
            <a:lvl2pPr lvl="1"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2pPr>
            <a:lvl3pPr lvl="2" algn="l" rtl="0" hangingPunct="1">
              <a:spcBef>
                <a:spcPts val="0"/>
              </a:spcBef>
              <a:spcAft>
                <a:spcPts val="1417"/>
              </a:spcAft>
              <a:buSzPct val="7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3pPr>
            <a:lvl4pPr lvl="3"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4pPr>
            <a:lvl5pPr lvl="4" algn="l" rtl="0" hangingPunct="1">
              <a:spcBef>
                <a:spcPts val="0"/>
              </a:spcBef>
              <a:spcAft>
                <a:spcPts val="1417"/>
              </a:spcAft>
              <a:buSzPct val="7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5pPr>
            <a:lvl6pPr lvl="5"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6pPr>
            <a:lvl7pPr lvl="6"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7pPr>
            <a:lvl8pPr lvl="7"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8pPr>
            <a:lvl9pPr marL="0" marR="0" lvl="0" indent="0" algn="l" rtl="0" hangingPunct="1">
              <a:spcBef>
                <a:spcPts val="638"/>
              </a:spcBef>
              <a:spcAft>
                <a:spcPts val="0"/>
              </a:spcAft>
              <a:buSzPct val="45000"/>
              <a:buFont typeface="Arial" pitchFamily="32"/>
              <a:buChar char="•"/>
              <a:tabLst/>
              <a:defRPr lang="en-US" sz="3200" b="0" i="0" u="none" strike="noStrike" kern="1200">
                <a:ln>
                  <a:noFill/>
                </a:ln>
                <a:solidFill>
                  <a:srgbClr val="000000"/>
                </a:solidFill>
                <a:latin typeface="Calibri" pitchFamily="18"/>
                <a:ea typeface="Arial Unicode MS" pitchFamily="2"/>
                <a:cs typeface="Tahoma" pitchFamily="2"/>
              </a:defRPr>
            </a:lvl9pPr>
          </a:lstStyle>
          <a:p>
            <a:pPr>
              <a:spcBef>
                <a:spcPts val="638"/>
              </a:spcBef>
              <a:spcAft>
                <a:spcPts val="0"/>
              </a:spcAft>
              <a:buNone/>
            </a:pPr>
            <a:r>
              <a:rPr lang="en-US" sz="2600" dirty="0" smtClean="0"/>
              <a:t>YES  or  NO</a:t>
            </a:r>
          </a:p>
          <a:p>
            <a:pPr algn="ctr">
              <a:spcBef>
                <a:spcPts val="638"/>
              </a:spcBef>
              <a:spcAft>
                <a:spcPts val="0"/>
              </a:spcAft>
            </a:pPr>
            <a:endParaRPr lang="en-US" sz="2600" dirty="0"/>
          </a:p>
        </p:txBody>
      </p:sp>
      <p:pic>
        <p:nvPicPr>
          <p:cNvPr id="11" name="Picture 10"/>
          <p:cNvPicPr>
            <a:picLocks noChangeAspect="1"/>
          </p:cNvPicPr>
          <p:nvPr/>
        </p:nvPicPr>
        <p:blipFill rotWithShape="1">
          <a:blip r:embed="rId4" cstate="print">
            <a:extLst>
              <a:ext uri="{BEBA8EAE-BF5A-486C-A8C5-ECC9F3942E4B}">
                <a14:imgProps xmlns:a14="http://schemas.microsoft.com/office/drawing/2010/main">
                  <a14:imgLayer r:embed="rId5">
                    <a14:imgEffect>
                      <a14:artisticMarker/>
                    </a14:imgEffect>
                    <a14:imgEffect>
                      <a14:sharpenSoften amount="50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p:blipFill>
        <p:spPr>
          <a:xfrm>
            <a:off x="7290254" y="887014"/>
            <a:ext cx="1813860" cy="3407808"/>
          </a:xfrm>
          <a:prstGeom prst="rect">
            <a:avLst/>
          </a:prstGeom>
        </p:spPr>
      </p:pic>
      <p:grpSp>
        <p:nvGrpSpPr>
          <p:cNvPr id="50" name="Group 49"/>
          <p:cNvGrpSpPr/>
          <p:nvPr/>
        </p:nvGrpSpPr>
        <p:grpSpPr>
          <a:xfrm>
            <a:off x="3650597" y="3737351"/>
            <a:ext cx="1218961" cy="941040"/>
            <a:chOff x="7772039" y="4572000"/>
            <a:chExt cx="1218961" cy="941040"/>
          </a:xfrm>
        </p:grpSpPr>
        <p:sp>
          <p:nvSpPr>
            <p:cNvPr id="51" name="Freeform 50"/>
            <p:cNvSpPr/>
            <p:nvPr/>
          </p:nvSpPr>
          <p:spPr>
            <a:xfrm flipH="1">
              <a:off x="8281440" y="4967640"/>
              <a:ext cx="709560" cy="545400"/>
            </a:xfrm>
            <a:custGeom>
              <a:avLst/>
              <a:gdLst>
                <a:gd name="f0" fmla="val 360"/>
                <a:gd name="f1" fmla="val 0"/>
                <a:gd name="f2" fmla="val 1260"/>
                <a:gd name="f3" fmla="val 969"/>
                <a:gd name="f4" fmla="val 126"/>
                <a:gd name="f5" fmla="val 254"/>
                <a:gd name="f6" fmla="val 142"/>
                <a:gd name="f7" fmla="val 239"/>
                <a:gd name="f8" fmla="val 158"/>
                <a:gd name="f9" fmla="val 224"/>
                <a:gd name="f10" fmla="val 173"/>
                <a:gd name="f11" fmla="val 210"/>
                <a:gd name="f12" fmla="val 190"/>
                <a:gd name="f13" fmla="val 196"/>
                <a:gd name="f14" fmla="val 206"/>
                <a:gd name="f15" fmla="val 184"/>
                <a:gd name="f16" fmla="val 223"/>
                <a:gd name="f17" fmla="val 172"/>
                <a:gd name="f18" fmla="val 242"/>
                <a:gd name="f19" fmla="val 163"/>
                <a:gd name="f20" fmla="val 261"/>
                <a:gd name="f21" fmla="val 155"/>
                <a:gd name="f22" fmla="val 252"/>
                <a:gd name="f23" fmla="val 240"/>
                <a:gd name="f24" fmla="val 134"/>
                <a:gd name="f25" fmla="val 227"/>
                <a:gd name="f26" fmla="val 128"/>
                <a:gd name="f27" fmla="val 213"/>
                <a:gd name="f28" fmla="val 125"/>
                <a:gd name="f29" fmla="val 199"/>
                <a:gd name="f30" fmla="val 120"/>
                <a:gd name="f31" fmla="val 185"/>
                <a:gd name="f32" fmla="val 116"/>
                <a:gd name="f33" fmla="val 109"/>
                <a:gd name="f34" fmla="val 161"/>
                <a:gd name="f35" fmla="val 98"/>
                <a:gd name="f36" fmla="val 136"/>
                <a:gd name="f37" fmla="val 76"/>
                <a:gd name="f38" fmla="val 152"/>
                <a:gd name="f39" fmla="val 81"/>
                <a:gd name="f40" fmla="val 168"/>
                <a:gd name="f41" fmla="val 84"/>
                <a:gd name="f42" fmla="val 86"/>
                <a:gd name="f43" fmla="val 214"/>
                <a:gd name="f44" fmla="val 83"/>
                <a:gd name="f45" fmla="val 229"/>
                <a:gd name="f46" fmla="val 80"/>
                <a:gd name="f47" fmla="val 244"/>
                <a:gd name="f48" fmla="val 259"/>
                <a:gd name="f49" fmla="val 71"/>
                <a:gd name="f50" fmla="val 274"/>
                <a:gd name="f51" fmla="val 66"/>
                <a:gd name="f52" fmla="val 288"/>
                <a:gd name="f53" fmla="val 59"/>
                <a:gd name="f54" fmla="val 302"/>
                <a:gd name="f55" fmla="val 52"/>
                <a:gd name="f56" fmla="val 317"/>
                <a:gd name="f57" fmla="val 46"/>
                <a:gd name="f58" fmla="val 331"/>
                <a:gd name="f59" fmla="val 40"/>
                <a:gd name="f60" fmla="val 344"/>
                <a:gd name="f61" fmla="val 33"/>
                <a:gd name="f62" fmla="val 358"/>
                <a:gd name="f63" fmla="val 27"/>
                <a:gd name="f64" fmla="val 372"/>
                <a:gd name="f65" fmla="val 21"/>
                <a:gd name="f66" fmla="val 388"/>
                <a:gd name="f67" fmla="val 15"/>
                <a:gd name="f68" fmla="val 405"/>
                <a:gd name="f69" fmla="val 11"/>
                <a:gd name="f70" fmla="val 423"/>
                <a:gd name="f71" fmla="val 6"/>
                <a:gd name="f72" fmla="val 440"/>
                <a:gd name="f73" fmla="val 4"/>
                <a:gd name="f74" fmla="val 458"/>
                <a:gd name="f75" fmla="val 2"/>
                <a:gd name="f76" fmla="val 476"/>
                <a:gd name="f77" fmla="val 493"/>
                <a:gd name="f78" fmla="val 511"/>
                <a:gd name="f79" fmla="val 3"/>
                <a:gd name="f80" fmla="val 529"/>
                <a:gd name="f81" fmla="val 5"/>
                <a:gd name="f82" fmla="val 546"/>
                <a:gd name="f83" fmla="val 8"/>
                <a:gd name="f84" fmla="val 562"/>
                <a:gd name="f85" fmla="val 13"/>
                <a:gd name="f86" fmla="val 579"/>
                <a:gd name="f87" fmla="val 19"/>
                <a:gd name="f88" fmla="val 594"/>
                <a:gd name="f89" fmla="val 26"/>
                <a:gd name="f90" fmla="val 610"/>
                <a:gd name="f91" fmla="val 34"/>
                <a:gd name="f92" fmla="val 624"/>
                <a:gd name="f93" fmla="val 43"/>
                <a:gd name="f94" fmla="val 638"/>
                <a:gd name="f95" fmla="val 53"/>
                <a:gd name="f96" fmla="val 655"/>
                <a:gd name="f97" fmla="val 58"/>
                <a:gd name="f98" fmla="val 674"/>
                <a:gd name="f99" fmla="val 60"/>
                <a:gd name="f100" fmla="val 692"/>
                <a:gd name="f101" fmla="val 61"/>
                <a:gd name="f102" fmla="val 712"/>
                <a:gd name="f103" fmla="val 63"/>
                <a:gd name="f104" fmla="val 729"/>
                <a:gd name="f105" fmla="val 65"/>
                <a:gd name="f106" fmla="val 746"/>
                <a:gd name="f107" fmla="val 761"/>
                <a:gd name="f108" fmla="val 774"/>
                <a:gd name="f109" fmla="val 94"/>
                <a:gd name="f110" fmla="val 780"/>
                <a:gd name="f111" fmla="val 101"/>
                <a:gd name="f112" fmla="val 785"/>
                <a:gd name="f113" fmla="val 108"/>
                <a:gd name="f114" fmla="val 790"/>
                <a:gd name="f115" fmla="val 796"/>
                <a:gd name="f116" fmla="val 122"/>
                <a:gd name="f117" fmla="val 802"/>
                <a:gd name="f118" fmla="val 808"/>
                <a:gd name="f119" fmla="val 135"/>
                <a:gd name="f120" fmla="val 815"/>
                <a:gd name="f121" fmla="val 140"/>
                <a:gd name="f122" fmla="val 822"/>
                <a:gd name="f123" fmla="val 144"/>
                <a:gd name="f124" fmla="val 835"/>
                <a:gd name="f125" fmla="val 848"/>
                <a:gd name="f126" fmla="val 133"/>
                <a:gd name="f127" fmla="val 858"/>
                <a:gd name="f128" fmla="val 124"/>
                <a:gd name="f129" fmla="val 870"/>
                <a:gd name="f130" fmla="val 114"/>
                <a:gd name="f131" fmla="val 880"/>
                <a:gd name="f132" fmla="val 104"/>
                <a:gd name="f133" fmla="val 890"/>
                <a:gd name="f134" fmla="val 95"/>
                <a:gd name="f135" fmla="val 902"/>
                <a:gd name="f136" fmla="val 87"/>
                <a:gd name="f137" fmla="val 913"/>
                <a:gd name="f138" fmla="val 929"/>
                <a:gd name="f139" fmla="val 79"/>
                <a:gd name="f140" fmla="val 944"/>
                <a:gd name="f141" fmla="val 960"/>
                <a:gd name="f142" fmla="val 975"/>
                <a:gd name="f143" fmla="val 989"/>
                <a:gd name="f144" fmla="val 82"/>
                <a:gd name="f145" fmla="val 1003"/>
                <a:gd name="f146" fmla="val 88"/>
                <a:gd name="f147" fmla="val 1017"/>
                <a:gd name="f148" fmla="val 96"/>
                <a:gd name="f149" fmla="val 1028"/>
                <a:gd name="f150" fmla="val 106"/>
                <a:gd name="f151" fmla="val 1042"/>
                <a:gd name="f152" fmla="val 1051"/>
                <a:gd name="f153" fmla="val 1055"/>
                <a:gd name="f154" fmla="val 166"/>
                <a:gd name="f155" fmla="val 1054"/>
                <a:gd name="f156" fmla="val 189"/>
                <a:gd name="f157" fmla="val 1050"/>
                <a:gd name="f158" fmla="val 202"/>
                <a:gd name="f159" fmla="val 1046"/>
                <a:gd name="f160" fmla="val 215"/>
                <a:gd name="f161" fmla="val 226"/>
                <a:gd name="f162" fmla="val 1045"/>
                <a:gd name="f163" fmla="val 1053"/>
                <a:gd name="f164" fmla="val 262"/>
                <a:gd name="f165" fmla="val 287"/>
                <a:gd name="f166" fmla="val 313"/>
                <a:gd name="f167" fmla="val 1056"/>
                <a:gd name="f168" fmla="val 338"/>
                <a:gd name="f169" fmla="val 1047"/>
                <a:gd name="f170" fmla="val 326"/>
                <a:gd name="f171" fmla="val 1041"/>
                <a:gd name="f172" fmla="val 1035"/>
                <a:gd name="f173" fmla="val 300"/>
                <a:gd name="f174" fmla="val 1030"/>
                <a:gd name="f175" fmla="val 1001"/>
                <a:gd name="f176" fmla="val 992"/>
                <a:gd name="f177" fmla="val 260"/>
                <a:gd name="f178" fmla="val 981"/>
                <a:gd name="f179" fmla="val 264"/>
                <a:gd name="f180" fmla="val 970"/>
                <a:gd name="f181" fmla="val 268"/>
                <a:gd name="f182" fmla="val 959"/>
                <a:gd name="f183" fmla="val 271"/>
                <a:gd name="f184" fmla="val 947"/>
                <a:gd name="f185" fmla="val 272"/>
                <a:gd name="f186" fmla="val 935"/>
                <a:gd name="f187" fmla="val 925"/>
                <a:gd name="f188" fmla="val 270"/>
                <a:gd name="f189" fmla="val 265"/>
                <a:gd name="f190" fmla="val 912"/>
                <a:gd name="f191" fmla="val 286"/>
                <a:gd name="f192" fmla="val 914"/>
                <a:gd name="f193" fmla="val 307"/>
                <a:gd name="f194" fmla="val 917"/>
                <a:gd name="f195" fmla="val 327"/>
                <a:gd name="f196" fmla="val 916"/>
                <a:gd name="f197" fmla="val 348"/>
                <a:gd name="f198" fmla="val 910"/>
                <a:gd name="f199" fmla="val 369"/>
                <a:gd name="f200" fmla="val 901"/>
                <a:gd name="f201" fmla="val 389"/>
                <a:gd name="f202" fmla="val 888"/>
                <a:gd name="f203" fmla="val 406"/>
                <a:gd name="f204" fmla="val 873"/>
                <a:gd name="f205" fmla="val 422"/>
                <a:gd name="f206" fmla="val 856"/>
                <a:gd name="f207" fmla="val 436"/>
                <a:gd name="f208" fmla="val 838"/>
                <a:gd name="f209" fmla="val 447"/>
                <a:gd name="f210" fmla="val 820"/>
                <a:gd name="f211" fmla="val 459"/>
                <a:gd name="f212" fmla="val 468"/>
                <a:gd name="f213" fmla="val 791"/>
                <a:gd name="f214" fmla="val 480"/>
                <a:gd name="f215" fmla="val 783"/>
                <a:gd name="f216" fmla="val 491"/>
                <a:gd name="f217" fmla="val 776"/>
                <a:gd name="f218" fmla="val 505"/>
                <a:gd name="f219" fmla="val 770"/>
                <a:gd name="f220" fmla="val 519"/>
                <a:gd name="f221" fmla="val 777"/>
                <a:gd name="f222" fmla="val 518"/>
                <a:gd name="f223" fmla="val 784"/>
                <a:gd name="f224" fmla="val 515"/>
                <a:gd name="f225" fmla="val 514"/>
                <a:gd name="f226" fmla="val 798"/>
                <a:gd name="f227" fmla="val 512"/>
                <a:gd name="f228" fmla="val 804"/>
                <a:gd name="f229" fmla="val 811"/>
                <a:gd name="f230" fmla="val 508"/>
                <a:gd name="f231" fmla="val 818"/>
                <a:gd name="f232" fmla="val 506"/>
                <a:gd name="f233" fmla="val 825"/>
                <a:gd name="f234" fmla="val 504"/>
                <a:gd name="f235" fmla="val 829"/>
                <a:gd name="f236" fmla="val 497"/>
                <a:gd name="f237" fmla="val 834"/>
                <a:gd name="f238" fmla="val 490"/>
                <a:gd name="f239" fmla="val 482"/>
                <a:gd name="f240" fmla="val 844"/>
                <a:gd name="f241" fmla="val 475"/>
                <a:gd name="f242" fmla="val 849"/>
                <a:gd name="f243" fmla="val 462"/>
                <a:gd name="f244" fmla="val 863"/>
                <a:gd name="f245" fmla="val 871"/>
                <a:gd name="f246" fmla="val 455"/>
                <a:gd name="f247" fmla="val 876"/>
                <a:gd name="f248" fmla="val 454"/>
                <a:gd name="f249" fmla="val 883"/>
                <a:gd name="f250" fmla="val 889"/>
                <a:gd name="f251" fmla="val 895"/>
                <a:gd name="f252" fmla="val 906"/>
                <a:gd name="f253" fmla="val 456"/>
                <a:gd name="f254" fmla="val 461"/>
                <a:gd name="f255" fmla="val 924"/>
                <a:gd name="f256" fmla="val 936"/>
                <a:gd name="f257" fmla="val 946"/>
                <a:gd name="f258" fmla="val 952"/>
                <a:gd name="f259" fmla="val 474"/>
                <a:gd name="f260" fmla="val 466"/>
                <a:gd name="f261" fmla="val 966"/>
                <a:gd name="f262" fmla="val 974"/>
                <a:gd name="f263" fmla="val 453"/>
                <a:gd name="f264" fmla="val 984"/>
                <a:gd name="f265" fmla="val 448"/>
                <a:gd name="f266" fmla="val 993"/>
                <a:gd name="f267" fmla="val 445"/>
                <a:gd name="f268" fmla="val 444"/>
                <a:gd name="f269" fmla="val 1013"/>
                <a:gd name="f270" fmla="val 1018"/>
                <a:gd name="f271" fmla="val 438"/>
                <a:gd name="f272" fmla="val 1023"/>
                <a:gd name="f273" fmla="val 430"/>
                <a:gd name="f274" fmla="val 1034"/>
                <a:gd name="f275" fmla="val 417"/>
                <a:gd name="f276" fmla="val 412"/>
                <a:gd name="f277" fmla="val 1048"/>
                <a:gd name="f278" fmla="val 407"/>
                <a:gd name="f279" fmla="val 404"/>
                <a:gd name="f280" fmla="val 1064"/>
                <a:gd name="f281" fmla="val 401"/>
                <a:gd name="f282" fmla="val 1069"/>
                <a:gd name="f283" fmla="val 400"/>
                <a:gd name="f284" fmla="val 1073"/>
                <a:gd name="f285" fmla="val 1079"/>
                <a:gd name="f286" fmla="val 1084"/>
                <a:gd name="f287" fmla="val 1088"/>
                <a:gd name="f288" fmla="val 1093"/>
                <a:gd name="f289" fmla="val 399"/>
                <a:gd name="f290" fmla="val 1096"/>
                <a:gd name="f291" fmla="val 397"/>
                <a:gd name="f292" fmla="val 1099"/>
                <a:gd name="f293" fmla="val 392"/>
                <a:gd name="f294" fmla="val 1106"/>
                <a:gd name="f295" fmla="val 383"/>
                <a:gd name="f296" fmla="val 1114"/>
                <a:gd name="f297" fmla="val 374"/>
                <a:gd name="f298" fmla="val 1121"/>
                <a:gd name="f299" fmla="val 365"/>
                <a:gd name="f300" fmla="val 1131"/>
                <a:gd name="f301" fmla="val 361"/>
                <a:gd name="f302" fmla="val 1140"/>
                <a:gd name="f303" fmla="val 1149"/>
                <a:gd name="f304" fmla="val 1159"/>
                <a:gd name="f305" fmla="val 1167"/>
                <a:gd name="f306" fmla="val 1176"/>
                <a:gd name="f307" fmla="val 364"/>
                <a:gd name="f308" fmla="val 1184"/>
                <a:gd name="f309" fmla="val 367"/>
                <a:gd name="f310" fmla="val 1191"/>
                <a:gd name="f311" fmla="val 371"/>
                <a:gd name="f312" fmla="val 1199"/>
                <a:gd name="f313" fmla="val 376"/>
                <a:gd name="f314" fmla="val 1201"/>
                <a:gd name="f315" fmla="val 387"/>
                <a:gd name="f316" fmla="val 1207"/>
                <a:gd name="f317" fmla="val 1217"/>
                <a:gd name="f318" fmla="val 410"/>
                <a:gd name="f319" fmla="val 1229"/>
                <a:gd name="f320" fmla="val 421"/>
                <a:gd name="f321" fmla="val 1240"/>
                <a:gd name="f322" fmla="val 431"/>
                <a:gd name="f323" fmla="val 1250"/>
                <a:gd name="f324" fmla="val 443"/>
                <a:gd name="f325" fmla="val 1258"/>
                <a:gd name="f326" fmla="val 467"/>
                <a:gd name="f327" fmla="val 1246"/>
                <a:gd name="f328" fmla="val 470"/>
                <a:gd name="f329" fmla="val 1236"/>
                <a:gd name="f330" fmla="val 1225"/>
                <a:gd name="f331" fmla="val 477"/>
                <a:gd name="f332" fmla="val 1209"/>
                <a:gd name="f333" fmla="val 486"/>
                <a:gd name="f334" fmla="val 1192"/>
                <a:gd name="f335" fmla="val 494"/>
                <a:gd name="f336" fmla="val 1182"/>
                <a:gd name="f337" fmla="val 498"/>
                <a:gd name="f338" fmla="val 1168"/>
                <a:gd name="f339" fmla="val 503"/>
                <a:gd name="f340" fmla="val 1152"/>
                <a:gd name="f341" fmla="val 507"/>
                <a:gd name="f342" fmla="val 1107"/>
                <a:gd name="f343" fmla="val 509"/>
                <a:gd name="f344" fmla="val 1076"/>
                <a:gd name="f345" fmla="val 1040"/>
                <a:gd name="f346" fmla="val 997"/>
                <a:gd name="f347" fmla="val 927"/>
                <a:gd name="f348" fmla="val 918"/>
                <a:gd name="f349" fmla="val 501"/>
                <a:gd name="f350" fmla="val 909"/>
                <a:gd name="f351" fmla="val 899"/>
                <a:gd name="f352" fmla="val 891"/>
                <a:gd name="f353" fmla="val 882"/>
                <a:gd name="f354" fmla="val 866"/>
                <a:gd name="f355" fmla="val 513"/>
                <a:gd name="f356" fmla="val 861"/>
                <a:gd name="f357" fmla="val 523"/>
                <a:gd name="f358" fmla="val 860"/>
                <a:gd name="f359" fmla="val 535"/>
                <a:gd name="f360" fmla="val 864"/>
                <a:gd name="f361" fmla="val 868"/>
                <a:gd name="f362" fmla="val 553"/>
                <a:gd name="f363" fmla="val 875"/>
                <a:gd name="f364" fmla="val 559"/>
                <a:gd name="f365" fmla="val 881"/>
                <a:gd name="f366" fmla="val 565"/>
                <a:gd name="f367" fmla="val 569"/>
                <a:gd name="f368" fmla="val 896"/>
                <a:gd name="f369" fmla="val 573"/>
                <a:gd name="f370" fmla="val 903"/>
                <a:gd name="f371" fmla="val 576"/>
                <a:gd name="f372" fmla="val 911"/>
                <a:gd name="f373" fmla="val 580"/>
                <a:gd name="f374" fmla="val 582"/>
                <a:gd name="f375" fmla="val 905"/>
                <a:gd name="f376" fmla="val 585"/>
                <a:gd name="f377" fmla="val 893"/>
                <a:gd name="f378" fmla="val 587"/>
                <a:gd name="f379" fmla="val 867"/>
                <a:gd name="f380" fmla="val 583"/>
                <a:gd name="f381" fmla="val 855"/>
                <a:gd name="f382" fmla="val 843"/>
                <a:gd name="f383" fmla="val 574"/>
                <a:gd name="f384" fmla="val 833"/>
                <a:gd name="f385" fmla="val 567"/>
                <a:gd name="f386" fmla="val 817"/>
                <a:gd name="f387" fmla="val 810"/>
                <a:gd name="f388" fmla="val 803"/>
                <a:gd name="f389" fmla="val 795"/>
                <a:gd name="f390" fmla="val 788"/>
                <a:gd name="f391" fmla="val 591"/>
                <a:gd name="f392" fmla="val 597"/>
                <a:gd name="f393" fmla="val 772"/>
                <a:gd name="f394" fmla="val 602"/>
                <a:gd name="f395" fmla="val 765"/>
                <a:gd name="f396" fmla="val 607"/>
                <a:gd name="f397" fmla="val 775"/>
                <a:gd name="f398" fmla="val 628"/>
                <a:gd name="f399" fmla="val 648"/>
                <a:gd name="f400" fmla="val 666"/>
                <a:gd name="f401" fmla="val 819"/>
                <a:gd name="f402" fmla="val 685"/>
                <a:gd name="f403" fmla="val 703"/>
                <a:gd name="f404" fmla="val 853"/>
                <a:gd name="f405" fmla="val 719"/>
                <a:gd name="f406" fmla="val 872"/>
                <a:gd name="f407" fmla="val 736"/>
                <a:gd name="f408" fmla="val 752"/>
                <a:gd name="f409" fmla="val 857"/>
                <a:gd name="f410" fmla="val 878"/>
                <a:gd name="f411" fmla="val 879"/>
                <a:gd name="f412" fmla="val 886"/>
                <a:gd name="f413" fmla="val 921"/>
                <a:gd name="f414" fmla="val 919"/>
                <a:gd name="f415" fmla="val 915"/>
                <a:gd name="f416" fmla="val 850"/>
                <a:gd name="f417" fmla="val 840"/>
                <a:gd name="f418" fmla="val 847"/>
                <a:gd name="f419" fmla="val 828"/>
                <a:gd name="f420" fmla="val 827"/>
                <a:gd name="f421" fmla="val 805"/>
                <a:gd name="f422" fmla="val 789"/>
                <a:gd name="f423" fmla="val 794"/>
                <a:gd name="f424" fmla="val 781"/>
                <a:gd name="f425" fmla="val 751"/>
                <a:gd name="f426" fmla="val 779"/>
                <a:gd name="f427" fmla="val 807"/>
                <a:gd name="f428" fmla="val 813"/>
                <a:gd name="f429" fmla="val 887"/>
                <a:gd name="f430" fmla="val 941"/>
                <a:gd name="f431" fmla="val 826"/>
                <a:gd name="f432" fmla="val 963"/>
                <a:gd name="f433" fmla="val 957"/>
                <a:gd name="f434" fmla="val 812"/>
                <a:gd name="f435" fmla="val 945"/>
                <a:gd name="f436" fmla="val 938"/>
                <a:gd name="f437" fmla="val 932"/>
                <a:gd name="f438" fmla="val 926"/>
                <a:gd name="f439" fmla="val 724"/>
                <a:gd name="f440" fmla="val 730"/>
                <a:gd name="f441" fmla="val 830"/>
                <a:gd name="f442" fmla="val 767"/>
                <a:gd name="f443" fmla="val 722"/>
                <a:gd name="f444" fmla="val 706"/>
                <a:gd name="f445" fmla="val 650"/>
                <a:gd name="f446" fmla="val 647"/>
                <a:gd name="f447" fmla="val 701"/>
                <a:gd name="f448" fmla="val 642"/>
                <a:gd name="f449" fmla="val 699"/>
                <a:gd name="f450" fmla="val 696"/>
                <a:gd name="f451" fmla="val 635"/>
                <a:gd name="f452" fmla="val 693"/>
                <a:gd name="f453" fmla="val 689"/>
                <a:gd name="f454" fmla="val 658"/>
                <a:gd name="f455" fmla="val 683"/>
                <a:gd name="f456" fmla="val 668"/>
                <a:gd name="f457" fmla="val 675"/>
                <a:gd name="f458" fmla="val 679"/>
                <a:gd name="f459" fmla="val 688"/>
                <a:gd name="f460" fmla="val 656"/>
                <a:gd name="f461" fmla="val 697"/>
                <a:gd name="f462" fmla="val 646"/>
                <a:gd name="f463" fmla="val 709"/>
                <a:gd name="f464" fmla="val 643"/>
                <a:gd name="f465" fmla="val 698"/>
                <a:gd name="f466" fmla="val 651"/>
                <a:gd name="f467" fmla="val 671"/>
                <a:gd name="f468" fmla="val 639"/>
                <a:gd name="f469" fmla="val 637"/>
                <a:gd name="f470" fmla="val 629"/>
                <a:gd name="f471" fmla="val 621"/>
                <a:gd name="f472" fmla="val 617"/>
                <a:gd name="f473" fmla="val 605"/>
                <a:gd name="f474" fmla="val 589"/>
                <a:gd name="f475" fmla="val 592"/>
                <a:gd name="f476" fmla="val 557"/>
                <a:gd name="f477" fmla="val 570"/>
                <a:gd name="f478" fmla="val 541"/>
                <a:gd name="f479" fmla="val 522"/>
                <a:gd name="f480" fmla="val 492"/>
                <a:gd name="f481" fmla="val 561"/>
                <a:gd name="f482" fmla="val 568"/>
                <a:gd name="f483" fmla="val 435"/>
                <a:gd name="f484" fmla="val 577"/>
                <a:gd name="f485" fmla="val 414"/>
                <a:gd name="f486" fmla="val 554"/>
                <a:gd name="f487" fmla="val 537"/>
                <a:gd name="f488" fmla="val 427"/>
                <a:gd name="f489" fmla="val 428"/>
                <a:gd name="f490" fmla="val 510"/>
                <a:gd name="f491" fmla="val 429"/>
                <a:gd name="f492" fmla="val 502"/>
                <a:gd name="f493" fmla="val 425"/>
                <a:gd name="f494" fmla="val 479"/>
                <a:gd name="f495" fmla="val 472"/>
                <a:gd name="f496" fmla="val 464"/>
                <a:gd name="f497" fmla="val 413"/>
                <a:gd name="f498" fmla="val 457"/>
                <a:gd name="f499" fmla="val 409"/>
                <a:gd name="f500" fmla="val 450"/>
                <a:gd name="f501" fmla="val 441"/>
                <a:gd name="f502" fmla="val 432"/>
                <a:gd name="f503" fmla="val 408"/>
                <a:gd name="f504" fmla="val 395"/>
                <a:gd name="f505" fmla="val 379"/>
                <a:gd name="f506" fmla="val 377"/>
                <a:gd name="f507" fmla="val 393"/>
                <a:gd name="f508" fmla="val 357"/>
                <a:gd name="f509" fmla="val 346"/>
                <a:gd name="f510" fmla="val 402"/>
                <a:gd name="f511" fmla="val 332"/>
                <a:gd name="f512" fmla="val 318"/>
                <a:gd name="f513" fmla="val 305"/>
                <a:gd name="f514" fmla="val 291"/>
                <a:gd name="f515" fmla="val 279"/>
                <a:gd name="f516" fmla="val 267"/>
                <a:gd name="f517" fmla="val 263"/>
                <a:gd name="f518" fmla="val 258"/>
                <a:gd name="f519" fmla="val 384"/>
                <a:gd name="f520" fmla="val 380"/>
                <a:gd name="f521" fmla="val 248"/>
                <a:gd name="f522" fmla="val 236"/>
                <a:gd name="f523" fmla="val 225"/>
                <a:gd name="f524" fmla="val 382"/>
                <a:gd name="f525" fmla="val 385"/>
                <a:gd name="f526" fmla="val 200"/>
                <a:gd name="f527" fmla="val 386"/>
                <a:gd name="f528" fmla="val 176"/>
                <a:gd name="f529" fmla="val 164"/>
                <a:gd name="f530" fmla="val 139"/>
                <a:gd name="f531" fmla="val 105"/>
                <a:gd name="f532" fmla="val 93"/>
                <a:gd name="f533" fmla="val 73"/>
                <a:gd name="f534" fmla="val 353"/>
                <a:gd name="f535" fmla="val 55"/>
                <a:gd name="f536" fmla="val 47"/>
                <a:gd name="f537" fmla="val 339"/>
                <a:gd name="f538" fmla="val 32"/>
                <a:gd name="f539" fmla="val 323"/>
                <a:gd name="f540" fmla="val 25"/>
                <a:gd name="f541" fmla="val 316"/>
                <a:gd name="f542" fmla="val 17"/>
                <a:gd name="f543" fmla="val 309"/>
                <a:gd name="f544" fmla="val 9"/>
                <a:gd name="f545" fmla="val 304"/>
                <a:gd name="f546" fmla="val 296"/>
                <a:gd name="f547" fmla="val 294"/>
                <a:gd name="f548" fmla="val 51"/>
                <a:gd name="f549" fmla="val 67"/>
                <a:gd name="f550" fmla="val 281"/>
                <a:gd name="f551" fmla="val 273"/>
                <a:gd name="f552" fmla="val 113"/>
              </a:gdLst>
              <a:ahLst/>
              <a:cxnLst>
                <a:cxn ang="3cd4">
                  <a:pos x="hc" y="t"/>
                </a:cxn>
                <a:cxn ang="0">
                  <a:pos x="r" y="vc"/>
                </a:cxn>
                <a:cxn ang="cd4">
                  <a:pos x="hc" y="b"/>
                </a:cxn>
                <a:cxn ang="cd2">
                  <a:pos x="l" y="vc"/>
                </a:cxn>
              </a:cxnLst>
              <a:rect l="l" t="t" r="r" b="b"/>
              <a:pathLst>
                <a:path w="1260" h="969">
                  <a:moveTo>
                    <a:pt x="f4" y="f5"/>
                  </a:moveTo>
                  <a:lnTo>
                    <a:pt x="f6" y="f7"/>
                  </a:lnTo>
                  <a:lnTo>
                    <a:pt x="f8" y="f9"/>
                  </a:lnTo>
                  <a:lnTo>
                    <a:pt x="f10" y="f11"/>
                  </a:lnTo>
                  <a:lnTo>
                    <a:pt x="f12" y="f13"/>
                  </a:lnTo>
                  <a:lnTo>
                    <a:pt x="f14" y="f15"/>
                  </a:lnTo>
                  <a:lnTo>
                    <a:pt x="f16" y="f17"/>
                  </a:lnTo>
                  <a:lnTo>
                    <a:pt x="f18" y="f19"/>
                  </a:lnTo>
                  <a:lnTo>
                    <a:pt x="f20" y="f21"/>
                  </a:lnTo>
                  <a:lnTo>
                    <a:pt x="f22" y="f6"/>
                  </a:lnTo>
                  <a:lnTo>
                    <a:pt x="f23" y="f24"/>
                  </a:lnTo>
                  <a:lnTo>
                    <a:pt x="f25" y="f26"/>
                  </a:lnTo>
                  <a:lnTo>
                    <a:pt x="f27" y="f28"/>
                  </a:lnTo>
                  <a:lnTo>
                    <a:pt x="f29" y="f30"/>
                  </a:lnTo>
                  <a:lnTo>
                    <a:pt x="f31" y="f32"/>
                  </a:lnTo>
                  <a:lnTo>
                    <a:pt x="f10" y="f33"/>
                  </a:lnTo>
                  <a:lnTo>
                    <a:pt x="f34" y="f35"/>
                  </a:lnTo>
                  <a:lnTo>
                    <a:pt x="f36" y="f37"/>
                  </a:lnTo>
                  <a:lnTo>
                    <a:pt x="f38" y="f39"/>
                  </a:lnTo>
                  <a:lnTo>
                    <a:pt x="f40" y="f41"/>
                  </a:lnTo>
                  <a:lnTo>
                    <a:pt x="f15" y="f42"/>
                  </a:lnTo>
                  <a:lnTo>
                    <a:pt x="f29" y="f42"/>
                  </a:lnTo>
                  <a:lnTo>
                    <a:pt x="f43" y="f44"/>
                  </a:lnTo>
                  <a:lnTo>
                    <a:pt x="f45" y="f46"/>
                  </a:lnTo>
                  <a:lnTo>
                    <a:pt x="f47" y="f3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1"/>
                  </a:lnTo>
                  <a:lnTo>
                    <a:pt x="f77" y="f75"/>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49"/>
                  </a:lnTo>
                  <a:lnTo>
                    <a:pt x="f107" y="f46"/>
                  </a:lnTo>
                  <a:lnTo>
                    <a:pt x="f108" y="f109"/>
                  </a:lnTo>
                  <a:lnTo>
                    <a:pt x="f110" y="f111"/>
                  </a:lnTo>
                  <a:lnTo>
                    <a:pt x="f112" y="f113"/>
                  </a:lnTo>
                  <a:lnTo>
                    <a:pt x="f114" y="f32"/>
                  </a:lnTo>
                  <a:lnTo>
                    <a:pt x="f115" y="f116"/>
                  </a:lnTo>
                  <a:lnTo>
                    <a:pt x="f117" y="f26"/>
                  </a:lnTo>
                  <a:lnTo>
                    <a:pt x="f118" y="f119"/>
                  </a:lnTo>
                  <a:lnTo>
                    <a:pt x="f120" y="f121"/>
                  </a:lnTo>
                  <a:lnTo>
                    <a:pt x="f122" y="f123"/>
                  </a:lnTo>
                  <a:lnTo>
                    <a:pt x="f124" y="f121"/>
                  </a:lnTo>
                  <a:lnTo>
                    <a:pt x="f125" y="f126"/>
                  </a:lnTo>
                  <a:lnTo>
                    <a:pt x="f127" y="f128"/>
                  </a:lnTo>
                  <a:lnTo>
                    <a:pt x="f129" y="f130"/>
                  </a:lnTo>
                  <a:lnTo>
                    <a:pt x="f131" y="f132"/>
                  </a:lnTo>
                  <a:lnTo>
                    <a:pt x="f133" y="f134"/>
                  </a:lnTo>
                  <a:lnTo>
                    <a:pt x="f135" y="f136"/>
                  </a:lnTo>
                  <a:lnTo>
                    <a:pt x="f137" y="f39"/>
                  </a:lnTo>
                  <a:lnTo>
                    <a:pt x="f138" y="f139"/>
                  </a:lnTo>
                  <a:lnTo>
                    <a:pt x="f140" y="f37"/>
                  </a:lnTo>
                  <a:lnTo>
                    <a:pt x="f141" y="f37"/>
                  </a:lnTo>
                  <a:lnTo>
                    <a:pt x="f142" y="f139"/>
                  </a:lnTo>
                  <a:lnTo>
                    <a:pt x="f143" y="f144"/>
                  </a:lnTo>
                  <a:lnTo>
                    <a:pt x="f145" y="f146"/>
                  </a:lnTo>
                  <a:lnTo>
                    <a:pt x="f147" y="f148"/>
                  </a:lnTo>
                  <a:lnTo>
                    <a:pt x="f149" y="f150"/>
                  </a:lnTo>
                  <a:lnTo>
                    <a:pt x="f151" y="f128"/>
                  </a:lnTo>
                  <a:lnTo>
                    <a:pt x="f152" y="f123"/>
                  </a:lnTo>
                  <a:lnTo>
                    <a:pt x="f153" y="f154"/>
                  </a:lnTo>
                  <a:lnTo>
                    <a:pt x="f155" y="f156"/>
                  </a:lnTo>
                  <a:lnTo>
                    <a:pt x="f157" y="f158"/>
                  </a:lnTo>
                  <a:lnTo>
                    <a:pt x="f159" y="f160"/>
                  </a:lnTo>
                  <a:lnTo>
                    <a:pt x="f151" y="f161"/>
                  </a:lnTo>
                  <a:lnTo>
                    <a:pt x="f162" y="f23"/>
                  </a:lnTo>
                  <a:lnTo>
                    <a:pt x="f163" y="f164"/>
                  </a:lnTo>
                  <a:lnTo>
                    <a:pt x="f153" y="f165"/>
                  </a:lnTo>
                  <a:lnTo>
                    <a:pt x="f155" y="f166"/>
                  </a:lnTo>
                  <a:lnTo>
                    <a:pt x="f167" y="f168"/>
                  </a:lnTo>
                  <a:lnTo>
                    <a:pt x="f169" y="f170"/>
                  </a:lnTo>
                  <a:lnTo>
                    <a:pt x="f171" y="f166"/>
                  </a:lnTo>
                  <a:lnTo>
                    <a:pt x="f172" y="f173"/>
                  </a:lnTo>
                  <a:lnTo>
                    <a:pt x="f174" y="f165"/>
                  </a:lnTo>
                  <a:lnTo>
                    <a:pt x="f175" y="f5"/>
                  </a:lnTo>
                  <a:lnTo>
                    <a:pt x="f176" y="f177"/>
                  </a:lnTo>
                  <a:lnTo>
                    <a:pt x="f178" y="f179"/>
                  </a:lnTo>
                  <a:lnTo>
                    <a:pt x="f180" y="f181"/>
                  </a:lnTo>
                  <a:lnTo>
                    <a:pt x="f182" y="f183"/>
                  </a:lnTo>
                  <a:lnTo>
                    <a:pt x="f184" y="f185"/>
                  </a:lnTo>
                  <a:lnTo>
                    <a:pt x="f186" y="f183"/>
                  </a:lnTo>
                  <a:lnTo>
                    <a:pt x="f187" y="f188"/>
                  </a:lnTo>
                  <a:lnTo>
                    <a:pt x="f137" y="f189"/>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117" y="f212"/>
                  </a:lnTo>
                  <a:lnTo>
                    <a:pt x="f213" y="f214"/>
                  </a:lnTo>
                  <a:lnTo>
                    <a:pt x="f215" y="f216"/>
                  </a:lnTo>
                  <a:lnTo>
                    <a:pt x="f217" y="f218"/>
                  </a:lnTo>
                  <a:lnTo>
                    <a:pt x="f219" y="f220"/>
                  </a:lnTo>
                  <a:lnTo>
                    <a:pt x="f221" y="f222"/>
                  </a:lnTo>
                  <a:lnTo>
                    <a:pt x="f223" y="f224"/>
                  </a:lnTo>
                  <a:lnTo>
                    <a:pt x="f213" y="f225"/>
                  </a:lnTo>
                  <a:lnTo>
                    <a:pt x="f226" y="f227"/>
                  </a:lnTo>
                  <a:lnTo>
                    <a:pt x="f228" y="f78"/>
                  </a:lnTo>
                  <a:lnTo>
                    <a:pt x="f229" y="f230"/>
                  </a:lnTo>
                  <a:lnTo>
                    <a:pt x="f231" y="f232"/>
                  </a:lnTo>
                  <a:lnTo>
                    <a:pt x="f233" y="f234"/>
                  </a:lnTo>
                  <a:lnTo>
                    <a:pt x="f235" y="f236"/>
                  </a:lnTo>
                  <a:lnTo>
                    <a:pt x="f237" y="f238"/>
                  </a:lnTo>
                  <a:lnTo>
                    <a:pt x="f208" y="f239"/>
                  </a:lnTo>
                  <a:lnTo>
                    <a:pt x="f240" y="f241"/>
                  </a:lnTo>
                  <a:lnTo>
                    <a:pt x="f242" y="f212"/>
                  </a:lnTo>
                  <a:lnTo>
                    <a:pt x="f206" y="f243"/>
                  </a:lnTo>
                  <a:lnTo>
                    <a:pt x="f244" y="f74"/>
                  </a:lnTo>
                  <a:lnTo>
                    <a:pt x="f245" y="f246"/>
                  </a:lnTo>
                  <a:lnTo>
                    <a:pt x="f247" y="f248"/>
                  </a:lnTo>
                  <a:lnTo>
                    <a:pt x="f249" y="f248"/>
                  </a:lnTo>
                  <a:lnTo>
                    <a:pt x="f250" y="f248"/>
                  </a:lnTo>
                  <a:lnTo>
                    <a:pt x="f251" y="f248"/>
                  </a:lnTo>
                  <a:lnTo>
                    <a:pt x="f200" y="f246"/>
                  </a:lnTo>
                  <a:lnTo>
                    <a:pt x="f252" y="f253"/>
                  </a:lnTo>
                  <a:lnTo>
                    <a:pt x="f190" y="f211"/>
                  </a:lnTo>
                  <a:lnTo>
                    <a:pt x="f194" y="f254"/>
                  </a:lnTo>
                  <a:lnTo>
                    <a:pt x="f255" y="f212"/>
                  </a:lnTo>
                  <a:lnTo>
                    <a:pt x="f138" y="f76"/>
                  </a:lnTo>
                  <a:lnTo>
                    <a:pt x="f256" y="f239"/>
                  </a:lnTo>
                  <a:lnTo>
                    <a:pt x="f257" y="f239"/>
                  </a:lnTo>
                  <a:lnTo>
                    <a:pt x="f258" y="f259"/>
                  </a:lnTo>
                  <a:lnTo>
                    <a:pt x="f182" y="f260"/>
                  </a:lnTo>
                  <a:lnTo>
                    <a:pt x="f261" y="f211"/>
                  </a:lnTo>
                  <a:lnTo>
                    <a:pt x="f262" y="f263"/>
                  </a:lnTo>
                  <a:lnTo>
                    <a:pt x="f264" y="f265"/>
                  </a:lnTo>
                  <a:lnTo>
                    <a:pt x="f266" y="f267"/>
                  </a:lnTo>
                  <a:lnTo>
                    <a:pt x="f145" y="f268"/>
                  </a:lnTo>
                  <a:lnTo>
                    <a:pt x="f269" y="f267"/>
                  </a:lnTo>
                  <a:lnTo>
                    <a:pt x="f270" y="f271"/>
                  </a:lnTo>
                  <a:lnTo>
                    <a:pt x="f272" y="f273"/>
                  </a:lnTo>
                  <a:lnTo>
                    <a:pt x="f149" y="f70"/>
                  </a:lnTo>
                  <a:lnTo>
                    <a:pt x="f274" y="f275"/>
                  </a:lnTo>
                  <a:lnTo>
                    <a:pt x="f171" y="f276"/>
                  </a:lnTo>
                  <a:lnTo>
                    <a:pt x="f277" y="f278"/>
                  </a:lnTo>
                  <a:lnTo>
                    <a:pt x="f167" y="f279"/>
                  </a:lnTo>
                  <a:lnTo>
                    <a:pt x="f280" y="f281"/>
                  </a:lnTo>
                  <a:lnTo>
                    <a:pt x="f282" y="f283"/>
                  </a:lnTo>
                  <a:lnTo>
                    <a:pt x="f284" y="f283"/>
                  </a:lnTo>
                  <a:lnTo>
                    <a:pt x="f285" y="f283"/>
                  </a:lnTo>
                  <a:lnTo>
                    <a:pt x="f286" y="f283"/>
                  </a:lnTo>
                  <a:lnTo>
                    <a:pt x="f287" y="f283"/>
                  </a:lnTo>
                  <a:lnTo>
                    <a:pt x="f288" y="f289"/>
                  </a:lnTo>
                  <a:lnTo>
                    <a:pt x="f290" y="f291"/>
                  </a:lnTo>
                  <a:lnTo>
                    <a:pt x="f292" y="f293"/>
                  </a:lnTo>
                  <a:lnTo>
                    <a:pt x="f294" y="f295"/>
                  </a:lnTo>
                  <a:lnTo>
                    <a:pt x="f296" y="f297"/>
                  </a:lnTo>
                  <a:lnTo>
                    <a:pt x="f298" y="f299"/>
                  </a:lnTo>
                  <a:lnTo>
                    <a:pt x="f300" y="f301"/>
                  </a:lnTo>
                  <a:lnTo>
                    <a:pt x="f302" y="f0"/>
                  </a:lnTo>
                  <a:lnTo>
                    <a:pt x="f303" y="f0"/>
                  </a:lnTo>
                  <a:lnTo>
                    <a:pt x="f304" y="f0"/>
                  </a:lnTo>
                  <a:lnTo>
                    <a:pt x="f305" y="f301"/>
                  </a:lnTo>
                  <a:lnTo>
                    <a:pt x="f306" y="f307"/>
                  </a:lnTo>
                  <a:lnTo>
                    <a:pt x="f308" y="f309"/>
                  </a:lnTo>
                  <a:lnTo>
                    <a:pt x="f310" y="f311"/>
                  </a:lnTo>
                  <a:lnTo>
                    <a:pt x="f312" y="f313"/>
                  </a:lnTo>
                  <a:lnTo>
                    <a:pt x="f314" y="f315"/>
                  </a:lnTo>
                  <a:lnTo>
                    <a:pt x="f316" y="f289"/>
                  </a:lnTo>
                  <a:lnTo>
                    <a:pt x="f317" y="f318"/>
                  </a:lnTo>
                  <a:lnTo>
                    <a:pt x="f319" y="f320"/>
                  </a:lnTo>
                  <a:lnTo>
                    <a:pt x="f321" y="f322"/>
                  </a:lnTo>
                  <a:lnTo>
                    <a:pt x="f323" y="f324"/>
                  </a:lnTo>
                  <a:lnTo>
                    <a:pt x="f325" y="f248"/>
                  </a:lnTo>
                  <a:lnTo>
                    <a:pt x="f2" y="f326"/>
                  </a:lnTo>
                  <a:lnTo>
                    <a:pt x="f327" y="f328"/>
                  </a:lnTo>
                  <a:lnTo>
                    <a:pt x="f329" y="f259"/>
                  </a:lnTo>
                  <a:lnTo>
                    <a:pt x="f330" y="f331"/>
                  </a:lnTo>
                  <a:lnTo>
                    <a:pt x="f317" y="f239"/>
                  </a:lnTo>
                  <a:lnTo>
                    <a:pt x="f332" y="f333"/>
                  </a:lnTo>
                  <a:lnTo>
                    <a:pt x="f314" y="f238"/>
                  </a:lnTo>
                  <a:lnTo>
                    <a:pt x="f334" y="f335"/>
                  </a:lnTo>
                  <a:lnTo>
                    <a:pt x="f336" y="f337"/>
                  </a:lnTo>
                  <a:lnTo>
                    <a:pt x="f338" y="f339"/>
                  </a:lnTo>
                  <a:lnTo>
                    <a:pt x="f340" y="f218"/>
                  </a:lnTo>
                  <a:lnTo>
                    <a:pt x="f300" y="f341"/>
                  </a:lnTo>
                  <a:lnTo>
                    <a:pt x="f342" y="f343"/>
                  </a:lnTo>
                  <a:lnTo>
                    <a:pt x="f344" y="f78"/>
                  </a:lnTo>
                  <a:lnTo>
                    <a:pt x="f345" y="f343"/>
                  </a:lnTo>
                  <a:lnTo>
                    <a:pt x="f346" y="f230"/>
                  </a:lnTo>
                  <a:lnTo>
                    <a:pt x="f184" y="f232"/>
                  </a:lnTo>
                  <a:lnTo>
                    <a:pt x="f256" y="f230"/>
                  </a:lnTo>
                  <a:lnTo>
                    <a:pt x="f347" y="f232"/>
                  </a:lnTo>
                  <a:lnTo>
                    <a:pt x="f348" y="f349"/>
                  </a:lnTo>
                  <a:lnTo>
                    <a:pt x="f350" y="f236"/>
                  </a:lnTo>
                  <a:lnTo>
                    <a:pt x="f351" y="f77"/>
                  </a:lnTo>
                  <a:lnTo>
                    <a:pt x="f352" y="f216"/>
                  </a:lnTo>
                  <a:lnTo>
                    <a:pt x="f353" y="f335"/>
                  </a:lnTo>
                  <a:lnTo>
                    <a:pt x="f204" y="f339"/>
                  </a:lnTo>
                  <a:lnTo>
                    <a:pt x="f354" y="f355"/>
                  </a:lnTo>
                  <a:lnTo>
                    <a:pt x="f356" y="f357"/>
                  </a:lnTo>
                  <a:lnTo>
                    <a:pt x="f358" y="f359"/>
                  </a:lnTo>
                  <a:lnTo>
                    <a:pt x="f360" y="f82"/>
                  </a:lnTo>
                  <a:lnTo>
                    <a:pt x="f361" y="f362"/>
                  </a:lnTo>
                  <a:lnTo>
                    <a:pt x="f363" y="f364"/>
                  </a:lnTo>
                  <a:lnTo>
                    <a:pt x="f365" y="f366"/>
                  </a:lnTo>
                  <a:lnTo>
                    <a:pt x="f202" y="f367"/>
                  </a:lnTo>
                  <a:lnTo>
                    <a:pt x="f368" y="f369"/>
                  </a:lnTo>
                  <a:lnTo>
                    <a:pt x="f370" y="f371"/>
                  </a:lnTo>
                  <a:lnTo>
                    <a:pt x="f372" y="f373"/>
                  </a:lnTo>
                  <a:lnTo>
                    <a:pt x="f348" y="f374"/>
                  </a:lnTo>
                  <a:lnTo>
                    <a:pt x="f375" y="f376"/>
                  </a:lnTo>
                  <a:lnTo>
                    <a:pt x="f377" y="f378"/>
                  </a:lnTo>
                  <a:lnTo>
                    <a:pt x="f131" y="f376"/>
                  </a:lnTo>
                  <a:lnTo>
                    <a:pt x="f379" y="f380"/>
                  </a:lnTo>
                  <a:lnTo>
                    <a:pt x="f381" y="f86"/>
                  </a:lnTo>
                  <a:lnTo>
                    <a:pt x="f382" y="f383"/>
                  </a:lnTo>
                  <a:lnTo>
                    <a:pt x="f384" y="f385"/>
                  </a:lnTo>
                  <a:lnTo>
                    <a:pt x="f122" y="f364"/>
                  </a:lnTo>
                  <a:lnTo>
                    <a:pt x="f386" y="f385"/>
                  </a:lnTo>
                  <a:lnTo>
                    <a:pt x="f387" y="f383"/>
                  </a:lnTo>
                  <a:lnTo>
                    <a:pt x="f388" y="f373"/>
                  </a:lnTo>
                  <a:lnTo>
                    <a:pt x="f389" y="f376"/>
                  </a:lnTo>
                  <a:lnTo>
                    <a:pt x="f390" y="f391"/>
                  </a:lnTo>
                  <a:lnTo>
                    <a:pt x="f110" y="f392"/>
                  </a:lnTo>
                  <a:lnTo>
                    <a:pt x="f393" y="f394"/>
                  </a:lnTo>
                  <a:lnTo>
                    <a:pt x="f395" y="f396"/>
                  </a:lnTo>
                  <a:lnTo>
                    <a:pt x="f397" y="f398"/>
                  </a:lnTo>
                  <a:lnTo>
                    <a:pt x="f390" y="f399"/>
                  </a:lnTo>
                  <a:lnTo>
                    <a:pt x="f388" y="f400"/>
                  </a:lnTo>
                  <a:lnTo>
                    <a:pt x="f401" y="f402"/>
                  </a:lnTo>
                  <a:lnTo>
                    <a:pt x="f124" y="f403"/>
                  </a:lnTo>
                  <a:lnTo>
                    <a:pt x="f404" y="f405"/>
                  </a:lnTo>
                  <a:lnTo>
                    <a:pt x="f406" y="f407"/>
                  </a:lnTo>
                  <a:lnTo>
                    <a:pt x="f133" y="f408"/>
                  </a:lnTo>
                  <a:lnTo>
                    <a:pt x="f363" y="f124"/>
                  </a:lnTo>
                  <a:lnTo>
                    <a:pt x="f247" y="f409"/>
                  </a:lnTo>
                  <a:lnTo>
                    <a:pt x="f410" y="f411"/>
                  </a:lnTo>
                  <a:lnTo>
                    <a:pt x="f131" y="f200"/>
                  </a:lnTo>
                  <a:lnTo>
                    <a:pt x="f412" y="f413"/>
                  </a:lnTo>
                  <a:lnTo>
                    <a:pt x="f131" y="f414"/>
                  </a:lnTo>
                  <a:lnTo>
                    <a:pt x="f247" y="f415"/>
                  </a:lnTo>
                  <a:lnTo>
                    <a:pt x="f204" y="f198"/>
                  </a:lnTo>
                  <a:lnTo>
                    <a:pt x="f245" y="f252"/>
                  </a:lnTo>
                  <a:lnTo>
                    <a:pt x="f358" y="f412"/>
                  </a:lnTo>
                  <a:lnTo>
                    <a:pt x="f416" y="f354"/>
                  </a:lnTo>
                  <a:lnTo>
                    <a:pt x="f417" y="f418"/>
                  </a:lnTo>
                  <a:lnTo>
                    <a:pt x="f419" y="f420"/>
                  </a:lnTo>
                  <a:lnTo>
                    <a:pt x="f386" y="f118"/>
                  </a:lnTo>
                  <a:lnTo>
                    <a:pt x="f421" y="f422"/>
                  </a:lnTo>
                  <a:lnTo>
                    <a:pt x="f423" y="f219"/>
                  </a:lnTo>
                  <a:lnTo>
                    <a:pt x="f424" y="f425"/>
                  </a:lnTo>
                  <a:lnTo>
                    <a:pt x="f112" y="f426"/>
                  </a:lnTo>
                  <a:lnTo>
                    <a:pt x="f213" y="f427"/>
                  </a:lnTo>
                  <a:lnTo>
                    <a:pt x="f226" y="f384"/>
                  </a:lnTo>
                  <a:lnTo>
                    <a:pt x="f421" y="f356"/>
                  </a:lnTo>
                  <a:lnTo>
                    <a:pt x="f428" y="f429"/>
                  </a:lnTo>
                  <a:lnTo>
                    <a:pt x="f210" y="f415"/>
                  </a:lnTo>
                  <a:lnTo>
                    <a:pt x="f420" y="f430"/>
                  </a:lnTo>
                  <a:lnTo>
                    <a:pt x="f237" y="f3"/>
                  </a:lnTo>
                  <a:lnTo>
                    <a:pt x="f431" y="f432"/>
                  </a:lnTo>
                  <a:lnTo>
                    <a:pt x="f401" y="f433"/>
                  </a:lnTo>
                  <a:lnTo>
                    <a:pt x="f434" y="f258"/>
                  </a:lnTo>
                  <a:lnTo>
                    <a:pt x="f421" y="f435"/>
                  </a:lnTo>
                  <a:lnTo>
                    <a:pt x="f226" y="f436"/>
                  </a:lnTo>
                  <a:lnTo>
                    <a:pt x="f213" y="f437"/>
                  </a:lnTo>
                  <a:lnTo>
                    <a:pt x="f223" y="f438"/>
                  </a:lnTo>
                  <a:lnTo>
                    <a:pt x="f217" y="f413"/>
                  </a:lnTo>
                  <a:lnTo>
                    <a:pt x="f439" y="f133"/>
                  </a:lnTo>
                  <a:lnTo>
                    <a:pt x="f440" y="f441"/>
                  </a:lnTo>
                  <a:lnTo>
                    <a:pt x="f440" y="f442"/>
                  </a:lnTo>
                  <a:lnTo>
                    <a:pt x="f443" y="f444"/>
                  </a:lnTo>
                  <a:lnTo>
                    <a:pt x="f444" y="f445"/>
                  </a:lnTo>
                  <a:lnTo>
                    <a:pt x="f403" y="f446"/>
                  </a:lnTo>
                  <a:lnTo>
                    <a:pt x="f447" y="f448"/>
                  </a:lnTo>
                  <a:lnTo>
                    <a:pt x="f449" y="f94"/>
                  </a:lnTo>
                  <a:lnTo>
                    <a:pt x="f450" y="f451"/>
                  </a:lnTo>
                  <a:lnTo>
                    <a:pt x="f452" y="f446"/>
                  </a:lnTo>
                  <a:lnTo>
                    <a:pt x="f453" y="f454"/>
                  </a:lnTo>
                  <a:lnTo>
                    <a:pt x="f455" y="f456"/>
                  </a:lnTo>
                  <a:lnTo>
                    <a:pt x="f457" y="f458"/>
                  </a:lnTo>
                  <a:lnTo>
                    <a:pt x="f400" y="f459"/>
                  </a:lnTo>
                  <a:lnTo>
                    <a:pt x="f460" y="f461"/>
                  </a:lnTo>
                  <a:lnTo>
                    <a:pt x="f462" y="f403"/>
                  </a:lnTo>
                  <a:lnTo>
                    <a:pt x="f451" y="f463"/>
                  </a:lnTo>
                  <a:lnTo>
                    <a:pt x="f464" y="f465"/>
                  </a:lnTo>
                  <a:lnTo>
                    <a:pt x="f399" y="f402"/>
                  </a:lnTo>
                  <a:lnTo>
                    <a:pt x="f466" y="f467"/>
                  </a:lnTo>
                  <a:lnTo>
                    <a:pt x="f446" y="f460"/>
                  </a:lnTo>
                  <a:lnTo>
                    <a:pt x="f468" y="f469"/>
                  </a:lnTo>
                  <a:lnTo>
                    <a:pt x="f470" y="f471"/>
                  </a:lnTo>
                  <a:lnTo>
                    <a:pt x="f472" y="f473"/>
                  </a:lnTo>
                  <a:lnTo>
                    <a:pt x="f473" y="f474"/>
                  </a:lnTo>
                  <a:lnTo>
                    <a:pt x="f475" y="f369"/>
                  </a:lnTo>
                  <a:lnTo>
                    <a:pt x="f373" y="f476"/>
                  </a:lnTo>
                  <a:lnTo>
                    <a:pt x="f477" y="f478"/>
                  </a:lnTo>
                  <a:lnTo>
                    <a:pt x="f84" y="f479"/>
                  </a:lnTo>
                  <a:lnTo>
                    <a:pt x="f364" y="f480"/>
                  </a:lnTo>
                  <a:lnTo>
                    <a:pt x="f481" y="f243"/>
                  </a:lnTo>
                  <a:lnTo>
                    <a:pt x="f482" y="f483"/>
                  </a:lnTo>
                  <a:lnTo>
                    <a:pt x="f484" y="f278"/>
                  </a:lnTo>
                  <a:lnTo>
                    <a:pt x="f367" y="f318"/>
                  </a:lnTo>
                  <a:lnTo>
                    <a:pt x="f481" y="f485"/>
                  </a:lnTo>
                  <a:lnTo>
                    <a:pt x="f486" y="f275"/>
                  </a:lnTo>
                  <a:lnTo>
                    <a:pt x="f82" y="f320"/>
                  </a:lnTo>
                  <a:lnTo>
                    <a:pt x="f487" y="f70"/>
                  </a:lnTo>
                  <a:lnTo>
                    <a:pt x="f80" y="f488"/>
                  </a:lnTo>
                  <a:lnTo>
                    <a:pt x="f220" y="f489"/>
                  </a:lnTo>
                  <a:lnTo>
                    <a:pt x="f490" y="f491"/>
                  </a:lnTo>
                  <a:lnTo>
                    <a:pt x="f492" y="f491"/>
                  </a:lnTo>
                  <a:lnTo>
                    <a:pt x="f335" y="f489"/>
                  </a:lnTo>
                  <a:lnTo>
                    <a:pt x="f333" y="f493"/>
                  </a:lnTo>
                  <a:lnTo>
                    <a:pt x="f494" y="f205"/>
                  </a:lnTo>
                  <a:lnTo>
                    <a:pt x="f495" y="f275"/>
                  </a:lnTo>
                  <a:lnTo>
                    <a:pt x="f496" y="f497"/>
                  </a:lnTo>
                  <a:lnTo>
                    <a:pt x="f498" y="f499"/>
                  </a:lnTo>
                  <a:lnTo>
                    <a:pt x="f500" y="f68"/>
                  </a:lnTo>
                  <a:lnTo>
                    <a:pt x="f501" y="f278"/>
                  </a:lnTo>
                  <a:lnTo>
                    <a:pt x="f502" y="f503"/>
                  </a:lnTo>
                  <a:lnTo>
                    <a:pt x="f70" y="f499"/>
                  </a:lnTo>
                  <a:lnTo>
                    <a:pt x="f497" y="f499"/>
                  </a:lnTo>
                  <a:lnTo>
                    <a:pt x="f279" y="f499"/>
                  </a:lnTo>
                  <a:lnTo>
                    <a:pt x="f504" y="f278"/>
                  </a:lnTo>
                  <a:lnTo>
                    <a:pt x="f315" y="f68"/>
                  </a:lnTo>
                  <a:lnTo>
                    <a:pt x="f505" y="f283"/>
                  </a:lnTo>
                  <a:lnTo>
                    <a:pt x="f506" y="f289"/>
                  </a:lnTo>
                  <a:lnTo>
                    <a:pt x="f297" y="f291"/>
                  </a:lnTo>
                  <a:lnTo>
                    <a:pt x="f311" y="f504"/>
                  </a:lnTo>
                  <a:lnTo>
                    <a:pt x="f199" y="f507"/>
                  </a:lnTo>
                  <a:lnTo>
                    <a:pt x="f508" y="f289"/>
                  </a:lnTo>
                  <a:lnTo>
                    <a:pt x="f509" y="f510"/>
                  </a:lnTo>
                  <a:lnTo>
                    <a:pt x="f511" y="f203"/>
                  </a:lnTo>
                  <a:lnTo>
                    <a:pt x="f512" y="f203"/>
                  </a:lnTo>
                  <a:lnTo>
                    <a:pt x="f513" y="f203"/>
                  </a:lnTo>
                  <a:lnTo>
                    <a:pt x="f514" y="f279"/>
                  </a:lnTo>
                  <a:lnTo>
                    <a:pt x="f515" y="f289"/>
                  </a:lnTo>
                  <a:lnTo>
                    <a:pt x="f516" y="f293"/>
                  </a:lnTo>
                  <a:lnTo>
                    <a:pt x="f517" y="f201"/>
                  </a:lnTo>
                  <a:lnTo>
                    <a:pt x="f518" y="f519"/>
                  </a:lnTo>
                  <a:lnTo>
                    <a:pt x="f22" y="f520"/>
                  </a:lnTo>
                  <a:lnTo>
                    <a:pt x="f521" y="f313"/>
                  </a:lnTo>
                  <a:lnTo>
                    <a:pt x="f522" y="f505"/>
                  </a:lnTo>
                  <a:lnTo>
                    <a:pt x="f523" y="f524"/>
                  </a:lnTo>
                  <a:lnTo>
                    <a:pt x="f27" y="f525"/>
                  </a:lnTo>
                  <a:lnTo>
                    <a:pt x="f526" y="f527"/>
                  </a:lnTo>
                  <a:lnTo>
                    <a:pt x="f156" y="f315"/>
                  </a:lnTo>
                  <a:lnTo>
                    <a:pt x="f528" y="f201"/>
                  </a:lnTo>
                  <a:lnTo>
                    <a:pt x="f529" y="f201"/>
                  </a:lnTo>
                  <a:lnTo>
                    <a:pt x="f38" y="f315"/>
                  </a:lnTo>
                  <a:lnTo>
                    <a:pt x="f530" y="f527"/>
                  </a:lnTo>
                  <a:lnTo>
                    <a:pt x="f26" y="f519"/>
                  </a:lnTo>
                  <a:lnTo>
                    <a:pt x="f32" y="f520"/>
                  </a:lnTo>
                  <a:lnTo>
                    <a:pt x="f531" y="f506"/>
                  </a:lnTo>
                  <a:lnTo>
                    <a:pt x="f532" y="f64"/>
                  </a:lnTo>
                  <a:lnTo>
                    <a:pt x="f44" y="f309"/>
                  </a:lnTo>
                  <a:lnTo>
                    <a:pt x="f533" y="f0"/>
                  </a:lnTo>
                  <a:lnTo>
                    <a:pt x="f103" y="f534"/>
                  </a:lnTo>
                  <a:lnTo>
                    <a:pt x="f535" y="f509"/>
                  </a:lnTo>
                  <a:lnTo>
                    <a:pt x="f536" y="f537"/>
                  </a:lnTo>
                  <a:lnTo>
                    <a:pt x="f59" y="f58"/>
                  </a:lnTo>
                  <a:lnTo>
                    <a:pt x="f538" y="f539"/>
                  </a:lnTo>
                  <a:lnTo>
                    <a:pt x="f540" y="f541"/>
                  </a:lnTo>
                  <a:lnTo>
                    <a:pt x="f542" y="f543"/>
                  </a:lnTo>
                  <a:lnTo>
                    <a:pt x="f544" y="f545"/>
                  </a:lnTo>
                  <a:lnTo>
                    <a:pt x="f1" y="f173"/>
                  </a:lnTo>
                  <a:lnTo>
                    <a:pt x="f542" y="f546"/>
                  </a:lnTo>
                  <a:lnTo>
                    <a:pt x="f61" y="f547"/>
                  </a:lnTo>
                  <a:lnTo>
                    <a:pt x="f548" y="f514"/>
                  </a:lnTo>
                  <a:lnTo>
                    <a:pt x="f549" y="f191"/>
                  </a:lnTo>
                  <a:lnTo>
                    <a:pt x="f44" y="f550"/>
                  </a:lnTo>
                  <a:lnTo>
                    <a:pt x="f35" y="f551"/>
                  </a:lnTo>
                  <a:lnTo>
                    <a:pt x="f552" y="f189"/>
                  </a:lnTo>
                  <a:lnTo>
                    <a:pt x="f4" y="f5"/>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2" name="Freeform 51"/>
            <p:cNvSpPr/>
            <p:nvPr/>
          </p:nvSpPr>
          <p:spPr>
            <a:xfrm flipH="1">
              <a:off x="8518680" y="5032080"/>
              <a:ext cx="435600" cy="141840"/>
            </a:xfrm>
            <a:custGeom>
              <a:avLst/>
              <a:gdLst>
                <a:gd name="f0" fmla="val 360"/>
                <a:gd name="f1" fmla="val 180"/>
                <a:gd name="f2" fmla="val 0"/>
                <a:gd name="f3" fmla="val 773"/>
                <a:gd name="f4" fmla="val 252"/>
                <a:gd name="f5" fmla="val 136"/>
                <a:gd name="f6" fmla="val 146"/>
                <a:gd name="f7" fmla="val 153"/>
                <a:gd name="f8" fmla="val 132"/>
                <a:gd name="f9" fmla="val 170"/>
                <a:gd name="f10" fmla="val 117"/>
                <a:gd name="f11" fmla="val 186"/>
                <a:gd name="f12" fmla="val 102"/>
                <a:gd name="f13" fmla="val 204"/>
                <a:gd name="f14" fmla="val 88"/>
                <a:gd name="f15" fmla="val 221"/>
                <a:gd name="f16" fmla="val 76"/>
                <a:gd name="f17" fmla="val 239"/>
                <a:gd name="f18" fmla="val 64"/>
                <a:gd name="f19" fmla="val 259"/>
                <a:gd name="f20" fmla="val 55"/>
                <a:gd name="f21" fmla="val 280"/>
                <a:gd name="f22" fmla="val 48"/>
                <a:gd name="f23" fmla="val 302"/>
                <a:gd name="f24" fmla="val 43"/>
                <a:gd name="f25" fmla="val 323"/>
                <a:gd name="f26" fmla="val 39"/>
                <a:gd name="f27" fmla="val 345"/>
                <a:gd name="f28" fmla="val 33"/>
                <a:gd name="f29" fmla="val 367"/>
                <a:gd name="f30" fmla="val 28"/>
                <a:gd name="f31" fmla="val 389"/>
                <a:gd name="f32" fmla="val 23"/>
                <a:gd name="f33" fmla="val 412"/>
                <a:gd name="f34" fmla="val 18"/>
                <a:gd name="f35" fmla="val 434"/>
                <a:gd name="f36" fmla="val 13"/>
                <a:gd name="f37" fmla="val 457"/>
                <a:gd name="f38" fmla="val 9"/>
                <a:gd name="f39" fmla="val 479"/>
                <a:gd name="f40" fmla="val 5"/>
                <a:gd name="f41" fmla="val 502"/>
                <a:gd name="f42" fmla="val 2"/>
                <a:gd name="f43" fmla="val 525"/>
                <a:gd name="f44" fmla="val 1"/>
                <a:gd name="f45" fmla="val 548"/>
                <a:gd name="f46" fmla="val 570"/>
                <a:gd name="f47" fmla="val 593"/>
                <a:gd name="f48" fmla="val 616"/>
                <a:gd name="f49" fmla="val 4"/>
                <a:gd name="f50" fmla="val 639"/>
                <a:gd name="f51" fmla="val 657"/>
                <a:gd name="f52" fmla="val 16"/>
                <a:gd name="f53" fmla="val 677"/>
                <a:gd name="f54" fmla="val 697"/>
                <a:gd name="f55" fmla="val 30"/>
                <a:gd name="f56" fmla="val 715"/>
                <a:gd name="f57" fmla="val 733"/>
                <a:gd name="f58" fmla="val 49"/>
                <a:gd name="f59" fmla="val 748"/>
                <a:gd name="f60" fmla="val 63"/>
                <a:gd name="f61" fmla="val 761"/>
                <a:gd name="f62" fmla="val 78"/>
                <a:gd name="f63" fmla="val 770"/>
                <a:gd name="f64" fmla="val 97"/>
                <a:gd name="f65" fmla="val 112"/>
                <a:gd name="f66" fmla="val 129"/>
                <a:gd name="f67" fmla="val 144"/>
                <a:gd name="f68" fmla="val 767"/>
                <a:gd name="f69" fmla="val 157"/>
                <a:gd name="f70" fmla="val 765"/>
                <a:gd name="f71" fmla="val 147"/>
                <a:gd name="f72" fmla="val 137"/>
                <a:gd name="f73" fmla="val 756"/>
                <a:gd name="f74" fmla="val 126"/>
                <a:gd name="f75" fmla="val 751"/>
                <a:gd name="f76" fmla="val 744"/>
                <a:gd name="f77" fmla="val 108"/>
                <a:gd name="f78" fmla="val 737"/>
                <a:gd name="f79" fmla="val 100"/>
                <a:gd name="f80" fmla="val 729"/>
                <a:gd name="f81" fmla="val 92"/>
                <a:gd name="f82" fmla="val 720"/>
                <a:gd name="f83" fmla="val 85"/>
                <a:gd name="f84" fmla="val 698"/>
                <a:gd name="f85" fmla="val 72"/>
                <a:gd name="f86" fmla="val 675"/>
                <a:gd name="f87" fmla="val 62"/>
                <a:gd name="f88" fmla="val 650"/>
                <a:gd name="f89" fmla="val 53"/>
                <a:gd name="f90" fmla="val 625"/>
                <a:gd name="f91" fmla="val 46"/>
                <a:gd name="f92" fmla="val 599"/>
                <a:gd name="f93" fmla="val 40"/>
                <a:gd name="f94" fmla="val 572"/>
                <a:gd name="f95" fmla="val 36"/>
                <a:gd name="f96" fmla="val 545"/>
                <a:gd name="f97" fmla="val 35"/>
                <a:gd name="f98" fmla="val 518"/>
                <a:gd name="f99" fmla="val 34"/>
                <a:gd name="f100" fmla="val 490"/>
                <a:gd name="f101" fmla="val 463"/>
                <a:gd name="f102" fmla="val 435"/>
                <a:gd name="f103" fmla="val 409"/>
                <a:gd name="f104" fmla="val 44"/>
                <a:gd name="f105" fmla="val 382"/>
                <a:gd name="f106" fmla="val 357"/>
                <a:gd name="f107" fmla="val 56"/>
                <a:gd name="f108" fmla="val 331"/>
                <a:gd name="f109" fmla="val 307"/>
                <a:gd name="f110" fmla="val 70"/>
                <a:gd name="f111" fmla="val 284"/>
                <a:gd name="f112" fmla="val 79"/>
                <a:gd name="f113" fmla="val 262"/>
                <a:gd name="f114" fmla="val 91"/>
                <a:gd name="f115" fmla="val 240"/>
                <a:gd name="f116" fmla="val 103"/>
                <a:gd name="f117" fmla="val 220"/>
                <a:gd name="f118" fmla="val 199"/>
                <a:gd name="f119" fmla="val 131"/>
                <a:gd name="f120" fmla="val 177"/>
                <a:gd name="f121" fmla="val 145"/>
                <a:gd name="f122" fmla="val 155"/>
                <a:gd name="f123" fmla="val 156"/>
                <a:gd name="f124" fmla="val 133"/>
                <a:gd name="f125" fmla="val 168"/>
                <a:gd name="f126" fmla="val 151"/>
                <a:gd name="f127" fmla="val 164"/>
                <a:gd name="f128" fmla="val 161"/>
                <a:gd name="f129" fmla="val 184"/>
                <a:gd name="f130" fmla="val 200"/>
                <a:gd name="f131" fmla="val 148"/>
                <a:gd name="f132" fmla="val 216"/>
                <a:gd name="f133" fmla="val 141"/>
                <a:gd name="f134" fmla="val 231"/>
                <a:gd name="f135" fmla="val 247"/>
                <a:gd name="f136" fmla="val 125"/>
                <a:gd name="f137" fmla="val 279"/>
                <a:gd name="f138" fmla="val 109"/>
                <a:gd name="f139" fmla="val 293"/>
                <a:gd name="f140" fmla="val 310"/>
                <a:gd name="f141" fmla="val 95"/>
                <a:gd name="f142" fmla="val 326"/>
                <a:gd name="f143" fmla="val 89"/>
                <a:gd name="f144" fmla="val 343"/>
                <a:gd name="f145" fmla="val 84"/>
                <a:gd name="f146" fmla="val 80"/>
                <a:gd name="f147" fmla="val 379"/>
                <a:gd name="f148" fmla="val 397"/>
                <a:gd name="f149" fmla="val 77"/>
                <a:gd name="f150" fmla="val 402"/>
                <a:gd name="f151" fmla="val 406"/>
                <a:gd name="f152" fmla="val 411"/>
                <a:gd name="f153" fmla="val 416"/>
                <a:gd name="f154" fmla="val 420"/>
                <a:gd name="f155" fmla="val 425"/>
                <a:gd name="f156" fmla="val 429"/>
                <a:gd name="f157" fmla="val 81"/>
                <a:gd name="f158" fmla="val 86"/>
                <a:gd name="f159" fmla="val 99"/>
                <a:gd name="f160" fmla="val 104"/>
                <a:gd name="f161" fmla="val 342"/>
                <a:gd name="f162" fmla="val 111"/>
                <a:gd name="f163" fmla="val 325"/>
                <a:gd name="f164" fmla="val 118"/>
                <a:gd name="f165" fmla="val 306"/>
                <a:gd name="f166" fmla="val 289"/>
                <a:gd name="f167" fmla="val 311"/>
                <a:gd name="f168" fmla="val 130"/>
                <a:gd name="f169" fmla="val 333"/>
                <a:gd name="f170" fmla="val 355"/>
                <a:gd name="f171" fmla="val 122"/>
                <a:gd name="f172" fmla="val 378"/>
                <a:gd name="f173" fmla="val 399"/>
                <a:gd name="f174" fmla="val 421"/>
                <a:gd name="f175" fmla="val 444"/>
                <a:gd name="f176" fmla="val 469"/>
                <a:gd name="f177" fmla="val 475"/>
                <a:gd name="f178" fmla="val 110"/>
                <a:gd name="f179" fmla="val 482"/>
                <a:gd name="f180" fmla="val 489"/>
                <a:gd name="f181" fmla="val 114"/>
                <a:gd name="f182" fmla="val 497"/>
                <a:gd name="f183" fmla="val 115"/>
                <a:gd name="f184" fmla="val 504"/>
                <a:gd name="f185" fmla="val 116"/>
                <a:gd name="f186" fmla="val 511"/>
                <a:gd name="f187" fmla="val 121"/>
                <a:gd name="f188" fmla="val 516"/>
                <a:gd name="f189" fmla="val 123"/>
                <a:gd name="f190" fmla="val 505"/>
                <a:gd name="f191" fmla="val 124"/>
                <a:gd name="f192" fmla="val 496"/>
                <a:gd name="f193" fmla="val 487"/>
                <a:gd name="f194" fmla="val 477"/>
                <a:gd name="f195" fmla="val 467"/>
                <a:gd name="f196" fmla="val 134"/>
                <a:gd name="f197" fmla="val 448"/>
                <a:gd name="f198" fmla="val 471"/>
                <a:gd name="f199" fmla="val 495"/>
                <a:gd name="f200" fmla="val 138"/>
                <a:gd name="f201" fmla="val 140"/>
                <a:gd name="f202" fmla="val 540"/>
                <a:gd name="f203" fmla="val 142"/>
                <a:gd name="f204" fmla="val 563"/>
                <a:gd name="f205" fmla="val 585"/>
                <a:gd name="f206" fmla="val 150"/>
                <a:gd name="f207" fmla="val 606"/>
                <a:gd name="f208" fmla="val 627"/>
                <a:gd name="f209" fmla="val 163"/>
                <a:gd name="f210" fmla="val 636"/>
                <a:gd name="f211" fmla="val 644"/>
                <a:gd name="f212" fmla="val 652"/>
                <a:gd name="f213" fmla="val 660"/>
                <a:gd name="f214" fmla="val 668"/>
                <a:gd name="f215" fmla="val 676"/>
                <a:gd name="f216" fmla="val 160"/>
                <a:gd name="f217" fmla="val 684"/>
                <a:gd name="f218" fmla="val 159"/>
                <a:gd name="f219" fmla="val 692"/>
                <a:gd name="f220" fmla="val 683"/>
                <a:gd name="f221" fmla="val 179"/>
                <a:gd name="f222" fmla="val 665"/>
                <a:gd name="f223" fmla="val 192"/>
                <a:gd name="f224" fmla="val 656"/>
                <a:gd name="f225" fmla="val 203"/>
                <a:gd name="f226" fmla="val 646"/>
                <a:gd name="f227" fmla="val 214"/>
                <a:gd name="f228" fmla="val 222"/>
                <a:gd name="f229" fmla="val 622"/>
                <a:gd name="f230" fmla="val 228"/>
                <a:gd name="f231" fmla="val 607"/>
                <a:gd name="f232" fmla="val 229"/>
                <a:gd name="f233" fmla="val 637"/>
                <a:gd name="f234" fmla="val 663"/>
                <a:gd name="f235" fmla="val 224"/>
                <a:gd name="f236" fmla="val 218"/>
                <a:gd name="f237" fmla="val 688"/>
                <a:gd name="f238" fmla="val 211"/>
                <a:gd name="f239" fmla="val 701"/>
                <a:gd name="f240" fmla="val 713"/>
                <a:gd name="f241" fmla="val 195"/>
                <a:gd name="f242" fmla="val 700"/>
                <a:gd name="f243" fmla="val 213"/>
                <a:gd name="f244" fmla="val 685"/>
                <a:gd name="f245" fmla="val 225"/>
                <a:gd name="f246" fmla="val 667"/>
                <a:gd name="f247" fmla="val 236"/>
                <a:gd name="f248" fmla="val 647"/>
                <a:gd name="f249" fmla="val 244"/>
                <a:gd name="f250" fmla="val 248"/>
                <a:gd name="f251" fmla="val 603"/>
                <a:gd name="f252" fmla="val 251"/>
                <a:gd name="f253" fmla="val 580"/>
                <a:gd name="f254" fmla="val 558"/>
                <a:gd name="f255" fmla="val 569"/>
                <a:gd name="f256" fmla="val 592"/>
                <a:gd name="f257" fmla="val 604"/>
                <a:gd name="f258" fmla="val 209"/>
                <a:gd name="f259" fmla="val 201"/>
                <a:gd name="f260" fmla="val 649"/>
                <a:gd name="f261" fmla="val 641"/>
                <a:gd name="f262" fmla="val 634"/>
                <a:gd name="f263" fmla="val 188"/>
                <a:gd name="f264" fmla="val 626"/>
                <a:gd name="f265" fmla="val 193"/>
                <a:gd name="f266" fmla="val 618"/>
                <a:gd name="f267" fmla="val 197"/>
                <a:gd name="f268" fmla="val 587"/>
                <a:gd name="f269" fmla="val 206"/>
                <a:gd name="f270" fmla="val 571"/>
                <a:gd name="f271" fmla="val 210"/>
                <a:gd name="f272" fmla="val 555"/>
                <a:gd name="f273" fmla="val 539"/>
                <a:gd name="f274" fmla="val 524"/>
                <a:gd name="f275" fmla="val 223"/>
                <a:gd name="f276" fmla="val 509"/>
                <a:gd name="f277" fmla="val 494"/>
                <a:gd name="f278" fmla="val 501"/>
                <a:gd name="f279" fmla="val 508"/>
                <a:gd name="f280" fmla="val 532"/>
                <a:gd name="f281" fmla="val 541"/>
                <a:gd name="f282" fmla="val 191"/>
                <a:gd name="f283" fmla="val 550"/>
                <a:gd name="f284" fmla="val 185"/>
                <a:gd name="f285" fmla="val 560"/>
                <a:gd name="f286" fmla="val 178"/>
                <a:gd name="f287" fmla="val 566"/>
                <a:gd name="f288" fmla="val 175"/>
                <a:gd name="f289" fmla="val 171"/>
                <a:gd name="f290" fmla="val 564"/>
                <a:gd name="f291" fmla="val 557"/>
                <a:gd name="f292" fmla="val 172"/>
                <a:gd name="f293" fmla="val 176"/>
                <a:gd name="f294" fmla="val 543"/>
                <a:gd name="f295" fmla="val 523"/>
                <a:gd name="f296" fmla="val 503"/>
                <a:gd name="f297" fmla="val 190"/>
                <a:gd name="f298" fmla="val 464"/>
                <a:gd name="f299" fmla="val 202"/>
                <a:gd name="f300" fmla="val 226"/>
                <a:gd name="f301" fmla="val 387"/>
                <a:gd name="f302" fmla="val 235"/>
                <a:gd name="f303" fmla="val 414"/>
                <a:gd name="f304" fmla="val 422"/>
                <a:gd name="f305" fmla="val 431"/>
                <a:gd name="f306" fmla="val 439"/>
                <a:gd name="f307" fmla="val 169"/>
                <a:gd name="f308" fmla="val 452"/>
                <a:gd name="f309" fmla="val 149"/>
                <a:gd name="f310" fmla="val 447"/>
                <a:gd name="f311" fmla="val 152"/>
                <a:gd name="f312" fmla="val 442"/>
                <a:gd name="f313" fmla="val 154"/>
                <a:gd name="f314" fmla="val 437"/>
                <a:gd name="f315" fmla="val 432"/>
                <a:gd name="f316" fmla="val 427"/>
                <a:gd name="f317" fmla="val 167"/>
                <a:gd name="f318" fmla="val 417"/>
                <a:gd name="f319" fmla="val 383"/>
                <a:gd name="f320" fmla="val 351"/>
                <a:gd name="f321" fmla="val 335"/>
                <a:gd name="f322" fmla="val 319"/>
                <a:gd name="f323" fmla="val 283"/>
                <a:gd name="f324" fmla="val 295"/>
                <a:gd name="f325" fmla="val 318"/>
                <a:gd name="f326" fmla="val 330"/>
                <a:gd name="f327" fmla="val 371"/>
                <a:gd name="f328" fmla="val 386"/>
                <a:gd name="f329" fmla="val 135"/>
                <a:gd name="f330" fmla="val 364"/>
                <a:gd name="f331" fmla="val 305"/>
                <a:gd name="f332" fmla="val 285"/>
                <a:gd name="f333" fmla="val 267"/>
                <a:gd name="f334" fmla="val 227"/>
                <a:gd name="f335" fmla="val 207"/>
                <a:gd name="f336" fmla="val 174"/>
                <a:gd name="f337" fmla="val 217"/>
                <a:gd name="f338" fmla="val 230"/>
                <a:gd name="f339" fmla="val 69"/>
                <a:gd name="f340" fmla="val 54"/>
                <a:gd name="f341" fmla="val 26"/>
                <a:gd name="f342" fmla="val 12"/>
                <a:gd name="f343" fmla="val 205"/>
                <a:gd name="f344" fmla="val 37"/>
                <a:gd name="f345" fmla="val 194"/>
                <a:gd name="f346" fmla="val 187"/>
                <a:gd name="f347" fmla="val 71"/>
                <a:gd name="f348" fmla="val 87"/>
                <a:gd name="f349" fmla="val 173"/>
                <a:gd name="f350" fmla="val 165"/>
                <a:gd name="f351" fmla="val 120"/>
              </a:gdLst>
              <a:ahLst/>
              <a:cxnLst>
                <a:cxn ang="3cd4">
                  <a:pos x="hc" y="t"/>
                </a:cxn>
                <a:cxn ang="0">
                  <a:pos x="r" y="vc"/>
                </a:cxn>
                <a:cxn ang="cd4">
                  <a:pos x="hc" y="b"/>
                </a:cxn>
                <a:cxn ang="cd2">
                  <a:pos x="l" y="vc"/>
                </a:cxn>
              </a:cxnLst>
              <a:rect l="l" t="t" r="r" b="b"/>
              <a:pathLst>
                <a:path w="773" h="252">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2"/>
                  </a:lnTo>
                  <a:lnTo>
                    <a:pt x="f46" y="f2"/>
                  </a:lnTo>
                  <a:lnTo>
                    <a:pt x="f47" y="f44"/>
                  </a:lnTo>
                  <a:lnTo>
                    <a:pt x="f48" y="f49"/>
                  </a:lnTo>
                  <a:lnTo>
                    <a:pt x="f50" y="f38"/>
                  </a:lnTo>
                  <a:lnTo>
                    <a:pt x="f51" y="f52"/>
                  </a:lnTo>
                  <a:lnTo>
                    <a:pt x="f53" y="f32"/>
                  </a:lnTo>
                  <a:lnTo>
                    <a:pt x="f54" y="f55"/>
                  </a:lnTo>
                  <a:lnTo>
                    <a:pt x="f56" y="f26"/>
                  </a:lnTo>
                  <a:lnTo>
                    <a:pt x="f57" y="f58"/>
                  </a:lnTo>
                  <a:lnTo>
                    <a:pt x="f59" y="f60"/>
                  </a:lnTo>
                  <a:lnTo>
                    <a:pt x="f61" y="f62"/>
                  </a:lnTo>
                  <a:lnTo>
                    <a:pt x="f63" y="f64"/>
                  </a:lnTo>
                  <a:lnTo>
                    <a:pt x="f3" y="f65"/>
                  </a:lnTo>
                  <a:lnTo>
                    <a:pt x="f3" y="f66"/>
                  </a:lnTo>
                  <a:lnTo>
                    <a:pt x="f63" y="f67"/>
                  </a:lnTo>
                  <a:lnTo>
                    <a:pt x="f68" y="f69"/>
                  </a:lnTo>
                  <a:lnTo>
                    <a:pt x="f70" y="f71"/>
                  </a:lnTo>
                  <a:lnTo>
                    <a:pt x="f61" y="f72"/>
                  </a:lnTo>
                  <a:lnTo>
                    <a:pt x="f73" y="f74"/>
                  </a:lnTo>
                  <a:lnTo>
                    <a:pt x="f75" y="f10"/>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97"/>
                  </a:lnTo>
                  <a:lnTo>
                    <a:pt x="f101" y="f95"/>
                  </a:lnTo>
                  <a:lnTo>
                    <a:pt x="f102" y="f93"/>
                  </a:lnTo>
                  <a:lnTo>
                    <a:pt x="f103" y="f104"/>
                  </a:lnTo>
                  <a:lnTo>
                    <a:pt x="f105" y="f58"/>
                  </a:lnTo>
                  <a:lnTo>
                    <a:pt x="f106" y="f107"/>
                  </a:lnTo>
                  <a:lnTo>
                    <a:pt x="f108" y="f60"/>
                  </a:lnTo>
                  <a:lnTo>
                    <a:pt x="f109" y="f110"/>
                  </a:lnTo>
                  <a:lnTo>
                    <a:pt x="f111" y="f112"/>
                  </a:lnTo>
                  <a:lnTo>
                    <a:pt x="f113" y="f114"/>
                  </a:lnTo>
                  <a:lnTo>
                    <a:pt x="f115" y="f116"/>
                  </a:lnTo>
                  <a:lnTo>
                    <a:pt x="f117" y="f10"/>
                  </a:lnTo>
                  <a:lnTo>
                    <a:pt x="f118" y="f119"/>
                  </a:lnTo>
                  <a:lnTo>
                    <a:pt x="f120" y="f121"/>
                  </a:lnTo>
                  <a:lnTo>
                    <a:pt x="f122" y="f123"/>
                  </a:lnTo>
                  <a:lnTo>
                    <a:pt x="f124" y="f125"/>
                  </a:lnTo>
                  <a:lnTo>
                    <a:pt x="f126" y="f127"/>
                  </a:lnTo>
                  <a:lnTo>
                    <a:pt x="f125" y="f128"/>
                  </a:lnTo>
                  <a:lnTo>
                    <a:pt x="f129" y="f122"/>
                  </a:lnTo>
                  <a:lnTo>
                    <a:pt x="f130" y="f131"/>
                  </a:lnTo>
                  <a:lnTo>
                    <a:pt x="f132" y="f133"/>
                  </a:lnTo>
                  <a:lnTo>
                    <a:pt x="f134" y="f124"/>
                  </a:lnTo>
                  <a:lnTo>
                    <a:pt x="f135" y="f136"/>
                  </a:lnTo>
                  <a:lnTo>
                    <a:pt x="f113" y="f10"/>
                  </a:lnTo>
                  <a:lnTo>
                    <a:pt x="f137" y="f138"/>
                  </a:lnTo>
                  <a:lnTo>
                    <a:pt x="f139" y="f12"/>
                  </a:lnTo>
                  <a:lnTo>
                    <a:pt x="f140" y="f141"/>
                  </a:lnTo>
                  <a:lnTo>
                    <a:pt x="f142" y="f143"/>
                  </a:lnTo>
                  <a:lnTo>
                    <a:pt x="f144" y="f145"/>
                  </a:lnTo>
                  <a:lnTo>
                    <a:pt x="f0" y="f146"/>
                  </a:lnTo>
                  <a:lnTo>
                    <a:pt x="f147" y="f62"/>
                  </a:lnTo>
                  <a:lnTo>
                    <a:pt x="f148" y="f149"/>
                  </a:lnTo>
                  <a:lnTo>
                    <a:pt x="f150" y="f149"/>
                  </a:lnTo>
                  <a:lnTo>
                    <a:pt x="f151" y="f149"/>
                  </a:lnTo>
                  <a:lnTo>
                    <a:pt x="f152" y="f149"/>
                  </a:lnTo>
                  <a:lnTo>
                    <a:pt x="f153" y="f62"/>
                  </a:lnTo>
                  <a:lnTo>
                    <a:pt x="f154" y="f62"/>
                  </a:lnTo>
                  <a:lnTo>
                    <a:pt x="f155" y="f112"/>
                  </a:lnTo>
                  <a:lnTo>
                    <a:pt x="f156" y="f146"/>
                  </a:lnTo>
                  <a:lnTo>
                    <a:pt x="f35" y="f157"/>
                  </a:lnTo>
                  <a:lnTo>
                    <a:pt x="f153" y="f158"/>
                  </a:lnTo>
                  <a:lnTo>
                    <a:pt x="f148" y="f81"/>
                  </a:lnTo>
                  <a:lnTo>
                    <a:pt x="f147" y="f159"/>
                  </a:lnTo>
                  <a:lnTo>
                    <a:pt x="f0" y="f160"/>
                  </a:lnTo>
                  <a:lnTo>
                    <a:pt x="f161" y="f162"/>
                  </a:lnTo>
                  <a:lnTo>
                    <a:pt x="f163" y="f164"/>
                  </a:lnTo>
                  <a:lnTo>
                    <a:pt x="f165" y="f74"/>
                  </a:lnTo>
                  <a:lnTo>
                    <a:pt x="f166" y="f124"/>
                  </a:lnTo>
                  <a:lnTo>
                    <a:pt x="f167" y="f168"/>
                  </a:lnTo>
                  <a:lnTo>
                    <a:pt x="f169" y="f74"/>
                  </a:lnTo>
                  <a:lnTo>
                    <a:pt x="f170" y="f171"/>
                  </a:lnTo>
                  <a:lnTo>
                    <a:pt x="f172" y="f10"/>
                  </a:lnTo>
                  <a:lnTo>
                    <a:pt x="f173" y="f65"/>
                  </a:lnTo>
                  <a:lnTo>
                    <a:pt x="f174" y="f138"/>
                  </a:lnTo>
                  <a:lnTo>
                    <a:pt x="f175" y="f77"/>
                  </a:lnTo>
                  <a:lnTo>
                    <a:pt x="f176" y="f138"/>
                  </a:lnTo>
                  <a:lnTo>
                    <a:pt x="f177" y="f178"/>
                  </a:lnTo>
                  <a:lnTo>
                    <a:pt x="f179" y="f65"/>
                  </a:lnTo>
                  <a:lnTo>
                    <a:pt x="f180" y="f181"/>
                  </a:lnTo>
                  <a:lnTo>
                    <a:pt x="f182" y="f183"/>
                  </a:lnTo>
                  <a:lnTo>
                    <a:pt x="f184" y="f185"/>
                  </a:lnTo>
                  <a:lnTo>
                    <a:pt x="f186" y="f10"/>
                  </a:lnTo>
                  <a:lnTo>
                    <a:pt x="f98" y="f164"/>
                  </a:lnTo>
                  <a:lnTo>
                    <a:pt x="f43" y="f187"/>
                  </a:lnTo>
                  <a:lnTo>
                    <a:pt x="f188" y="f189"/>
                  </a:lnTo>
                  <a:lnTo>
                    <a:pt x="f190" y="f191"/>
                  </a:lnTo>
                  <a:lnTo>
                    <a:pt x="f192" y="f74"/>
                  </a:lnTo>
                  <a:lnTo>
                    <a:pt x="f193" y="f66"/>
                  </a:lnTo>
                  <a:lnTo>
                    <a:pt x="f194" y="f119"/>
                  </a:lnTo>
                  <a:lnTo>
                    <a:pt x="f195" y="f124"/>
                  </a:lnTo>
                  <a:lnTo>
                    <a:pt x="f37" y="f196"/>
                  </a:lnTo>
                  <a:lnTo>
                    <a:pt x="f197" y="f72"/>
                  </a:lnTo>
                  <a:lnTo>
                    <a:pt x="f198" y="f72"/>
                  </a:lnTo>
                  <a:lnTo>
                    <a:pt x="f199" y="f200"/>
                  </a:lnTo>
                  <a:lnTo>
                    <a:pt x="f98" y="f201"/>
                  </a:lnTo>
                  <a:lnTo>
                    <a:pt x="f202" y="f203"/>
                  </a:lnTo>
                  <a:lnTo>
                    <a:pt x="f204" y="f6"/>
                  </a:lnTo>
                  <a:lnTo>
                    <a:pt x="f205" y="f206"/>
                  </a:lnTo>
                  <a:lnTo>
                    <a:pt x="f207" y="f123"/>
                  </a:lnTo>
                  <a:lnTo>
                    <a:pt x="f208" y="f209"/>
                  </a:lnTo>
                  <a:lnTo>
                    <a:pt x="f210" y="f127"/>
                  </a:lnTo>
                  <a:lnTo>
                    <a:pt x="f211" y="f127"/>
                  </a:lnTo>
                  <a:lnTo>
                    <a:pt x="f212" y="f209"/>
                  </a:lnTo>
                  <a:lnTo>
                    <a:pt x="f213" y="f209"/>
                  </a:lnTo>
                  <a:lnTo>
                    <a:pt x="f214" y="f128"/>
                  </a:lnTo>
                  <a:lnTo>
                    <a:pt x="f215" y="f216"/>
                  </a:lnTo>
                  <a:lnTo>
                    <a:pt x="f217" y="f218"/>
                  </a:lnTo>
                  <a:lnTo>
                    <a:pt x="f219" y="f123"/>
                  </a:lnTo>
                  <a:lnTo>
                    <a:pt x="f220" y="f125"/>
                  </a:lnTo>
                  <a:lnTo>
                    <a:pt x="f86" y="f221"/>
                  </a:lnTo>
                  <a:lnTo>
                    <a:pt x="f222" y="f223"/>
                  </a:lnTo>
                  <a:lnTo>
                    <a:pt x="f224" y="f225"/>
                  </a:lnTo>
                  <a:lnTo>
                    <a:pt x="f226" y="f227"/>
                  </a:lnTo>
                  <a:lnTo>
                    <a:pt x="f210" y="f228"/>
                  </a:lnTo>
                  <a:lnTo>
                    <a:pt x="f229" y="f230"/>
                  </a:lnTo>
                  <a:lnTo>
                    <a:pt x="f231" y="f232"/>
                  </a:lnTo>
                  <a:lnTo>
                    <a:pt x="f229" y="f134"/>
                  </a:lnTo>
                  <a:lnTo>
                    <a:pt x="f233" y="f134"/>
                  </a:lnTo>
                  <a:lnTo>
                    <a:pt x="f88" y="f232"/>
                  </a:lnTo>
                  <a:lnTo>
                    <a:pt x="f234" y="f235"/>
                  </a:lnTo>
                  <a:lnTo>
                    <a:pt x="f53" y="f236"/>
                  </a:lnTo>
                  <a:lnTo>
                    <a:pt x="f237" y="f238"/>
                  </a:lnTo>
                  <a:lnTo>
                    <a:pt x="f239" y="f225"/>
                  </a:lnTo>
                  <a:lnTo>
                    <a:pt x="f240" y="f241"/>
                  </a:lnTo>
                  <a:lnTo>
                    <a:pt x="f242" y="f243"/>
                  </a:lnTo>
                  <a:lnTo>
                    <a:pt x="f244" y="f245"/>
                  </a:lnTo>
                  <a:lnTo>
                    <a:pt x="f246" y="f247"/>
                  </a:lnTo>
                  <a:lnTo>
                    <a:pt x="f248" y="f249"/>
                  </a:lnTo>
                  <a:lnTo>
                    <a:pt x="f90" y="f250"/>
                  </a:lnTo>
                  <a:lnTo>
                    <a:pt x="f251" y="f252"/>
                  </a:lnTo>
                  <a:lnTo>
                    <a:pt x="f253" y="f4"/>
                  </a:lnTo>
                  <a:lnTo>
                    <a:pt x="f254" y="f252"/>
                  </a:lnTo>
                  <a:lnTo>
                    <a:pt x="f255" y="f115"/>
                  </a:lnTo>
                  <a:lnTo>
                    <a:pt x="f253" y="f134"/>
                  </a:lnTo>
                  <a:lnTo>
                    <a:pt x="f256" y="f235"/>
                  </a:lnTo>
                  <a:lnTo>
                    <a:pt x="f257" y="f132"/>
                  </a:lnTo>
                  <a:lnTo>
                    <a:pt x="f48" y="f258"/>
                  </a:lnTo>
                  <a:lnTo>
                    <a:pt x="f208" y="f259"/>
                  </a:lnTo>
                  <a:lnTo>
                    <a:pt x="f50" y="f223"/>
                  </a:lnTo>
                  <a:lnTo>
                    <a:pt x="f260" y="f1"/>
                  </a:lnTo>
                  <a:lnTo>
                    <a:pt x="f261" y="f129"/>
                  </a:lnTo>
                  <a:lnTo>
                    <a:pt x="f262" y="f263"/>
                  </a:lnTo>
                  <a:lnTo>
                    <a:pt x="f264" y="f265"/>
                  </a:lnTo>
                  <a:lnTo>
                    <a:pt x="f266" y="f267"/>
                  </a:lnTo>
                  <a:lnTo>
                    <a:pt x="f251" y="f259"/>
                  </a:lnTo>
                  <a:lnTo>
                    <a:pt x="f268" y="f269"/>
                  </a:lnTo>
                  <a:lnTo>
                    <a:pt x="f270" y="f271"/>
                  </a:lnTo>
                  <a:lnTo>
                    <a:pt x="f272" y="f227"/>
                  </a:lnTo>
                  <a:lnTo>
                    <a:pt x="f273" y="f236"/>
                  </a:lnTo>
                  <a:lnTo>
                    <a:pt x="f274" y="f275"/>
                  </a:lnTo>
                  <a:lnTo>
                    <a:pt x="f276" y="f232"/>
                  </a:lnTo>
                  <a:lnTo>
                    <a:pt x="f277" y="f247"/>
                  </a:lnTo>
                  <a:lnTo>
                    <a:pt x="f278" y="f230"/>
                  </a:lnTo>
                  <a:lnTo>
                    <a:pt x="f279" y="f236"/>
                  </a:lnTo>
                  <a:lnTo>
                    <a:pt x="f188" y="f238"/>
                  </a:lnTo>
                  <a:lnTo>
                    <a:pt x="f274" y="f225"/>
                  </a:lnTo>
                  <a:lnTo>
                    <a:pt x="f280" y="f267"/>
                  </a:lnTo>
                  <a:lnTo>
                    <a:pt x="f281" y="f282"/>
                  </a:lnTo>
                  <a:lnTo>
                    <a:pt x="f283" y="f284"/>
                  </a:lnTo>
                  <a:lnTo>
                    <a:pt x="f285" y="f1"/>
                  </a:lnTo>
                  <a:lnTo>
                    <a:pt x="f204" y="f286"/>
                  </a:lnTo>
                  <a:lnTo>
                    <a:pt x="f287" y="f288"/>
                  </a:lnTo>
                  <a:lnTo>
                    <a:pt x="f46" y="f289"/>
                  </a:lnTo>
                  <a:lnTo>
                    <a:pt x="f270" y="f125"/>
                  </a:lnTo>
                  <a:lnTo>
                    <a:pt x="f290" y="f9"/>
                  </a:lnTo>
                  <a:lnTo>
                    <a:pt x="f291" y="f292"/>
                  </a:lnTo>
                  <a:lnTo>
                    <a:pt x="f283" y="f293"/>
                  </a:lnTo>
                  <a:lnTo>
                    <a:pt x="f294" y="f221"/>
                  </a:lnTo>
                  <a:lnTo>
                    <a:pt x="f295" y="f129"/>
                  </a:lnTo>
                  <a:lnTo>
                    <a:pt x="f296" y="f297"/>
                  </a:lnTo>
                  <a:lnTo>
                    <a:pt x="f179" y="f241"/>
                  </a:lnTo>
                  <a:lnTo>
                    <a:pt x="f298" y="f299"/>
                  </a:lnTo>
                  <a:lnTo>
                    <a:pt x="f175" y="f271"/>
                  </a:lnTo>
                  <a:lnTo>
                    <a:pt x="f155" y="f236"/>
                  </a:lnTo>
                  <a:lnTo>
                    <a:pt x="f151" y="f300"/>
                  </a:lnTo>
                  <a:lnTo>
                    <a:pt x="f301" y="f302"/>
                  </a:lnTo>
                  <a:lnTo>
                    <a:pt x="f148" y="f235"/>
                  </a:lnTo>
                  <a:lnTo>
                    <a:pt x="f151" y="f243"/>
                  </a:lnTo>
                  <a:lnTo>
                    <a:pt x="f303" y="f299"/>
                  </a:lnTo>
                  <a:lnTo>
                    <a:pt x="f304" y="f282"/>
                  </a:lnTo>
                  <a:lnTo>
                    <a:pt x="f305" y="f1"/>
                  </a:lnTo>
                  <a:lnTo>
                    <a:pt x="f306" y="f307"/>
                  </a:lnTo>
                  <a:lnTo>
                    <a:pt x="f197" y="f218"/>
                  </a:lnTo>
                  <a:lnTo>
                    <a:pt x="f37" y="f131"/>
                  </a:lnTo>
                  <a:lnTo>
                    <a:pt x="f308" y="f309"/>
                  </a:lnTo>
                  <a:lnTo>
                    <a:pt x="f310" y="f311"/>
                  </a:lnTo>
                  <a:lnTo>
                    <a:pt x="f312" y="f313"/>
                  </a:lnTo>
                  <a:lnTo>
                    <a:pt x="f314" y="f69"/>
                  </a:lnTo>
                  <a:lnTo>
                    <a:pt x="f315" y="f128"/>
                  </a:lnTo>
                  <a:lnTo>
                    <a:pt x="f316" y="f209"/>
                  </a:lnTo>
                  <a:lnTo>
                    <a:pt x="f174" y="f317"/>
                  </a:lnTo>
                  <a:lnTo>
                    <a:pt x="f318" y="f307"/>
                  </a:lnTo>
                  <a:lnTo>
                    <a:pt x="f173" y="f293"/>
                  </a:lnTo>
                  <a:lnTo>
                    <a:pt x="f319" y="f129"/>
                  </a:lnTo>
                  <a:lnTo>
                    <a:pt x="f29" y="f265"/>
                  </a:lnTo>
                  <a:lnTo>
                    <a:pt x="f320" y="f299"/>
                  </a:lnTo>
                  <a:lnTo>
                    <a:pt x="f321" y="f271"/>
                  </a:lnTo>
                  <a:lnTo>
                    <a:pt x="f322" y="f236"/>
                  </a:lnTo>
                  <a:lnTo>
                    <a:pt x="f23" y="f245"/>
                  </a:lnTo>
                  <a:lnTo>
                    <a:pt x="f323" y="f232"/>
                  </a:lnTo>
                  <a:lnTo>
                    <a:pt x="f324" y="f132"/>
                  </a:lnTo>
                  <a:lnTo>
                    <a:pt x="f165" y="f225"/>
                  </a:lnTo>
                  <a:lnTo>
                    <a:pt x="f325" y="f297"/>
                  </a:lnTo>
                  <a:lnTo>
                    <a:pt x="f326" y="f120"/>
                  </a:lnTo>
                  <a:lnTo>
                    <a:pt x="f144" y="f127"/>
                  </a:lnTo>
                  <a:lnTo>
                    <a:pt x="f106" y="f7"/>
                  </a:lnTo>
                  <a:lnTo>
                    <a:pt x="f327" y="f67"/>
                  </a:lnTo>
                  <a:lnTo>
                    <a:pt x="f328" y="f329"/>
                  </a:lnTo>
                  <a:lnTo>
                    <a:pt x="f330" y="f200"/>
                  </a:lnTo>
                  <a:lnTo>
                    <a:pt x="f144" y="f203"/>
                  </a:lnTo>
                  <a:lnTo>
                    <a:pt x="f25" y="f206"/>
                  </a:lnTo>
                  <a:lnTo>
                    <a:pt x="f331" y="f218"/>
                  </a:lnTo>
                  <a:lnTo>
                    <a:pt x="f332" y="f125"/>
                  </a:lnTo>
                  <a:lnTo>
                    <a:pt x="f333" y="f120"/>
                  </a:lnTo>
                  <a:lnTo>
                    <a:pt x="f135" y="f129"/>
                  </a:lnTo>
                  <a:lnTo>
                    <a:pt x="f334" y="f297"/>
                  </a:lnTo>
                  <a:lnTo>
                    <a:pt x="f227" y="f241"/>
                  </a:lnTo>
                  <a:lnTo>
                    <a:pt x="f259" y="f299"/>
                  </a:lnTo>
                  <a:lnTo>
                    <a:pt x="f263" y="f335"/>
                  </a:lnTo>
                  <a:lnTo>
                    <a:pt x="f336" y="f243"/>
                  </a:lnTo>
                  <a:lnTo>
                    <a:pt x="f218" y="f337"/>
                  </a:lnTo>
                  <a:lnTo>
                    <a:pt x="f67" y="f228"/>
                  </a:lnTo>
                  <a:lnTo>
                    <a:pt x="f66" y="f245"/>
                  </a:lnTo>
                  <a:lnTo>
                    <a:pt x="f181" y="f230"/>
                  </a:lnTo>
                  <a:lnTo>
                    <a:pt x="f159" y="f232"/>
                  </a:lnTo>
                  <a:lnTo>
                    <a:pt x="f145" y="f338"/>
                  </a:lnTo>
                  <a:lnTo>
                    <a:pt x="f339" y="f232"/>
                  </a:lnTo>
                  <a:lnTo>
                    <a:pt x="f340" y="f300"/>
                  </a:lnTo>
                  <a:lnTo>
                    <a:pt x="f93" y="f235"/>
                  </a:lnTo>
                  <a:lnTo>
                    <a:pt x="f341" y="f236"/>
                  </a:lnTo>
                  <a:lnTo>
                    <a:pt x="f342" y="f243"/>
                  </a:lnTo>
                  <a:lnTo>
                    <a:pt x="f2" y="f343"/>
                  </a:lnTo>
                  <a:lnTo>
                    <a:pt x="f34" y="f130"/>
                  </a:lnTo>
                  <a:lnTo>
                    <a:pt x="f344" y="f345"/>
                  </a:lnTo>
                  <a:lnTo>
                    <a:pt x="f340" y="f346"/>
                  </a:lnTo>
                  <a:lnTo>
                    <a:pt x="f347" y="f1"/>
                  </a:lnTo>
                  <a:lnTo>
                    <a:pt x="f348" y="f349"/>
                  </a:lnTo>
                  <a:lnTo>
                    <a:pt x="f116" y="f350"/>
                  </a:lnTo>
                  <a:lnTo>
                    <a:pt x="f351" y="f123"/>
                  </a:lnTo>
                  <a:lnTo>
                    <a:pt x="f5" y="f6"/>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3" name="Freeform 52"/>
            <p:cNvSpPr/>
            <p:nvPr/>
          </p:nvSpPr>
          <p:spPr>
            <a:xfrm flipH="1">
              <a:off x="8667000" y="4993560"/>
              <a:ext cx="121320" cy="22320"/>
            </a:xfrm>
            <a:custGeom>
              <a:avLst/>
              <a:gdLst>
                <a:gd name="f0" fmla="val 0"/>
                <a:gd name="f1" fmla="val 217"/>
                <a:gd name="f2" fmla="val 42"/>
                <a:gd name="f3" fmla="val 106"/>
                <a:gd name="f4" fmla="val 2"/>
                <a:gd name="f5" fmla="val 121"/>
                <a:gd name="f6" fmla="val 135"/>
                <a:gd name="f7" fmla="val 149"/>
                <a:gd name="f8" fmla="val 164"/>
                <a:gd name="f9" fmla="val 3"/>
                <a:gd name="f10" fmla="val 177"/>
                <a:gd name="f11" fmla="val 6"/>
                <a:gd name="f12" fmla="val 191"/>
                <a:gd name="f13" fmla="val 10"/>
                <a:gd name="f14" fmla="val 204"/>
                <a:gd name="f15" fmla="val 13"/>
                <a:gd name="f16" fmla="val 18"/>
                <a:gd name="f17" fmla="val 203"/>
                <a:gd name="f18" fmla="val 178"/>
                <a:gd name="f19" fmla="val 19"/>
                <a:gd name="f20" fmla="val 151"/>
                <a:gd name="f21" fmla="val 20"/>
                <a:gd name="f22" fmla="val 139"/>
                <a:gd name="f23" fmla="val 22"/>
                <a:gd name="f24" fmla="val 126"/>
                <a:gd name="f25" fmla="val 24"/>
                <a:gd name="f26" fmla="val 113"/>
                <a:gd name="f27" fmla="val 25"/>
                <a:gd name="f28" fmla="val 100"/>
                <a:gd name="f29" fmla="val 27"/>
                <a:gd name="f30" fmla="val 87"/>
                <a:gd name="f31" fmla="val 29"/>
                <a:gd name="f32" fmla="val 74"/>
                <a:gd name="f33" fmla="val 30"/>
                <a:gd name="f34" fmla="val 63"/>
                <a:gd name="f35" fmla="val 33"/>
                <a:gd name="f36" fmla="val 50"/>
                <a:gd name="f37" fmla="val 35"/>
                <a:gd name="f38" fmla="val 37"/>
                <a:gd name="f39" fmla="val 40"/>
                <a:gd name="f40" fmla="val 12"/>
                <a:gd name="f41" fmla="val 14"/>
                <a:gd name="f42" fmla="val 36"/>
                <a:gd name="f43" fmla="val 32"/>
                <a:gd name="f44" fmla="val 52"/>
                <a:gd name="f45" fmla="val 64"/>
                <a:gd name="f46" fmla="val 78"/>
                <a:gd name="f47" fmla="val 91"/>
              </a:gdLst>
              <a:ahLst/>
              <a:cxnLst>
                <a:cxn ang="3cd4">
                  <a:pos x="hc" y="t"/>
                </a:cxn>
                <a:cxn ang="0">
                  <a:pos x="r" y="vc"/>
                </a:cxn>
                <a:cxn ang="cd4">
                  <a:pos x="hc" y="b"/>
                </a:cxn>
                <a:cxn ang="cd2">
                  <a:pos x="l" y="vc"/>
                </a:cxn>
              </a:cxnLst>
              <a:rect l="l" t="t" r="r" b="b"/>
              <a:pathLst>
                <a:path w="217" h="42">
                  <a:moveTo>
                    <a:pt x="f3" y="f4"/>
                  </a:moveTo>
                  <a:lnTo>
                    <a:pt x="f5" y="f0"/>
                  </a:lnTo>
                  <a:lnTo>
                    <a:pt x="f6" y="f0"/>
                  </a:lnTo>
                  <a:lnTo>
                    <a:pt x="f7" y="f4"/>
                  </a:lnTo>
                  <a:lnTo>
                    <a:pt x="f8" y="f9"/>
                  </a:lnTo>
                  <a:lnTo>
                    <a:pt x="f10" y="f11"/>
                  </a:lnTo>
                  <a:lnTo>
                    <a:pt x="f12" y="f13"/>
                  </a:lnTo>
                  <a:lnTo>
                    <a:pt x="f14" y="f15"/>
                  </a:lnTo>
                  <a:lnTo>
                    <a:pt x="f1" y="f16"/>
                  </a:lnTo>
                  <a:lnTo>
                    <a:pt x="f17" y="f16"/>
                  </a:lnTo>
                  <a:lnTo>
                    <a:pt x="f12" y="f16"/>
                  </a:lnTo>
                  <a:lnTo>
                    <a:pt x="f18" y="f19"/>
                  </a:lnTo>
                  <a:lnTo>
                    <a:pt x="f8" y="f19"/>
                  </a:lnTo>
                  <a:lnTo>
                    <a:pt x="f20" y="f21"/>
                  </a:lnTo>
                  <a:lnTo>
                    <a:pt x="f22" y="f23"/>
                  </a:lnTo>
                  <a:lnTo>
                    <a:pt x="f24" y="f25"/>
                  </a:lnTo>
                  <a:lnTo>
                    <a:pt x="f26" y="f27"/>
                  </a:lnTo>
                  <a:lnTo>
                    <a:pt x="f28" y="f29"/>
                  </a:lnTo>
                  <a:lnTo>
                    <a:pt x="f30" y="f31"/>
                  </a:lnTo>
                  <a:lnTo>
                    <a:pt x="f32" y="f33"/>
                  </a:lnTo>
                  <a:lnTo>
                    <a:pt x="f34" y="f35"/>
                  </a:lnTo>
                  <a:lnTo>
                    <a:pt x="f36" y="f37"/>
                  </a:lnTo>
                  <a:lnTo>
                    <a:pt x="f38" y="f38"/>
                  </a:lnTo>
                  <a:lnTo>
                    <a:pt x="f27" y="f39"/>
                  </a:lnTo>
                  <a:lnTo>
                    <a:pt x="f40" y="f2"/>
                  </a:lnTo>
                  <a:lnTo>
                    <a:pt x="f0" y="f39"/>
                  </a:lnTo>
                  <a:lnTo>
                    <a:pt x="f41" y="f42"/>
                  </a:lnTo>
                  <a:lnTo>
                    <a:pt x="f29" y="f43"/>
                  </a:lnTo>
                  <a:lnTo>
                    <a:pt x="f39" y="f27"/>
                  </a:lnTo>
                  <a:lnTo>
                    <a:pt x="f44" y="f16"/>
                  </a:lnTo>
                  <a:lnTo>
                    <a:pt x="f45" y="f40"/>
                  </a:lnTo>
                  <a:lnTo>
                    <a:pt x="f46" y="f11"/>
                  </a:lnTo>
                  <a:lnTo>
                    <a:pt x="f47"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4" name="Freeform 53"/>
            <p:cNvSpPr/>
            <p:nvPr/>
          </p:nvSpPr>
          <p:spPr>
            <a:xfrm flipH="1">
              <a:off x="8613720" y="5198760"/>
              <a:ext cx="34920" cy="109440"/>
            </a:xfrm>
            <a:custGeom>
              <a:avLst/>
              <a:gdLst>
                <a:gd name="f0" fmla="val 0"/>
                <a:gd name="f1" fmla="val 61"/>
                <a:gd name="f2" fmla="val 195"/>
                <a:gd name="f3" fmla="val 32"/>
                <a:gd name="f4" fmla="val 31"/>
                <a:gd name="f5" fmla="val 20"/>
                <a:gd name="f6" fmla="val 27"/>
                <a:gd name="f7" fmla="val 38"/>
                <a:gd name="f8" fmla="val 24"/>
                <a:gd name="f9" fmla="val 58"/>
                <a:gd name="f10" fmla="val 28"/>
                <a:gd name="f11" fmla="val 78"/>
                <a:gd name="f12" fmla="val 93"/>
                <a:gd name="f13" fmla="val 106"/>
                <a:gd name="f14" fmla="val 45"/>
                <a:gd name="f15" fmla="val 120"/>
                <a:gd name="f16" fmla="val 52"/>
                <a:gd name="f17" fmla="val 134"/>
                <a:gd name="f18" fmla="val 149"/>
                <a:gd name="f19" fmla="val 163"/>
                <a:gd name="f20" fmla="val 179"/>
                <a:gd name="f21" fmla="val 57"/>
                <a:gd name="f22" fmla="val 177"/>
                <a:gd name="f23" fmla="val 51"/>
                <a:gd name="f24" fmla="val 162"/>
                <a:gd name="f25" fmla="val 43"/>
                <a:gd name="f26" fmla="val 147"/>
                <a:gd name="f27" fmla="val 33"/>
                <a:gd name="f28" fmla="val 133"/>
                <a:gd name="f29" fmla="val 23"/>
                <a:gd name="f30" fmla="val 119"/>
                <a:gd name="f31" fmla="val 14"/>
                <a:gd name="f32" fmla="val 105"/>
                <a:gd name="f33" fmla="val 6"/>
                <a:gd name="f34" fmla="val 90"/>
                <a:gd name="f35" fmla="val 1"/>
                <a:gd name="f36" fmla="val 74"/>
                <a:gd name="f37" fmla="val 63"/>
                <a:gd name="f38" fmla="val 2"/>
                <a:gd name="f39" fmla="val 42"/>
                <a:gd name="f40" fmla="val 10"/>
                <a:gd name="f41" fmla="val 16"/>
                <a:gd name="f42" fmla="val 7"/>
              </a:gdLst>
              <a:ahLst/>
              <a:cxnLst>
                <a:cxn ang="3cd4">
                  <a:pos x="hc" y="t"/>
                </a:cxn>
                <a:cxn ang="0">
                  <a:pos x="r" y="vc"/>
                </a:cxn>
                <a:cxn ang="cd4">
                  <a:pos x="hc" y="b"/>
                </a:cxn>
                <a:cxn ang="cd2">
                  <a:pos x="l" y="vc"/>
                </a:cxn>
              </a:cxnLst>
              <a:rect l="l" t="t" r="r" b="b"/>
              <a:pathLst>
                <a:path w="61" h="195">
                  <a:moveTo>
                    <a:pt x="f3" y="f0"/>
                  </a:moveTo>
                  <a:lnTo>
                    <a:pt x="f4" y="f5"/>
                  </a:lnTo>
                  <a:lnTo>
                    <a:pt x="f6" y="f7"/>
                  </a:lnTo>
                  <a:lnTo>
                    <a:pt x="f8" y="f9"/>
                  </a:lnTo>
                  <a:lnTo>
                    <a:pt x="f10" y="f11"/>
                  </a:lnTo>
                  <a:lnTo>
                    <a:pt x="f3" y="f12"/>
                  </a:lnTo>
                  <a:lnTo>
                    <a:pt x="f7" y="f13"/>
                  </a:lnTo>
                  <a:lnTo>
                    <a:pt x="f14" y="f15"/>
                  </a:lnTo>
                  <a:lnTo>
                    <a:pt x="f16" y="f17"/>
                  </a:lnTo>
                  <a:lnTo>
                    <a:pt x="f9" y="f18"/>
                  </a:lnTo>
                  <a:lnTo>
                    <a:pt x="f1" y="f19"/>
                  </a:lnTo>
                  <a:lnTo>
                    <a:pt x="f1" y="f20"/>
                  </a:lnTo>
                  <a:lnTo>
                    <a:pt x="f9" y="f2"/>
                  </a:lnTo>
                  <a:lnTo>
                    <a:pt x="f21" y="f22"/>
                  </a:lnTo>
                  <a:lnTo>
                    <a:pt x="f23" y="f24"/>
                  </a:lnTo>
                  <a:lnTo>
                    <a:pt x="f25" y="f26"/>
                  </a:lnTo>
                  <a:lnTo>
                    <a:pt x="f27" y="f28"/>
                  </a:lnTo>
                  <a:lnTo>
                    <a:pt x="f29" y="f30"/>
                  </a:lnTo>
                  <a:lnTo>
                    <a:pt x="f31" y="f32"/>
                  </a:lnTo>
                  <a:lnTo>
                    <a:pt x="f33" y="f34"/>
                  </a:lnTo>
                  <a:lnTo>
                    <a:pt x="f35" y="f36"/>
                  </a:lnTo>
                  <a:lnTo>
                    <a:pt x="f0" y="f37"/>
                  </a:lnTo>
                  <a:lnTo>
                    <a:pt x="f0" y="f16"/>
                  </a:lnTo>
                  <a:lnTo>
                    <a:pt x="f38" y="f39"/>
                  </a:lnTo>
                  <a:lnTo>
                    <a:pt x="f33" y="f3"/>
                  </a:lnTo>
                  <a:lnTo>
                    <a:pt x="f40" y="f29"/>
                  </a:lnTo>
                  <a:lnTo>
                    <a:pt x="f41" y="f31"/>
                  </a:lnTo>
                  <a:lnTo>
                    <a:pt x="f29" y="f42"/>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5" name="Freeform 54"/>
            <p:cNvSpPr/>
            <p:nvPr/>
          </p:nvSpPr>
          <p:spPr>
            <a:xfrm flipH="1">
              <a:off x="8534160" y="5264280"/>
              <a:ext cx="61920" cy="25560"/>
            </a:xfrm>
            <a:custGeom>
              <a:avLst/>
              <a:gdLst>
                <a:gd name="f0" fmla="val 0"/>
                <a:gd name="f1" fmla="val 111"/>
                <a:gd name="f2" fmla="val 46"/>
                <a:gd name="f3" fmla="val 16"/>
                <a:gd name="f4" fmla="val 10"/>
                <a:gd name="f5" fmla="val 19"/>
                <a:gd name="f6" fmla="val 20"/>
                <a:gd name="f7" fmla="val 22"/>
                <a:gd name="f8" fmla="val 30"/>
                <a:gd name="f9" fmla="val 23"/>
                <a:gd name="f10" fmla="val 41"/>
                <a:gd name="f11" fmla="val 24"/>
                <a:gd name="f12" fmla="val 51"/>
                <a:gd name="f13" fmla="val 63"/>
                <a:gd name="f14" fmla="val 72"/>
                <a:gd name="f15" fmla="val 82"/>
                <a:gd name="f16" fmla="val 17"/>
                <a:gd name="f17" fmla="val 89"/>
                <a:gd name="f18" fmla="val 11"/>
                <a:gd name="f19" fmla="val 95"/>
                <a:gd name="f20" fmla="val 5"/>
                <a:gd name="f21" fmla="val 103"/>
                <a:gd name="f22" fmla="val 1"/>
                <a:gd name="f23" fmla="val 8"/>
                <a:gd name="f24" fmla="val 94"/>
                <a:gd name="f25" fmla="val 86"/>
                <a:gd name="f26" fmla="val 25"/>
                <a:gd name="f27" fmla="val 76"/>
                <a:gd name="f28" fmla="val 33"/>
                <a:gd name="f29" fmla="val 66"/>
                <a:gd name="f30" fmla="val 39"/>
                <a:gd name="f31" fmla="val 56"/>
                <a:gd name="f32" fmla="val 44"/>
                <a:gd name="f33" fmla="val 45"/>
                <a:gd name="f34" fmla="val 40"/>
                <a:gd name="f35" fmla="val 14"/>
                <a:gd name="f36" fmla="val 6"/>
              </a:gdLst>
              <a:ahLst/>
              <a:cxnLst>
                <a:cxn ang="3cd4">
                  <a:pos x="hc" y="t"/>
                </a:cxn>
                <a:cxn ang="0">
                  <a:pos x="r" y="vc"/>
                </a:cxn>
                <a:cxn ang="cd4">
                  <a:pos x="hc" y="b"/>
                </a:cxn>
                <a:cxn ang="cd2">
                  <a:pos x="l" y="vc"/>
                </a:cxn>
              </a:cxnLst>
              <a:rect l="l" t="t" r="r" b="b"/>
              <a:pathLst>
                <a:path w="111" h="46">
                  <a:moveTo>
                    <a:pt x="f0" y="f3"/>
                  </a:moveTo>
                  <a:lnTo>
                    <a:pt x="f4" y="f5"/>
                  </a:lnTo>
                  <a:lnTo>
                    <a:pt x="f6" y="f7"/>
                  </a:lnTo>
                  <a:lnTo>
                    <a:pt x="f8" y="f9"/>
                  </a:lnTo>
                  <a:lnTo>
                    <a:pt x="f10" y="f11"/>
                  </a:lnTo>
                  <a:lnTo>
                    <a:pt x="f12" y="f11"/>
                  </a:lnTo>
                  <a:lnTo>
                    <a:pt x="f13" y="f9"/>
                  </a:lnTo>
                  <a:lnTo>
                    <a:pt x="f14" y="f6"/>
                  </a:lnTo>
                  <a:lnTo>
                    <a:pt x="f15" y="f16"/>
                  </a:lnTo>
                  <a:lnTo>
                    <a:pt x="f17" y="f18"/>
                  </a:lnTo>
                  <a:lnTo>
                    <a:pt x="f19" y="f20"/>
                  </a:lnTo>
                  <a:lnTo>
                    <a:pt x="f21" y="f22"/>
                  </a:lnTo>
                  <a:lnTo>
                    <a:pt x="f1" y="f0"/>
                  </a:lnTo>
                  <a:lnTo>
                    <a:pt x="f21" y="f23"/>
                  </a:lnTo>
                  <a:lnTo>
                    <a:pt x="f24" y="f16"/>
                  </a:lnTo>
                  <a:lnTo>
                    <a:pt x="f25" y="f26"/>
                  </a:lnTo>
                  <a:lnTo>
                    <a:pt x="f27" y="f28"/>
                  </a:lnTo>
                  <a:lnTo>
                    <a:pt x="f29" y="f30"/>
                  </a:lnTo>
                  <a:lnTo>
                    <a:pt x="f31" y="f32"/>
                  </a:lnTo>
                  <a:lnTo>
                    <a:pt x="f33" y="f2"/>
                  </a:lnTo>
                  <a:lnTo>
                    <a:pt x="f28" y="f33"/>
                  </a:lnTo>
                  <a:lnTo>
                    <a:pt x="f9" y="f34"/>
                  </a:lnTo>
                  <a:lnTo>
                    <a:pt x="f35" y="f28"/>
                  </a:lnTo>
                  <a:lnTo>
                    <a:pt x="f36" y="f26"/>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6" name="Freeform 55"/>
            <p:cNvSpPr/>
            <p:nvPr/>
          </p:nvSpPr>
          <p:spPr>
            <a:xfrm flipH="1">
              <a:off x="8564400" y="5320440"/>
              <a:ext cx="18000" cy="20160"/>
            </a:xfrm>
            <a:custGeom>
              <a:avLst/>
              <a:gdLst>
                <a:gd name="f0" fmla="val 0"/>
                <a:gd name="f1" fmla="val 32"/>
                <a:gd name="f2" fmla="val 37"/>
                <a:gd name="f3" fmla="val 8"/>
                <a:gd name="f4" fmla="val 15"/>
                <a:gd name="f5" fmla="val 20"/>
                <a:gd name="f6" fmla="val 2"/>
                <a:gd name="f7" fmla="val 25"/>
                <a:gd name="f8" fmla="val 7"/>
                <a:gd name="f9" fmla="val 30"/>
                <a:gd name="f10" fmla="val 11"/>
                <a:gd name="f11" fmla="val 31"/>
                <a:gd name="f12" fmla="val 16"/>
                <a:gd name="f13" fmla="val 23"/>
                <a:gd name="f14" fmla="val 29"/>
                <a:gd name="f15" fmla="val 34"/>
                <a:gd name="f16" fmla="val 28"/>
                <a:gd name="f17" fmla="val 22"/>
                <a:gd name="f18" fmla="val 19"/>
                <a:gd name="f19" fmla="val 36"/>
                <a:gd name="f20" fmla="val 10"/>
                <a:gd name="f21" fmla="val 4"/>
                <a:gd name="f22" fmla="val 1"/>
                <a:gd name="f23" fmla="val 13"/>
              </a:gdLst>
              <a:ahLst/>
              <a:cxnLst>
                <a:cxn ang="3cd4">
                  <a:pos x="hc" y="t"/>
                </a:cxn>
                <a:cxn ang="0">
                  <a:pos x="r" y="vc"/>
                </a:cxn>
                <a:cxn ang="cd4">
                  <a:pos x="hc" y="b"/>
                </a:cxn>
                <a:cxn ang="cd2">
                  <a:pos x="l" y="vc"/>
                </a:cxn>
              </a:cxnLst>
              <a:rect l="l" t="t" r="r" b="b"/>
              <a:pathLst>
                <a:path w="32" h="37">
                  <a:moveTo>
                    <a:pt x="f3" y="f0"/>
                  </a:moveTo>
                  <a:lnTo>
                    <a:pt x="f4" y="f0"/>
                  </a:lnTo>
                  <a:lnTo>
                    <a:pt x="f5" y="f6"/>
                  </a:lnTo>
                  <a:lnTo>
                    <a:pt x="f7" y="f8"/>
                  </a:lnTo>
                  <a:lnTo>
                    <a:pt x="f9" y="f10"/>
                  </a:lnTo>
                  <a:lnTo>
                    <a:pt x="f11" y="f12"/>
                  </a:lnTo>
                  <a:lnTo>
                    <a:pt x="f1" y="f13"/>
                  </a:lnTo>
                  <a:lnTo>
                    <a:pt x="f1" y="f14"/>
                  </a:lnTo>
                  <a:lnTo>
                    <a:pt x="f11" y="f15"/>
                  </a:lnTo>
                  <a:lnTo>
                    <a:pt x="f16" y="f2"/>
                  </a:lnTo>
                  <a:lnTo>
                    <a:pt x="f7" y="f2"/>
                  </a:lnTo>
                  <a:lnTo>
                    <a:pt x="f17" y="f2"/>
                  </a:lnTo>
                  <a:lnTo>
                    <a:pt x="f18" y="f19"/>
                  </a:lnTo>
                  <a:lnTo>
                    <a:pt x="f20" y="f9"/>
                  </a:lnTo>
                  <a:lnTo>
                    <a:pt x="f21" y="f17"/>
                  </a:lnTo>
                  <a:lnTo>
                    <a:pt x="f22" y="f23"/>
                  </a:lnTo>
                  <a:lnTo>
                    <a:pt x="f0" y="f6"/>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7" name="Freeform 56"/>
            <p:cNvSpPr/>
            <p:nvPr/>
          </p:nvSpPr>
          <p:spPr>
            <a:xfrm flipH="1">
              <a:off x="8569080" y="5220360"/>
              <a:ext cx="14400" cy="13320"/>
            </a:xfrm>
            <a:custGeom>
              <a:avLst/>
              <a:gdLst>
                <a:gd name="f0" fmla="val 0"/>
                <a:gd name="f1" fmla="val 27"/>
                <a:gd name="f2" fmla="val 24"/>
                <a:gd name="f3" fmla="val 22"/>
                <a:gd name="f4" fmla="val 26"/>
                <a:gd name="f5" fmla="val 3"/>
                <a:gd name="f6" fmla="val 8"/>
                <a:gd name="f7" fmla="val 12"/>
                <a:gd name="f8" fmla="val 17"/>
                <a:gd name="f9" fmla="val 25"/>
                <a:gd name="f10" fmla="val 19"/>
                <a:gd name="f11" fmla="val 21"/>
                <a:gd name="f12" fmla="val 20"/>
                <a:gd name="f13" fmla="val 23"/>
                <a:gd name="f14" fmla="val 18"/>
                <a:gd name="f15" fmla="val 7"/>
                <a:gd name="f16" fmla="val 16"/>
                <a:gd name="f17" fmla="val 4"/>
                <a:gd name="f18" fmla="val 10"/>
                <a:gd name="f19" fmla="val 5"/>
                <a:gd name="f20" fmla="val 2"/>
                <a:gd name="f21" fmla="val 11"/>
              </a:gdLst>
              <a:ahLst/>
              <a:cxnLst>
                <a:cxn ang="3cd4">
                  <a:pos x="hc" y="t"/>
                </a:cxn>
                <a:cxn ang="0">
                  <a:pos x="r" y="vc"/>
                </a:cxn>
                <a:cxn ang="cd4">
                  <a:pos x="hc" y="b"/>
                </a:cxn>
                <a:cxn ang="cd2">
                  <a:pos x="l" y="vc"/>
                </a:cxn>
              </a:cxnLst>
              <a:rect l="l" t="t" r="r" b="b"/>
              <a:pathLst>
                <a:path w="27" h="24">
                  <a:moveTo>
                    <a:pt x="f3" y="f0"/>
                  </a:moveTo>
                  <a:lnTo>
                    <a:pt x="f4" y="f5"/>
                  </a:lnTo>
                  <a:lnTo>
                    <a:pt x="f1" y="f6"/>
                  </a:lnTo>
                  <a:lnTo>
                    <a:pt x="f1" y="f7"/>
                  </a:lnTo>
                  <a:lnTo>
                    <a:pt x="f4" y="f8"/>
                  </a:lnTo>
                  <a:lnTo>
                    <a:pt x="f9" y="f10"/>
                  </a:lnTo>
                  <a:lnTo>
                    <a:pt x="f3" y="f11"/>
                  </a:lnTo>
                  <a:lnTo>
                    <a:pt x="f12" y="f13"/>
                  </a:lnTo>
                  <a:lnTo>
                    <a:pt x="f14" y="f2"/>
                  </a:lnTo>
                  <a:lnTo>
                    <a:pt x="f7" y="f11"/>
                  </a:lnTo>
                  <a:lnTo>
                    <a:pt x="f15" y="f16"/>
                  </a:lnTo>
                  <a:lnTo>
                    <a:pt x="f17" y="f18"/>
                  </a:lnTo>
                  <a:lnTo>
                    <a:pt x="f0" y="f17"/>
                  </a:lnTo>
                  <a:lnTo>
                    <a:pt x="f19" y="f20"/>
                  </a:lnTo>
                  <a:lnTo>
                    <a:pt x="f21" y="f0"/>
                  </a:lnTo>
                  <a:lnTo>
                    <a:pt x="f8" y="f0"/>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8" name="Freeform 57"/>
            <p:cNvSpPr/>
            <p:nvPr/>
          </p:nvSpPr>
          <p:spPr>
            <a:xfrm flipH="1">
              <a:off x="8492040" y="5123520"/>
              <a:ext cx="57240" cy="88920"/>
            </a:xfrm>
            <a:custGeom>
              <a:avLst/>
              <a:gdLst>
                <a:gd name="f0" fmla="val 0"/>
                <a:gd name="f1" fmla="val 103"/>
                <a:gd name="f2" fmla="val 158"/>
                <a:gd name="f3" fmla="val 79"/>
                <a:gd name="f4" fmla="val 65"/>
                <a:gd name="f5" fmla="val 81"/>
                <a:gd name="f6" fmla="val 49"/>
                <a:gd name="f7" fmla="val 82"/>
                <a:gd name="f8" fmla="val 32"/>
                <a:gd name="f9" fmla="val 16"/>
                <a:gd name="f10" fmla="val 76"/>
                <a:gd name="f11" fmla="val 90"/>
                <a:gd name="f12" fmla="val 15"/>
                <a:gd name="f13" fmla="val 98"/>
                <a:gd name="f14" fmla="val 33"/>
                <a:gd name="f15" fmla="val 54"/>
                <a:gd name="f16" fmla="val 102"/>
                <a:gd name="f17" fmla="val 96"/>
                <a:gd name="f18" fmla="val 92"/>
                <a:gd name="f19" fmla="val 87"/>
                <a:gd name="f20" fmla="val 107"/>
                <a:gd name="f21" fmla="val 120"/>
                <a:gd name="f22" fmla="val 62"/>
                <a:gd name="f23" fmla="val 131"/>
                <a:gd name="f24" fmla="val 48"/>
                <a:gd name="f25" fmla="val 140"/>
                <a:gd name="f26" fmla="val 148"/>
                <a:gd name="f27" fmla="val 154"/>
                <a:gd name="f28" fmla="val 13"/>
                <a:gd name="f29" fmla="val 150"/>
                <a:gd name="f30" fmla="val 26"/>
                <a:gd name="f31" fmla="val 38"/>
                <a:gd name="f32" fmla="val 50"/>
                <a:gd name="f33" fmla="val 59"/>
                <a:gd name="f34" fmla="val 108"/>
                <a:gd name="f35" fmla="val 68"/>
                <a:gd name="f36" fmla="val 94"/>
                <a:gd name="f37" fmla="val 75"/>
                <a:gd name="f38" fmla="val 80"/>
              </a:gdLst>
              <a:ahLst/>
              <a:cxnLst>
                <a:cxn ang="3cd4">
                  <a:pos x="hc" y="t"/>
                </a:cxn>
                <a:cxn ang="0">
                  <a:pos x="r" y="vc"/>
                </a:cxn>
                <a:cxn ang="cd4">
                  <a:pos x="hc" y="b"/>
                </a:cxn>
                <a:cxn ang="cd2">
                  <a:pos x="l" y="vc"/>
                </a:cxn>
              </a:cxnLst>
              <a:rect l="l" t="t" r="r" b="b"/>
              <a:pathLst>
                <a:path w="103" h="158">
                  <a:moveTo>
                    <a:pt x="f3" y="f4"/>
                  </a:moveTo>
                  <a:lnTo>
                    <a:pt x="f5" y="f6"/>
                  </a:lnTo>
                  <a:lnTo>
                    <a:pt x="f7" y="f8"/>
                  </a:lnTo>
                  <a:lnTo>
                    <a:pt x="f5" y="f9"/>
                  </a:lnTo>
                  <a:lnTo>
                    <a:pt x="f10" y="f0"/>
                  </a:lnTo>
                  <a:lnTo>
                    <a:pt x="f11" y="f12"/>
                  </a:lnTo>
                  <a:lnTo>
                    <a:pt x="f13" y="f14"/>
                  </a:lnTo>
                  <a:lnTo>
                    <a:pt x="f1" y="f15"/>
                  </a:lnTo>
                  <a:lnTo>
                    <a:pt x="f16" y="f10"/>
                  </a:lnTo>
                  <a:lnTo>
                    <a:pt x="f17" y="f18"/>
                  </a:lnTo>
                  <a:lnTo>
                    <a:pt x="f19" y="f20"/>
                  </a:lnTo>
                  <a:lnTo>
                    <a:pt x="f10" y="f21"/>
                  </a:lnTo>
                  <a:lnTo>
                    <a:pt x="f22" y="f23"/>
                  </a:lnTo>
                  <a:lnTo>
                    <a:pt x="f24" y="f25"/>
                  </a:lnTo>
                  <a:lnTo>
                    <a:pt x="f14" y="f26"/>
                  </a:lnTo>
                  <a:lnTo>
                    <a:pt x="f9" y="f27"/>
                  </a:lnTo>
                  <a:lnTo>
                    <a:pt x="f0" y="f2"/>
                  </a:lnTo>
                  <a:lnTo>
                    <a:pt x="f28" y="f29"/>
                  </a:lnTo>
                  <a:lnTo>
                    <a:pt x="f30" y="f25"/>
                  </a:lnTo>
                  <a:lnTo>
                    <a:pt x="f31" y="f23"/>
                  </a:lnTo>
                  <a:lnTo>
                    <a:pt x="f32" y="f21"/>
                  </a:lnTo>
                  <a:lnTo>
                    <a:pt x="f33" y="f34"/>
                  </a:lnTo>
                  <a:lnTo>
                    <a:pt x="f35" y="f36"/>
                  </a:lnTo>
                  <a:lnTo>
                    <a:pt x="f37" y="f38"/>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9" name="Freeform 58"/>
            <p:cNvSpPr/>
            <p:nvPr/>
          </p:nvSpPr>
          <p:spPr>
            <a:xfrm flipH="1">
              <a:off x="8430840" y="5080320"/>
              <a:ext cx="52560" cy="21240"/>
            </a:xfrm>
            <a:custGeom>
              <a:avLst/>
              <a:gdLst>
                <a:gd name="f0" fmla="val 0"/>
                <a:gd name="f1" fmla="val 93"/>
                <a:gd name="f2" fmla="val 38"/>
                <a:gd name="f3" fmla="val 2"/>
                <a:gd name="f4" fmla="val 8"/>
                <a:gd name="f5" fmla="val 5"/>
                <a:gd name="f6" fmla="val 16"/>
                <a:gd name="f7" fmla="val 24"/>
                <a:gd name="f8" fmla="val 11"/>
                <a:gd name="f9" fmla="val 33"/>
                <a:gd name="f10" fmla="val 14"/>
                <a:gd name="f11" fmla="val 41"/>
                <a:gd name="f12" fmla="val 51"/>
                <a:gd name="f13" fmla="val 17"/>
                <a:gd name="f14" fmla="val 59"/>
                <a:gd name="f15" fmla="val 68"/>
                <a:gd name="f16" fmla="val 13"/>
                <a:gd name="f17" fmla="val 75"/>
                <a:gd name="f18" fmla="val 9"/>
                <a:gd name="f19" fmla="val 81"/>
                <a:gd name="f20" fmla="val 6"/>
                <a:gd name="f21" fmla="val 86"/>
                <a:gd name="f22" fmla="val 91"/>
                <a:gd name="f23" fmla="val 23"/>
                <a:gd name="f24" fmla="val 30"/>
                <a:gd name="f25" fmla="val 69"/>
                <a:gd name="f26" fmla="val 63"/>
                <a:gd name="f27" fmla="val 36"/>
                <a:gd name="f28" fmla="val 56"/>
                <a:gd name="f29" fmla="val 37"/>
                <a:gd name="f30" fmla="val 49"/>
                <a:gd name="f31" fmla="val 43"/>
                <a:gd name="f32" fmla="val 29"/>
                <a:gd name="f33" fmla="val 35"/>
                <a:gd name="f34" fmla="val 28"/>
                <a:gd name="f35" fmla="val 20"/>
                <a:gd name="f36" fmla="val 3"/>
              </a:gdLst>
              <a:ahLst/>
              <a:cxnLst>
                <a:cxn ang="3cd4">
                  <a:pos x="hc" y="t"/>
                </a:cxn>
                <a:cxn ang="0">
                  <a:pos x="r" y="vc"/>
                </a:cxn>
                <a:cxn ang="cd4">
                  <a:pos x="hc" y="b"/>
                </a:cxn>
                <a:cxn ang="cd2">
                  <a:pos x="l" y="vc"/>
                </a:cxn>
              </a:cxnLst>
              <a:rect l="l" t="t" r="r" b="b"/>
              <a:pathLst>
                <a:path w="93" h="38">
                  <a:moveTo>
                    <a:pt x="f0" y="f3"/>
                  </a:moveTo>
                  <a:lnTo>
                    <a:pt x="f4" y="f5"/>
                  </a:lnTo>
                  <a:lnTo>
                    <a:pt x="f6" y="f4"/>
                  </a:lnTo>
                  <a:lnTo>
                    <a:pt x="f7" y="f8"/>
                  </a:lnTo>
                  <a:lnTo>
                    <a:pt x="f9" y="f10"/>
                  </a:lnTo>
                  <a:lnTo>
                    <a:pt x="f11" y="f6"/>
                  </a:lnTo>
                  <a:lnTo>
                    <a:pt x="f12" y="f13"/>
                  </a:lnTo>
                  <a:lnTo>
                    <a:pt x="f14" y="f6"/>
                  </a:lnTo>
                  <a:lnTo>
                    <a:pt x="f15" y="f16"/>
                  </a:lnTo>
                  <a:lnTo>
                    <a:pt x="f17" y="f18"/>
                  </a:lnTo>
                  <a:lnTo>
                    <a:pt x="f19" y="f20"/>
                  </a:lnTo>
                  <a:lnTo>
                    <a:pt x="f21" y="f3"/>
                  </a:lnTo>
                  <a:lnTo>
                    <a:pt x="f1" y="f0"/>
                  </a:lnTo>
                  <a:lnTo>
                    <a:pt x="f22" y="f4"/>
                  </a:lnTo>
                  <a:lnTo>
                    <a:pt x="f21" y="f6"/>
                  </a:lnTo>
                  <a:lnTo>
                    <a:pt x="f19" y="f23"/>
                  </a:lnTo>
                  <a:lnTo>
                    <a:pt x="f17" y="f24"/>
                  </a:lnTo>
                  <a:lnTo>
                    <a:pt x="f25" y="f9"/>
                  </a:lnTo>
                  <a:lnTo>
                    <a:pt x="f26" y="f27"/>
                  </a:lnTo>
                  <a:lnTo>
                    <a:pt x="f28" y="f29"/>
                  </a:lnTo>
                  <a:lnTo>
                    <a:pt x="f30" y="f2"/>
                  </a:lnTo>
                  <a:lnTo>
                    <a:pt x="f31" y="f2"/>
                  </a:lnTo>
                  <a:lnTo>
                    <a:pt x="f27" y="f2"/>
                  </a:lnTo>
                  <a:lnTo>
                    <a:pt x="f32" y="f29"/>
                  </a:lnTo>
                  <a:lnTo>
                    <a:pt x="f23" y="f33"/>
                  </a:lnTo>
                  <a:lnTo>
                    <a:pt x="f10" y="f34"/>
                  </a:lnTo>
                  <a:lnTo>
                    <a:pt x="f4" y="f35"/>
                  </a:lnTo>
                  <a:lnTo>
                    <a:pt x="f36" y="f8"/>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0" name="Freeform 59"/>
            <p:cNvSpPr/>
            <p:nvPr/>
          </p:nvSpPr>
          <p:spPr>
            <a:xfrm flipH="1">
              <a:off x="8432640" y="5058000"/>
              <a:ext cx="18000" cy="17640"/>
            </a:xfrm>
            <a:custGeom>
              <a:avLst/>
              <a:gdLst>
                <a:gd name="f0" fmla="val 0"/>
                <a:gd name="f1" fmla="val 34"/>
                <a:gd name="f2" fmla="val 31"/>
                <a:gd name="f3" fmla="val 10"/>
                <a:gd name="f4" fmla="val 1"/>
                <a:gd name="f5" fmla="val 14"/>
                <a:gd name="f6" fmla="val 19"/>
                <a:gd name="f7" fmla="val 23"/>
                <a:gd name="f8" fmla="val 28"/>
                <a:gd name="f9" fmla="val 4"/>
                <a:gd name="f10" fmla="val 33"/>
                <a:gd name="f11" fmla="val 15"/>
                <a:gd name="f12" fmla="val 20"/>
                <a:gd name="f13" fmla="val 26"/>
                <a:gd name="f14" fmla="val 22"/>
                <a:gd name="f15" fmla="val 30"/>
                <a:gd name="f16" fmla="val 7"/>
                <a:gd name="f17" fmla="val 5"/>
                <a:gd name="f18" fmla="val 3"/>
                <a:gd name="f19" fmla="val 25"/>
                <a:gd name="f20" fmla="val 13"/>
                <a:gd name="f21" fmla="val 9"/>
                <a:gd name="f22" fmla="val 6"/>
              </a:gdLst>
              <a:ahLst/>
              <a:cxnLst>
                <a:cxn ang="3cd4">
                  <a:pos x="hc" y="t"/>
                </a:cxn>
                <a:cxn ang="0">
                  <a:pos x="r" y="vc"/>
                </a:cxn>
                <a:cxn ang="cd4">
                  <a:pos x="hc" y="b"/>
                </a:cxn>
                <a:cxn ang="cd2">
                  <a:pos x="l" y="vc"/>
                </a:cxn>
              </a:cxnLst>
              <a:rect l="l" t="t" r="r" b="b"/>
              <a:pathLst>
                <a:path w="34" h="31">
                  <a:moveTo>
                    <a:pt x="f3" y="f4"/>
                  </a:moveTo>
                  <a:lnTo>
                    <a:pt x="f5" y="f0"/>
                  </a:lnTo>
                  <a:lnTo>
                    <a:pt x="f6" y="f0"/>
                  </a:lnTo>
                  <a:lnTo>
                    <a:pt x="f7" y="f0"/>
                  </a:lnTo>
                  <a:lnTo>
                    <a:pt x="f8" y="f4"/>
                  </a:lnTo>
                  <a:lnTo>
                    <a:pt x="f2" y="f9"/>
                  </a:lnTo>
                  <a:lnTo>
                    <a:pt x="f10" y="f3"/>
                  </a:lnTo>
                  <a:lnTo>
                    <a:pt x="f1" y="f11"/>
                  </a:lnTo>
                  <a:lnTo>
                    <a:pt x="f10" y="f12"/>
                  </a:lnTo>
                  <a:lnTo>
                    <a:pt x="f8" y="f13"/>
                  </a:lnTo>
                  <a:lnTo>
                    <a:pt x="f14" y="f15"/>
                  </a:lnTo>
                  <a:lnTo>
                    <a:pt x="f11" y="f2"/>
                  </a:lnTo>
                  <a:lnTo>
                    <a:pt x="f16" y="f15"/>
                  </a:lnTo>
                  <a:lnTo>
                    <a:pt x="f17" y="f8"/>
                  </a:lnTo>
                  <a:lnTo>
                    <a:pt x="f18" y="f19"/>
                  </a:lnTo>
                  <a:lnTo>
                    <a:pt x="f4" y="f7"/>
                  </a:lnTo>
                  <a:lnTo>
                    <a:pt x="f0" y="f6"/>
                  </a:lnTo>
                  <a:lnTo>
                    <a:pt x="f0" y="f20"/>
                  </a:lnTo>
                  <a:lnTo>
                    <a:pt x="f18" y="f21"/>
                  </a:lnTo>
                  <a:lnTo>
                    <a:pt x="f22"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1" name="Freeform 60"/>
            <p:cNvSpPr/>
            <p:nvPr/>
          </p:nvSpPr>
          <p:spPr>
            <a:xfrm flipH="1">
              <a:off x="7871399" y="5254200"/>
              <a:ext cx="592560" cy="12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2" name="Freeform 61"/>
            <p:cNvSpPr/>
            <p:nvPr/>
          </p:nvSpPr>
          <p:spPr>
            <a:xfrm flipH="1">
              <a:off x="7942319" y="4859640"/>
              <a:ext cx="422640" cy="409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3" name="Freeform 62"/>
            <p:cNvSpPr/>
            <p:nvPr/>
          </p:nvSpPr>
          <p:spPr>
            <a:xfrm flipH="1">
              <a:off x="7947360" y="5356800"/>
              <a:ext cx="447120" cy="86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4" name="Freeform 63"/>
            <p:cNvSpPr/>
            <p:nvPr/>
          </p:nvSpPr>
          <p:spPr>
            <a:xfrm flipH="1">
              <a:off x="7772039" y="4572000"/>
              <a:ext cx="775080" cy="325800"/>
            </a:xfrm>
            <a:custGeom>
              <a:avLst/>
              <a:gdLst>
                <a:gd name="f0" fmla="val 0"/>
                <a:gd name="f1" fmla="val 1375"/>
                <a:gd name="f2" fmla="val 578"/>
                <a:gd name="f3" fmla="val 576"/>
                <a:gd name="f4" fmla="val 682"/>
              </a:gdLst>
              <a:ahLst/>
              <a:cxnLst>
                <a:cxn ang="3cd4">
                  <a:pos x="hc" y="t"/>
                </a:cxn>
                <a:cxn ang="0">
                  <a:pos x="r" y="vc"/>
                </a:cxn>
                <a:cxn ang="cd4">
                  <a:pos x="hc" y="b"/>
                </a:cxn>
                <a:cxn ang="cd2">
                  <a:pos x="l" y="vc"/>
                </a:cxn>
              </a:cxnLst>
              <a:rect l="l" t="t" r="r" b="b"/>
              <a:pathLst>
                <a:path w="1375" h="578">
                  <a:moveTo>
                    <a:pt x="f1" y="f3"/>
                  </a:moveTo>
                  <a:lnTo>
                    <a:pt x="f4" y="f0"/>
                  </a:lnTo>
                  <a:lnTo>
                    <a:pt x="f0" y="f2"/>
                  </a:lnTo>
                  <a:lnTo>
                    <a:pt x="f1" y="f3"/>
                  </a:lnTo>
                  <a:close/>
                </a:path>
              </a:pathLst>
            </a:custGeom>
            <a:solidFill>
              <a:srgbClr val="0000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5" name="Freeform 64"/>
            <p:cNvSpPr/>
            <p:nvPr/>
          </p:nvSpPr>
          <p:spPr>
            <a:xfrm flipH="1">
              <a:off x="8021519" y="4941719"/>
              <a:ext cx="279360" cy="227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6" name="Freeform 65"/>
            <p:cNvSpPr/>
            <p:nvPr/>
          </p:nvSpPr>
          <p:spPr>
            <a:xfrm flipH="1">
              <a:off x="8177760" y="5122079"/>
              <a:ext cx="140760" cy="105840"/>
            </a:xfrm>
            <a:custGeom>
              <a:avLst/>
              <a:gdLst>
                <a:gd name="f0" fmla="val 180"/>
                <a:gd name="f1" fmla="val 0"/>
                <a:gd name="f2" fmla="val 249"/>
                <a:gd name="f3" fmla="val 187"/>
                <a:gd name="f4" fmla="val 125"/>
                <a:gd name="f5" fmla="val 150"/>
                <a:gd name="f6" fmla="val 185"/>
                <a:gd name="f7" fmla="val 173"/>
                <a:gd name="f8" fmla="val 195"/>
                <a:gd name="f9" fmla="val 171"/>
                <a:gd name="f10" fmla="val 213"/>
                <a:gd name="f11" fmla="val 160"/>
                <a:gd name="f12" fmla="val 228"/>
                <a:gd name="f13" fmla="val 146"/>
                <a:gd name="f14" fmla="val 240"/>
                <a:gd name="f15" fmla="val 130"/>
                <a:gd name="f16" fmla="val 247"/>
                <a:gd name="f17" fmla="val 112"/>
                <a:gd name="f18" fmla="val 93"/>
                <a:gd name="f19" fmla="val 74"/>
                <a:gd name="f20" fmla="val 56"/>
                <a:gd name="f21" fmla="val 41"/>
                <a:gd name="f22" fmla="val 27"/>
                <a:gd name="f23" fmla="val 16"/>
                <a:gd name="f24" fmla="val 6"/>
                <a:gd name="f25" fmla="val 2"/>
                <a:gd name="f26" fmla="val 99"/>
                <a:gd name="f27" fmla="val 76"/>
                <a:gd name="f28" fmla="val 54"/>
                <a:gd name="f29" fmla="val 37"/>
                <a:gd name="f30" fmla="val 21"/>
                <a:gd name="f31" fmla="val 10"/>
                <a:gd name="f32" fmla="val 3"/>
              </a:gdLst>
              <a:ahLst/>
              <a:cxnLst>
                <a:cxn ang="3cd4">
                  <a:pos x="hc" y="t"/>
                </a:cxn>
                <a:cxn ang="0">
                  <a:pos x="r" y="vc"/>
                </a:cxn>
                <a:cxn ang="cd4">
                  <a:pos x="hc" y="b"/>
                </a:cxn>
                <a:cxn ang="cd2">
                  <a:pos x="l" y="vc"/>
                </a:cxn>
              </a:cxnLst>
              <a:rect l="l" t="t" r="r" b="b"/>
              <a:pathLst>
                <a:path w="249" h="187">
                  <a:moveTo>
                    <a:pt x="f4" y="f3"/>
                  </a:moveTo>
                  <a:lnTo>
                    <a:pt x="f5" y="f6"/>
                  </a:lnTo>
                  <a:lnTo>
                    <a:pt x="f7" y="f0"/>
                  </a:lnTo>
                  <a:lnTo>
                    <a:pt x="f8" y="f9"/>
                  </a:lnTo>
                  <a:lnTo>
                    <a:pt x="f10" y="f11"/>
                  </a:lnTo>
                  <a:lnTo>
                    <a:pt x="f12" y="f13"/>
                  </a:lnTo>
                  <a:lnTo>
                    <a:pt x="f14" y="f15"/>
                  </a:lnTo>
                  <a:lnTo>
                    <a:pt x="f16" y="f17"/>
                  </a:lnTo>
                  <a:lnTo>
                    <a:pt x="f2" y="f18"/>
                  </a:lnTo>
                  <a:lnTo>
                    <a:pt x="f16" y="f19"/>
                  </a:lnTo>
                  <a:lnTo>
                    <a:pt x="f14" y="f20"/>
                  </a:lnTo>
                  <a:lnTo>
                    <a:pt x="f12" y="f21"/>
                  </a:lnTo>
                  <a:lnTo>
                    <a:pt x="f10" y="f22"/>
                  </a:lnTo>
                  <a:lnTo>
                    <a:pt x="f8" y="f23"/>
                  </a:lnTo>
                  <a:lnTo>
                    <a:pt x="f7" y="f24"/>
                  </a:lnTo>
                  <a:lnTo>
                    <a:pt x="f5" y="f25"/>
                  </a:lnTo>
                  <a:lnTo>
                    <a:pt x="f4" y="f1"/>
                  </a:lnTo>
                  <a:lnTo>
                    <a:pt x="f26" y="f25"/>
                  </a:lnTo>
                  <a:lnTo>
                    <a:pt x="f27" y="f24"/>
                  </a:lnTo>
                  <a:lnTo>
                    <a:pt x="f28" y="f23"/>
                  </a:lnTo>
                  <a:lnTo>
                    <a:pt x="f29" y="f22"/>
                  </a:lnTo>
                  <a:lnTo>
                    <a:pt x="f30" y="f21"/>
                  </a:lnTo>
                  <a:lnTo>
                    <a:pt x="f31" y="f20"/>
                  </a:lnTo>
                  <a:lnTo>
                    <a:pt x="f32" y="f19"/>
                  </a:lnTo>
                  <a:lnTo>
                    <a:pt x="f1" y="f18"/>
                  </a:lnTo>
                  <a:lnTo>
                    <a:pt x="f32" y="f17"/>
                  </a:lnTo>
                  <a:lnTo>
                    <a:pt x="f31" y="f15"/>
                  </a:lnTo>
                  <a:lnTo>
                    <a:pt x="f30" y="f13"/>
                  </a:lnTo>
                  <a:lnTo>
                    <a:pt x="f29" y="f11"/>
                  </a:lnTo>
                  <a:lnTo>
                    <a:pt x="f28" y="f9"/>
                  </a:lnTo>
                  <a:lnTo>
                    <a:pt x="f27" y="f0"/>
                  </a:lnTo>
                  <a:lnTo>
                    <a:pt x="f26" y="f6"/>
                  </a:lnTo>
                  <a:lnTo>
                    <a:pt x="f4" y="f3"/>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7" name="Freeform 66"/>
            <p:cNvSpPr/>
            <p:nvPr/>
          </p:nvSpPr>
          <p:spPr>
            <a:xfrm flipH="1">
              <a:off x="8122680" y="5079240"/>
              <a:ext cx="151920" cy="127080"/>
            </a:xfrm>
            <a:custGeom>
              <a:avLst/>
              <a:gdLst>
                <a:gd name="f0" fmla="val 0"/>
                <a:gd name="f1" fmla="val 271"/>
                <a:gd name="f2" fmla="val 225"/>
                <a:gd name="f3" fmla="val 136"/>
                <a:gd name="f4" fmla="val 164"/>
                <a:gd name="f5" fmla="val 223"/>
                <a:gd name="f6" fmla="val 189"/>
                <a:gd name="f7" fmla="val 216"/>
                <a:gd name="f8" fmla="val 212"/>
                <a:gd name="f9" fmla="val 206"/>
                <a:gd name="f10" fmla="val 232"/>
                <a:gd name="f11" fmla="val 192"/>
                <a:gd name="f12" fmla="val 248"/>
                <a:gd name="f13" fmla="val 176"/>
                <a:gd name="f14" fmla="val 261"/>
                <a:gd name="f15" fmla="val 156"/>
                <a:gd name="f16" fmla="val 269"/>
                <a:gd name="f17" fmla="val 113"/>
                <a:gd name="f18" fmla="val 89"/>
                <a:gd name="f19" fmla="val 69"/>
                <a:gd name="f20" fmla="val 49"/>
                <a:gd name="f21" fmla="val 33"/>
                <a:gd name="f22" fmla="val 19"/>
                <a:gd name="f23" fmla="val 9"/>
                <a:gd name="f24" fmla="val 2"/>
                <a:gd name="f25" fmla="val 109"/>
                <a:gd name="f26" fmla="val 83"/>
                <a:gd name="f27" fmla="val 60"/>
                <a:gd name="f28" fmla="val 40"/>
                <a:gd name="f29" fmla="val 23"/>
                <a:gd name="f30" fmla="val 11"/>
                <a:gd name="f31" fmla="val 3"/>
              </a:gdLst>
              <a:ahLst/>
              <a:cxnLst>
                <a:cxn ang="3cd4">
                  <a:pos x="hc" y="t"/>
                </a:cxn>
                <a:cxn ang="0">
                  <a:pos x="r" y="vc"/>
                </a:cxn>
                <a:cxn ang="cd4">
                  <a:pos x="hc" y="b"/>
                </a:cxn>
                <a:cxn ang="cd2">
                  <a:pos x="l" y="vc"/>
                </a:cxn>
              </a:cxnLst>
              <a:rect l="l" t="t" r="r" b="b"/>
              <a:pathLst>
                <a:path w="271" h="225">
                  <a:moveTo>
                    <a:pt x="f3" y="f2"/>
                  </a:moveTo>
                  <a:lnTo>
                    <a:pt x="f4" y="f5"/>
                  </a:lnTo>
                  <a:lnTo>
                    <a:pt x="f6" y="f7"/>
                  </a:lnTo>
                  <a:lnTo>
                    <a:pt x="f8" y="f9"/>
                  </a:lnTo>
                  <a:lnTo>
                    <a:pt x="f10" y="f11"/>
                  </a:lnTo>
                  <a:lnTo>
                    <a:pt x="f12" y="f13"/>
                  </a:lnTo>
                  <a:lnTo>
                    <a:pt x="f14" y="f15"/>
                  </a:lnTo>
                  <a:lnTo>
                    <a:pt x="f16" y="f3"/>
                  </a:lnTo>
                  <a:lnTo>
                    <a:pt x="f1" y="f17"/>
                  </a:lnTo>
                  <a:lnTo>
                    <a:pt x="f16" y="f18"/>
                  </a:lnTo>
                  <a:lnTo>
                    <a:pt x="f14" y="f19"/>
                  </a:lnTo>
                  <a:lnTo>
                    <a:pt x="f12"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3"/>
                  </a:lnTo>
                  <a:lnTo>
                    <a:pt x="f30" y="f15"/>
                  </a:lnTo>
                  <a:lnTo>
                    <a:pt x="f29" y="f13"/>
                  </a:lnTo>
                  <a:lnTo>
                    <a:pt x="f28" y="f11"/>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8" name="Freeform 67"/>
            <p:cNvSpPr/>
            <p:nvPr/>
          </p:nvSpPr>
          <p:spPr>
            <a:xfrm flipH="1">
              <a:off x="8051760" y="5092919"/>
              <a:ext cx="144000" cy="114480"/>
            </a:xfrm>
            <a:custGeom>
              <a:avLst/>
              <a:gdLst>
                <a:gd name="f0" fmla="val 0"/>
                <a:gd name="f1" fmla="val 257"/>
                <a:gd name="f2" fmla="val 204"/>
                <a:gd name="f3" fmla="val 128"/>
                <a:gd name="f4" fmla="val 154"/>
                <a:gd name="f5" fmla="val 201"/>
                <a:gd name="f6" fmla="val 178"/>
                <a:gd name="f7" fmla="val 196"/>
                <a:gd name="f8" fmla="val 200"/>
                <a:gd name="f9" fmla="val 186"/>
                <a:gd name="f10" fmla="val 219"/>
                <a:gd name="f11" fmla="val 174"/>
                <a:gd name="f12" fmla="val 235"/>
                <a:gd name="f13" fmla="val 159"/>
                <a:gd name="f14" fmla="val 246"/>
                <a:gd name="f15" fmla="val 141"/>
                <a:gd name="f16" fmla="val 254"/>
                <a:gd name="f17" fmla="val 122"/>
                <a:gd name="f18" fmla="val 101"/>
                <a:gd name="f19" fmla="val 80"/>
                <a:gd name="f20" fmla="val 62"/>
                <a:gd name="f21" fmla="val 45"/>
                <a:gd name="f22" fmla="val 30"/>
                <a:gd name="f23" fmla="val 17"/>
                <a:gd name="f24" fmla="val 8"/>
                <a:gd name="f25" fmla="val 2"/>
                <a:gd name="f26" fmla="val 102"/>
                <a:gd name="f27" fmla="val 78"/>
                <a:gd name="f28" fmla="val 56"/>
                <a:gd name="f29" fmla="val 38"/>
                <a:gd name="f30" fmla="val 22"/>
                <a:gd name="f31" fmla="val 10"/>
              </a:gdLst>
              <a:ahLst/>
              <a:cxnLst>
                <a:cxn ang="3cd4">
                  <a:pos x="hc" y="t"/>
                </a:cxn>
                <a:cxn ang="0">
                  <a:pos x="r" y="vc"/>
                </a:cxn>
                <a:cxn ang="cd4">
                  <a:pos x="hc" y="b"/>
                </a:cxn>
                <a:cxn ang="cd2">
                  <a:pos x="l" y="vc"/>
                </a:cxn>
              </a:cxnLst>
              <a:rect l="l" t="t" r="r" b="b"/>
              <a:pathLst>
                <a:path w="257" h="204">
                  <a:moveTo>
                    <a:pt x="f3" y="f2"/>
                  </a:moveTo>
                  <a:lnTo>
                    <a:pt x="f4" y="f5"/>
                  </a:lnTo>
                  <a:lnTo>
                    <a:pt x="f6" y="f7"/>
                  </a:lnTo>
                  <a:lnTo>
                    <a:pt x="f8" y="f9"/>
                  </a:lnTo>
                  <a:lnTo>
                    <a:pt x="f10" y="f11"/>
                  </a:lnTo>
                  <a:lnTo>
                    <a:pt x="f12" y="f13"/>
                  </a:lnTo>
                  <a:lnTo>
                    <a:pt x="f14" y="f15"/>
                  </a:lnTo>
                  <a:lnTo>
                    <a:pt x="f16" y="f17"/>
                  </a:lnTo>
                  <a:lnTo>
                    <a:pt x="f1" y="f18"/>
                  </a:lnTo>
                  <a:lnTo>
                    <a:pt x="f16" y="f19"/>
                  </a:lnTo>
                  <a:lnTo>
                    <a:pt x="f14" y="f20"/>
                  </a:lnTo>
                  <a:lnTo>
                    <a:pt x="f12" y="f21"/>
                  </a:lnTo>
                  <a:lnTo>
                    <a:pt x="f10" y="f22"/>
                  </a:lnTo>
                  <a:lnTo>
                    <a:pt x="f8" y="f23"/>
                  </a:lnTo>
                  <a:lnTo>
                    <a:pt x="f6" y="f24"/>
                  </a:lnTo>
                  <a:lnTo>
                    <a:pt x="f4" y="f25"/>
                  </a:lnTo>
                  <a:lnTo>
                    <a:pt x="f3" y="f0"/>
                  </a:lnTo>
                  <a:lnTo>
                    <a:pt x="f26" y="f25"/>
                  </a:lnTo>
                  <a:lnTo>
                    <a:pt x="f27" y="f24"/>
                  </a:lnTo>
                  <a:lnTo>
                    <a:pt x="f28" y="f23"/>
                  </a:lnTo>
                  <a:lnTo>
                    <a:pt x="f29" y="f22"/>
                  </a:lnTo>
                  <a:lnTo>
                    <a:pt x="f30" y="f21"/>
                  </a:lnTo>
                  <a:lnTo>
                    <a:pt x="f31" y="f20"/>
                  </a:lnTo>
                  <a:lnTo>
                    <a:pt x="f25" y="f19"/>
                  </a:lnTo>
                  <a:lnTo>
                    <a:pt x="f0" y="f18"/>
                  </a:lnTo>
                  <a:lnTo>
                    <a:pt x="f25" y="f17"/>
                  </a:lnTo>
                  <a:lnTo>
                    <a:pt x="f31" y="f15"/>
                  </a:lnTo>
                  <a:lnTo>
                    <a:pt x="f30" y="f13"/>
                  </a:lnTo>
                  <a:lnTo>
                    <a:pt x="f29" y="f11"/>
                  </a:lnTo>
                  <a:lnTo>
                    <a:pt x="f28" y="f9"/>
                  </a:lnTo>
                  <a:lnTo>
                    <a:pt x="f27" y="f7"/>
                  </a:lnTo>
                  <a:lnTo>
                    <a:pt x="f26"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9" name="Freeform 68"/>
            <p:cNvSpPr/>
            <p:nvPr/>
          </p:nvSpPr>
          <p:spPr>
            <a:xfrm flipH="1">
              <a:off x="7993440" y="5140079"/>
              <a:ext cx="110160" cy="101160"/>
            </a:xfrm>
            <a:custGeom>
              <a:avLst/>
              <a:gdLst>
                <a:gd name="f0" fmla="val 0"/>
                <a:gd name="f1" fmla="val 196"/>
                <a:gd name="f2" fmla="val 181"/>
                <a:gd name="f3" fmla="val 98"/>
                <a:gd name="f4" fmla="val 118"/>
                <a:gd name="f5" fmla="val 178"/>
                <a:gd name="f6" fmla="val 136"/>
                <a:gd name="f7" fmla="val 174"/>
                <a:gd name="f8" fmla="val 154"/>
                <a:gd name="f9" fmla="val 166"/>
                <a:gd name="f10" fmla="val 167"/>
                <a:gd name="f11" fmla="val 179"/>
                <a:gd name="f12" fmla="val 141"/>
                <a:gd name="f13" fmla="val 188"/>
                <a:gd name="f14" fmla="val 125"/>
                <a:gd name="f15" fmla="val 194"/>
                <a:gd name="f16" fmla="val 109"/>
                <a:gd name="f17" fmla="val 91"/>
                <a:gd name="f18" fmla="val 72"/>
                <a:gd name="f19" fmla="val 55"/>
                <a:gd name="f20" fmla="val 40"/>
                <a:gd name="f21" fmla="val 26"/>
                <a:gd name="f22" fmla="val 15"/>
                <a:gd name="f23" fmla="val 7"/>
                <a:gd name="f24" fmla="val 2"/>
                <a:gd name="f25" fmla="val 79"/>
                <a:gd name="f26" fmla="val 60"/>
                <a:gd name="f27" fmla="val 43"/>
                <a:gd name="f28" fmla="val 29"/>
                <a:gd name="f29" fmla="val 18"/>
                <a:gd name="f30" fmla="val 9"/>
                <a:gd name="f31" fmla="val 3"/>
              </a:gdLst>
              <a:ahLst/>
              <a:cxnLst>
                <a:cxn ang="3cd4">
                  <a:pos x="hc" y="t"/>
                </a:cxn>
                <a:cxn ang="0">
                  <a:pos x="r" y="vc"/>
                </a:cxn>
                <a:cxn ang="cd4">
                  <a:pos x="hc" y="b"/>
                </a:cxn>
                <a:cxn ang="cd2">
                  <a:pos x="l" y="vc"/>
                </a:cxn>
              </a:cxnLst>
              <a:rect l="l" t="t" r="r" b="b"/>
              <a:pathLst>
                <a:path w="196" h="181">
                  <a:moveTo>
                    <a:pt x="f3" y="f2"/>
                  </a:moveTo>
                  <a:lnTo>
                    <a:pt x="f4" y="f5"/>
                  </a:lnTo>
                  <a:lnTo>
                    <a:pt x="f6" y="f7"/>
                  </a:lnTo>
                  <a:lnTo>
                    <a:pt x="f8" y="f9"/>
                  </a:lnTo>
                  <a:lnTo>
                    <a:pt x="f10" y="f8"/>
                  </a:lnTo>
                  <a:lnTo>
                    <a:pt x="f11" y="f12"/>
                  </a:lnTo>
                  <a:lnTo>
                    <a:pt x="f13" y="f14"/>
                  </a:lnTo>
                  <a:lnTo>
                    <a:pt x="f15" y="f16"/>
                  </a:lnTo>
                  <a:lnTo>
                    <a:pt x="f1" y="f17"/>
                  </a:lnTo>
                  <a:lnTo>
                    <a:pt x="f15" y="f18"/>
                  </a:lnTo>
                  <a:lnTo>
                    <a:pt x="f13" y="f19"/>
                  </a:lnTo>
                  <a:lnTo>
                    <a:pt x="f11"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16"/>
                  </a:lnTo>
                  <a:lnTo>
                    <a:pt x="f30" y="f14"/>
                  </a:lnTo>
                  <a:lnTo>
                    <a:pt x="f29" y="f12"/>
                  </a:lnTo>
                  <a:lnTo>
                    <a:pt x="f28" y="f8"/>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0" name="Freeform 69"/>
            <p:cNvSpPr/>
            <p:nvPr/>
          </p:nvSpPr>
          <p:spPr>
            <a:xfrm flipH="1">
              <a:off x="8180640" y="5112000"/>
              <a:ext cx="44640" cy="33480"/>
            </a:xfrm>
            <a:custGeom>
              <a:avLst/>
              <a:gdLst>
                <a:gd name="f0" fmla="val 0"/>
                <a:gd name="f1" fmla="val 80"/>
                <a:gd name="f2" fmla="val 61"/>
                <a:gd name="f3" fmla="val 39"/>
                <a:gd name="f4" fmla="val 47"/>
                <a:gd name="f5" fmla="val 60"/>
                <a:gd name="f6" fmla="val 54"/>
                <a:gd name="f7" fmla="val 59"/>
                <a:gd name="f8" fmla="val 55"/>
                <a:gd name="f9" fmla="val 68"/>
                <a:gd name="f10" fmla="val 52"/>
                <a:gd name="f11" fmla="val 73"/>
                <a:gd name="f12" fmla="val 76"/>
                <a:gd name="f13" fmla="val 43"/>
                <a:gd name="f14" fmla="val 78"/>
                <a:gd name="f15" fmla="val 37"/>
                <a:gd name="f16" fmla="val 31"/>
                <a:gd name="f17" fmla="val 25"/>
                <a:gd name="f18" fmla="val 19"/>
                <a:gd name="f19" fmla="val 14"/>
                <a:gd name="f20" fmla="val 9"/>
                <a:gd name="f21" fmla="val 6"/>
                <a:gd name="f22" fmla="val 2"/>
                <a:gd name="f23" fmla="val 1"/>
                <a:gd name="f24" fmla="val 24"/>
                <a:gd name="f25" fmla="val 17"/>
                <a:gd name="f26" fmla="val 12"/>
                <a:gd name="f27" fmla="val 7"/>
                <a:gd name="f28" fmla="val 4"/>
              </a:gdLst>
              <a:ahLst/>
              <a:cxnLst>
                <a:cxn ang="3cd4">
                  <a:pos x="hc" y="t"/>
                </a:cxn>
                <a:cxn ang="0">
                  <a:pos x="r" y="vc"/>
                </a:cxn>
                <a:cxn ang="cd4">
                  <a:pos x="hc" y="b"/>
                </a:cxn>
                <a:cxn ang="cd2">
                  <a:pos x="l" y="vc"/>
                </a:cxn>
              </a:cxnLst>
              <a:rect l="l" t="t" r="r" b="b"/>
              <a:pathLst>
                <a:path w="80"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16" y="f23"/>
                  </a:lnTo>
                  <a:lnTo>
                    <a:pt x="f24"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24" y="f7"/>
                  </a:lnTo>
                  <a:lnTo>
                    <a:pt x="f16"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1" name="Freeform 70"/>
            <p:cNvSpPr/>
            <p:nvPr/>
          </p:nvSpPr>
          <p:spPr>
            <a:xfrm flipH="1">
              <a:off x="8257320" y="5161680"/>
              <a:ext cx="44640" cy="36000"/>
            </a:xfrm>
            <a:custGeom>
              <a:avLst/>
              <a:gdLst>
                <a:gd name="f0" fmla="val 0"/>
                <a:gd name="f1" fmla="val 80"/>
                <a:gd name="f2" fmla="val 62"/>
                <a:gd name="f3" fmla="val 41"/>
                <a:gd name="f4" fmla="val 49"/>
                <a:gd name="f5" fmla="val 61"/>
                <a:gd name="f6" fmla="val 56"/>
                <a:gd name="f7" fmla="val 60"/>
                <a:gd name="f8" fmla="val 68"/>
                <a:gd name="f9" fmla="val 53"/>
                <a:gd name="f10" fmla="val 73"/>
                <a:gd name="f11" fmla="val 48"/>
                <a:gd name="f12" fmla="val 76"/>
                <a:gd name="f13" fmla="val 44"/>
                <a:gd name="f14" fmla="val 79"/>
                <a:gd name="f15" fmla="val 37"/>
                <a:gd name="f16" fmla="val 31"/>
                <a:gd name="f17" fmla="val 25"/>
                <a:gd name="f18" fmla="val 18"/>
                <a:gd name="f19" fmla="val 14"/>
                <a:gd name="f20" fmla="val 9"/>
                <a:gd name="f21" fmla="val 6"/>
                <a:gd name="f22" fmla="val 2"/>
                <a:gd name="f23" fmla="val 1"/>
                <a:gd name="f24" fmla="val 32"/>
                <a:gd name="f25" fmla="val 26"/>
                <a:gd name="f26" fmla="val 19"/>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2" y="f6"/>
                  </a:lnTo>
                  <a:lnTo>
                    <a:pt x="f8" y="f9"/>
                  </a:lnTo>
                  <a:lnTo>
                    <a:pt x="f10" y="f11"/>
                  </a:lnTo>
                  <a:lnTo>
                    <a:pt x="f12" y="f13"/>
                  </a:lnTo>
                  <a:lnTo>
                    <a:pt x="f14" y="f15"/>
                  </a:lnTo>
                  <a:lnTo>
                    <a:pt x="f1" y="f16"/>
                  </a:lnTo>
                  <a:lnTo>
                    <a:pt x="f14" y="f17"/>
                  </a:lnTo>
                  <a:lnTo>
                    <a:pt x="f12" y="f18"/>
                  </a:lnTo>
                  <a:lnTo>
                    <a:pt x="f10" y="f19"/>
                  </a:lnTo>
                  <a:lnTo>
                    <a:pt x="f8" y="f20"/>
                  </a:lnTo>
                  <a:lnTo>
                    <a:pt x="f2" y="f21"/>
                  </a:lnTo>
                  <a:lnTo>
                    <a:pt x="f6" y="f22"/>
                  </a:lnTo>
                  <a:lnTo>
                    <a:pt x="f4" y="f23"/>
                  </a:lnTo>
                  <a:lnTo>
                    <a:pt x="f3" y="f0"/>
                  </a:lnTo>
                  <a:lnTo>
                    <a:pt x="f24" y="f23"/>
                  </a:lnTo>
                  <a:lnTo>
                    <a:pt x="f25" y="f22"/>
                  </a:lnTo>
                  <a:lnTo>
                    <a:pt x="f26" y="f21"/>
                  </a:lnTo>
                  <a:lnTo>
                    <a:pt x="f27" y="f20"/>
                  </a:lnTo>
                  <a:lnTo>
                    <a:pt x="f28" y="f19"/>
                  </a:lnTo>
                  <a:lnTo>
                    <a:pt x="f29" y="f18"/>
                  </a:lnTo>
                  <a:lnTo>
                    <a:pt x="f23" y="f17"/>
                  </a:lnTo>
                  <a:lnTo>
                    <a:pt x="f0" y="f16"/>
                  </a:lnTo>
                  <a:lnTo>
                    <a:pt x="f23" y="f15"/>
                  </a:lnTo>
                  <a:lnTo>
                    <a:pt x="f29" y="f13"/>
                  </a:lnTo>
                  <a:lnTo>
                    <a:pt x="f28" y="f11"/>
                  </a:lnTo>
                  <a:lnTo>
                    <a:pt x="f27" y="f9"/>
                  </a:lnTo>
                  <a:lnTo>
                    <a:pt x="f26" y="f6"/>
                  </a:lnTo>
                  <a:lnTo>
                    <a:pt x="f25"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2" name="Freeform 71"/>
            <p:cNvSpPr/>
            <p:nvPr/>
          </p:nvSpPr>
          <p:spPr>
            <a:xfrm flipH="1">
              <a:off x="8149680" y="5231520"/>
              <a:ext cx="43920" cy="34920"/>
            </a:xfrm>
            <a:custGeom>
              <a:avLst/>
              <a:gdLst>
                <a:gd name="f0" fmla="val 0"/>
                <a:gd name="f1" fmla="val 80"/>
                <a:gd name="f2" fmla="val 62"/>
                <a:gd name="f3" fmla="val 40"/>
                <a:gd name="f4" fmla="val 48"/>
                <a:gd name="f5" fmla="val 61"/>
                <a:gd name="f6" fmla="val 55"/>
                <a:gd name="f7" fmla="val 60"/>
                <a:gd name="f8" fmla="val 57"/>
                <a:gd name="f9" fmla="val 68"/>
                <a:gd name="f10" fmla="val 53"/>
                <a:gd name="f11" fmla="val 73"/>
                <a:gd name="f12" fmla="val 49"/>
                <a:gd name="f13" fmla="val 76"/>
                <a:gd name="f14" fmla="val 44"/>
                <a:gd name="f15" fmla="val 79"/>
                <a:gd name="f16" fmla="val 37"/>
                <a:gd name="f17" fmla="val 31"/>
                <a:gd name="f18" fmla="val 25"/>
                <a:gd name="f19" fmla="val 19"/>
                <a:gd name="f20" fmla="val 14"/>
                <a:gd name="f21" fmla="val 9"/>
                <a:gd name="f22" fmla="val 6"/>
                <a:gd name="f23" fmla="val 2"/>
                <a:gd name="f24" fmla="val 1"/>
                <a:gd name="f25" fmla="val 32"/>
                <a:gd name="f26" fmla="val 18"/>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5" y="f8"/>
                  </a:lnTo>
                  <a:lnTo>
                    <a:pt x="f9" y="f10"/>
                  </a:lnTo>
                  <a:lnTo>
                    <a:pt x="f11" y="f12"/>
                  </a:lnTo>
                  <a:lnTo>
                    <a:pt x="f13" y="f14"/>
                  </a:lnTo>
                  <a:lnTo>
                    <a:pt x="f15" y="f16"/>
                  </a:lnTo>
                  <a:lnTo>
                    <a:pt x="f1" y="f17"/>
                  </a:lnTo>
                  <a:lnTo>
                    <a:pt x="f15" y="f18"/>
                  </a:lnTo>
                  <a:lnTo>
                    <a:pt x="f13" y="f19"/>
                  </a:lnTo>
                  <a:lnTo>
                    <a:pt x="f11" y="f20"/>
                  </a:lnTo>
                  <a:lnTo>
                    <a:pt x="f9" y="f21"/>
                  </a:lnTo>
                  <a:lnTo>
                    <a:pt x="f5" y="f22"/>
                  </a:lnTo>
                  <a:lnTo>
                    <a:pt x="f6" y="f23"/>
                  </a:lnTo>
                  <a:lnTo>
                    <a:pt x="f4" y="f24"/>
                  </a:lnTo>
                  <a:lnTo>
                    <a:pt x="f3" y="f0"/>
                  </a:lnTo>
                  <a:lnTo>
                    <a:pt x="f25" y="f24"/>
                  </a:lnTo>
                  <a:lnTo>
                    <a:pt x="f18" y="f23"/>
                  </a:lnTo>
                  <a:lnTo>
                    <a:pt x="f26" y="f22"/>
                  </a:lnTo>
                  <a:lnTo>
                    <a:pt x="f27" y="f21"/>
                  </a:lnTo>
                  <a:lnTo>
                    <a:pt x="f28" y="f20"/>
                  </a:lnTo>
                  <a:lnTo>
                    <a:pt x="f29" y="f19"/>
                  </a:lnTo>
                  <a:lnTo>
                    <a:pt x="f23" y="f18"/>
                  </a:lnTo>
                  <a:lnTo>
                    <a:pt x="f0" y="f17"/>
                  </a:lnTo>
                  <a:lnTo>
                    <a:pt x="f23" y="f16"/>
                  </a:lnTo>
                  <a:lnTo>
                    <a:pt x="f29" y="f14"/>
                  </a:lnTo>
                  <a:lnTo>
                    <a:pt x="f28" y="f12"/>
                  </a:lnTo>
                  <a:lnTo>
                    <a:pt x="f27" y="f10"/>
                  </a:lnTo>
                  <a:lnTo>
                    <a:pt x="f26" y="f8"/>
                  </a:lnTo>
                  <a:lnTo>
                    <a:pt x="f18" y="f7"/>
                  </a:lnTo>
                  <a:lnTo>
                    <a:pt x="f25"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3" name="Freeform 72"/>
            <p:cNvSpPr/>
            <p:nvPr/>
          </p:nvSpPr>
          <p:spPr>
            <a:xfrm flipH="1">
              <a:off x="8074079" y="5161680"/>
              <a:ext cx="43920" cy="33480"/>
            </a:xfrm>
            <a:custGeom>
              <a:avLst/>
              <a:gdLst>
                <a:gd name="f0" fmla="val 0"/>
                <a:gd name="f1" fmla="val 78"/>
                <a:gd name="f2" fmla="val 61"/>
                <a:gd name="f3" fmla="val 39"/>
                <a:gd name="f4" fmla="val 47"/>
                <a:gd name="f5" fmla="val 60"/>
                <a:gd name="f6" fmla="val 54"/>
                <a:gd name="f7" fmla="val 59"/>
                <a:gd name="f8" fmla="val 55"/>
                <a:gd name="f9" fmla="val 67"/>
                <a:gd name="f10" fmla="val 52"/>
                <a:gd name="f11" fmla="val 71"/>
                <a:gd name="f12" fmla="val 75"/>
                <a:gd name="f13" fmla="val 42"/>
                <a:gd name="f14" fmla="val 77"/>
                <a:gd name="f15" fmla="val 35"/>
                <a:gd name="f16" fmla="val 30"/>
                <a:gd name="f17" fmla="val 24"/>
                <a:gd name="f18" fmla="val 18"/>
                <a:gd name="f19" fmla="val 14"/>
                <a:gd name="f20" fmla="val 9"/>
                <a:gd name="f21" fmla="val 6"/>
                <a:gd name="f22" fmla="val 2"/>
                <a:gd name="f23" fmla="val 1"/>
                <a:gd name="f24" fmla="val 31"/>
                <a:gd name="f25" fmla="val 17"/>
                <a:gd name="f26" fmla="val 12"/>
                <a:gd name="f27" fmla="val 7"/>
                <a:gd name="f28" fmla="val 3"/>
              </a:gdLst>
              <a:ahLst/>
              <a:cxnLst>
                <a:cxn ang="3cd4">
                  <a:pos x="hc" y="t"/>
                </a:cxn>
                <a:cxn ang="0">
                  <a:pos x="r" y="vc"/>
                </a:cxn>
                <a:cxn ang="cd4">
                  <a:pos x="hc" y="b"/>
                </a:cxn>
                <a:cxn ang="cd2">
                  <a:pos x="l" y="vc"/>
                </a:cxn>
              </a:cxnLst>
              <a:rect l="l" t="t" r="r" b="b"/>
              <a:pathLst>
                <a:path w="78"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24" y="f23"/>
                  </a:lnTo>
                  <a:lnTo>
                    <a:pt x="f17"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17"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4" name="Freeform 73"/>
            <p:cNvSpPr/>
            <p:nvPr/>
          </p:nvSpPr>
          <p:spPr>
            <a:xfrm flipH="1">
              <a:off x="8084160" y="5221440"/>
              <a:ext cx="31320" cy="23760"/>
            </a:xfrm>
            <a:custGeom>
              <a:avLst/>
              <a:gdLst>
                <a:gd name="f0" fmla="val 0"/>
                <a:gd name="f1" fmla="val 55"/>
                <a:gd name="f2" fmla="val 42"/>
                <a:gd name="f3" fmla="val 27"/>
                <a:gd name="f4" fmla="val 39"/>
                <a:gd name="f5" fmla="val 41"/>
                <a:gd name="f6" fmla="val 47"/>
                <a:gd name="f7" fmla="val 37"/>
                <a:gd name="f8" fmla="val 53"/>
                <a:gd name="f9" fmla="val 30"/>
                <a:gd name="f10" fmla="val 20"/>
                <a:gd name="f11" fmla="val 12"/>
                <a:gd name="f12" fmla="val 5"/>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5" name="Freeform 74"/>
            <p:cNvSpPr/>
            <p:nvPr/>
          </p:nvSpPr>
          <p:spPr>
            <a:xfrm flipH="1">
              <a:off x="8111520" y="5118840"/>
              <a:ext cx="30240" cy="24480"/>
            </a:xfrm>
            <a:custGeom>
              <a:avLst/>
              <a:gdLst>
                <a:gd name="f0" fmla="val 0"/>
                <a:gd name="f1" fmla="val 55"/>
                <a:gd name="f2" fmla="val 43"/>
                <a:gd name="f3" fmla="val 27"/>
                <a:gd name="f4" fmla="val 38"/>
                <a:gd name="f5" fmla="val 41"/>
                <a:gd name="f6" fmla="val 47"/>
                <a:gd name="f7" fmla="val 37"/>
                <a:gd name="f8" fmla="val 53"/>
                <a:gd name="f9" fmla="val 30"/>
                <a:gd name="f10" fmla="val 21"/>
                <a:gd name="f11" fmla="val 13"/>
                <a:gd name="f12" fmla="val 6"/>
                <a:gd name="f13" fmla="val 1"/>
                <a:gd name="f14" fmla="val 16"/>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6" name="Freeform 75"/>
            <p:cNvSpPr/>
            <p:nvPr/>
          </p:nvSpPr>
          <p:spPr>
            <a:xfrm flipH="1">
              <a:off x="8237519" y="5225760"/>
              <a:ext cx="31320" cy="23760"/>
            </a:xfrm>
            <a:custGeom>
              <a:avLst/>
              <a:gdLst>
                <a:gd name="f0" fmla="val 0"/>
                <a:gd name="f1" fmla="val 55"/>
                <a:gd name="f2" fmla="val 42"/>
                <a:gd name="f3" fmla="val 27"/>
                <a:gd name="f4" fmla="val 39"/>
                <a:gd name="f5" fmla="val 41"/>
                <a:gd name="f6" fmla="val 47"/>
                <a:gd name="f7" fmla="val 37"/>
                <a:gd name="f8" fmla="val 53"/>
                <a:gd name="f9" fmla="val 30"/>
                <a:gd name="f10" fmla="val 22"/>
                <a:gd name="f11" fmla="val 12"/>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7" name="Freeform 76"/>
            <p:cNvSpPr/>
            <p:nvPr/>
          </p:nvSpPr>
          <p:spPr>
            <a:xfrm flipH="1">
              <a:off x="8186040" y="5176440"/>
              <a:ext cx="30240" cy="2376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8" name="Freeform 77"/>
            <p:cNvSpPr/>
            <p:nvPr/>
          </p:nvSpPr>
          <p:spPr>
            <a:xfrm flipH="1">
              <a:off x="8327520" y="5203440"/>
              <a:ext cx="31680" cy="2340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2"/>
                <a:gd name="f14" fmla="val 17"/>
                <a:gd name="f15" fmla="val 8"/>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3" y="f11"/>
                  </a:lnTo>
                  <a:lnTo>
                    <a:pt x="f0" y="f10"/>
                  </a:lnTo>
                  <a:lnTo>
                    <a:pt x="f13"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9" name="Freeform 78"/>
            <p:cNvSpPr/>
            <p:nvPr/>
          </p:nvSpPr>
          <p:spPr>
            <a:xfrm flipH="1">
              <a:off x="8008920" y="5197680"/>
              <a:ext cx="31680" cy="23400"/>
            </a:xfrm>
            <a:custGeom>
              <a:avLst/>
              <a:gdLst>
                <a:gd name="f0" fmla="val 0"/>
                <a:gd name="f1" fmla="val 56"/>
                <a:gd name="f2" fmla="val 43"/>
                <a:gd name="f3" fmla="val 28"/>
                <a:gd name="f4" fmla="val 38"/>
                <a:gd name="f5" fmla="val 42"/>
                <a:gd name="f6" fmla="val 48"/>
                <a:gd name="f7" fmla="val 37"/>
                <a:gd name="f8" fmla="val 53"/>
                <a:gd name="f9" fmla="val 30"/>
                <a:gd name="f10" fmla="val 21"/>
                <a:gd name="f11" fmla="val 13"/>
                <a:gd name="f12" fmla="val 6"/>
                <a:gd name="f13" fmla="val 1"/>
                <a:gd name="f14" fmla="val 18"/>
                <a:gd name="f15" fmla="val 8"/>
                <a:gd name="f16" fmla="val 3"/>
              </a:gdLst>
              <a:ahLst/>
              <a:cxnLst>
                <a:cxn ang="3cd4">
                  <a:pos x="hc" y="t"/>
                </a:cxn>
                <a:cxn ang="0">
                  <a:pos x="r" y="vc"/>
                </a:cxn>
                <a:cxn ang="cd4">
                  <a:pos x="hc" y="b"/>
                </a:cxn>
                <a:cxn ang="cd2">
                  <a:pos x="l" y="vc"/>
                </a:cxn>
              </a:cxnLst>
              <a:rect l="l" t="t" r="r" b="b"/>
              <a:pathLst>
                <a:path w="56"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0" name="Freeform 79"/>
            <p:cNvSpPr/>
            <p:nvPr/>
          </p:nvSpPr>
          <p:spPr>
            <a:xfrm flipH="1">
              <a:off x="8030520" y="4710600"/>
              <a:ext cx="265680" cy="111240"/>
            </a:xfrm>
            <a:custGeom>
              <a:avLst/>
              <a:gdLst>
                <a:gd name="f0" fmla="val 0"/>
                <a:gd name="f1" fmla="val 472"/>
                <a:gd name="f2" fmla="val 198"/>
                <a:gd name="f3" fmla="val 197"/>
                <a:gd name="f4" fmla="val 233"/>
              </a:gdLst>
              <a:ahLst/>
              <a:cxnLst>
                <a:cxn ang="3cd4">
                  <a:pos x="hc" y="t"/>
                </a:cxn>
                <a:cxn ang="0">
                  <a:pos x="r" y="vc"/>
                </a:cxn>
                <a:cxn ang="cd4">
                  <a:pos x="hc" y="b"/>
                </a:cxn>
                <a:cxn ang="cd2">
                  <a:pos x="l" y="vc"/>
                </a:cxn>
              </a:cxnLst>
              <a:rect l="l" t="t" r="r" b="b"/>
              <a:pathLst>
                <a:path w="472" h="198">
                  <a:moveTo>
                    <a:pt x="f1" y="f3"/>
                  </a:moveTo>
                  <a:lnTo>
                    <a:pt x="f4" y="f0"/>
                  </a:lnTo>
                  <a:lnTo>
                    <a:pt x="f0" y="f2"/>
                  </a:lnTo>
                  <a:lnTo>
                    <a:pt x="f1"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pic>
        <p:nvPicPr>
          <p:cNvPr id="81" name="Picture 80"/>
          <p:cNvPicPr>
            <a:picLocks noChangeAspect="1"/>
          </p:cNvPicPr>
          <p:nvPr/>
        </p:nvPicPr>
        <p:blipFill rotWithShape="1">
          <a:blip r:embed="rId6">
            <a:extLst>
              <a:ext uri="{28A0092B-C50C-407E-A947-70E740481C1C}">
                <a14:useLocalDpi xmlns:a14="http://schemas.microsoft.com/office/drawing/2010/main" val="0"/>
              </a:ext>
            </a:extLst>
          </a:blip>
          <a:srcRect l="12533" t="5721" r="17450" b="8096"/>
          <a:stretch/>
        </p:blipFill>
        <p:spPr>
          <a:xfrm>
            <a:off x="5378280" y="3011141"/>
            <a:ext cx="2989432" cy="3438660"/>
          </a:xfrm>
          <a:prstGeom prst="rect">
            <a:avLst/>
          </a:prstGeom>
          <a:blipFill dpi="0" rotWithShape="1">
            <a:blip r:embed="rId7">
              <a:alphaModFix amt="55000"/>
            </a:blip>
            <a:srcRect/>
            <a:tile tx="0" ty="0" sx="100000" sy="100000" flip="none" algn="tl"/>
          </a:blipFill>
          <a:effectLst>
            <a:softEdge rad="0"/>
          </a:effectLst>
        </p:spPr>
      </p:pic>
      <p:grpSp>
        <p:nvGrpSpPr>
          <p:cNvPr id="12" name="Group 11"/>
          <p:cNvGrpSpPr/>
          <p:nvPr/>
        </p:nvGrpSpPr>
        <p:grpSpPr>
          <a:xfrm>
            <a:off x="6709893" y="1299600"/>
            <a:ext cx="1371239" cy="1058400"/>
            <a:chOff x="4343400" y="3886200"/>
            <a:chExt cx="1371239" cy="1058400"/>
          </a:xfrm>
        </p:grpSpPr>
        <p:sp>
          <p:nvSpPr>
            <p:cNvPr id="13" name="Freeform 12"/>
            <p:cNvSpPr/>
            <p:nvPr/>
          </p:nvSpPr>
          <p:spPr>
            <a:xfrm>
              <a:off x="4343400" y="4331160"/>
              <a:ext cx="798480" cy="613440"/>
            </a:xfrm>
            <a:custGeom>
              <a:avLst/>
              <a:gdLst>
                <a:gd name="f0" fmla="val 360"/>
                <a:gd name="f1" fmla="val 0"/>
                <a:gd name="f2" fmla="val 1260"/>
                <a:gd name="f3" fmla="val 969"/>
                <a:gd name="f4" fmla="val 126"/>
                <a:gd name="f5" fmla="val 254"/>
                <a:gd name="f6" fmla="val 142"/>
                <a:gd name="f7" fmla="val 239"/>
                <a:gd name="f8" fmla="val 158"/>
                <a:gd name="f9" fmla="val 224"/>
                <a:gd name="f10" fmla="val 173"/>
                <a:gd name="f11" fmla="val 210"/>
                <a:gd name="f12" fmla="val 190"/>
                <a:gd name="f13" fmla="val 196"/>
                <a:gd name="f14" fmla="val 206"/>
                <a:gd name="f15" fmla="val 184"/>
                <a:gd name="f16" fmla="val 223"/>
                <a:gd name="f17" fmla="val 172"/>
                <a:gd name="f18" fmla="val 242"/>
                <a:gd name="f19" fmla="val 163"/>
                <a:gd name="f20" fmla="val 261"/>
                <a:gd name="f21" fmla="val 155"/>
                <a:gd name="f22" fmla="val 252"/>
                <a:gd name="f23" fmla="val 240"/>
                <a:gd name="f24" fmla="val 134"/>
                <a:gd name="f25" fmla="val 227"/>
                <a:gd name="f26" fmla="val 128"/>
                <a:gd name="f27" fmla="val 213"/>
                <a:gd name="f28" fmla="val 125"/>
                <a:gd name="f29" fmla="val 199"/>
                <a:gd name="f30" fmla="val 120"/>
                <a:gd name="f31" fmla="val 185"/>
                <a:gd name="f32" fmla="val 116"/>
                <a:gd name="f33" fmla="val 109"/>
                <a:gd name="f34" fmla="val 161"/>
                <a:gd name="f35" fmla="val 98"/>
                <a:gd name="f36" fmla="val 136"/>
                <a:gd name="f37" fmla="val 76"/>
                <a:gd name="f38" fmla="val 152"/>
                <a:gd name="f39" fmla="val 81"/>
                <a:gd name="f40" fmla="val 168"/>
                <a:gd name="f41" fmla="val 84"/>
                <a:gd name="f42" fmla="val 86"/>
                <a:gd name="f43" fmla="val 214"/>
                <a:gd name="f44" fmla="val 83"/>
                <a:gd name="f45" fmla="val 229"/>
                <a:gd name="f46" fmla="val 80"/>
                <a:gd name="f47" fmla="val 244"/>
                <a:gd name="f48" fmla="val 259"/>
                <a:gd name="f49" fmla="val 71"/>
                <a:gd name="f50" fmla="val 274"/>
                <a:gd name="f51" fmla="val 66"/>
                <a:gd name="f52" fmla="val 288"/>
                <a:gd name="f53" fmla="val 59"/>
                <a:gd name="f54" fmla="val 302"/>
                <a:gd name="f55" fmla="val 52"/>
                <a:gd name="f56" fmla="val 317"/>
                <a:gd name="f57" fmla="val 46"/>
                <a:gd name="f58" fmla="val 331"/>
                <a:gd name="f59" fmla="val 40"/>
                <a:gd name="f60" fmla="val 344"/>
                <a:gd name="f61" fmla="val 33"/>
                <a:gd name="f62" fmla="val 358"/>
                <a:gd name="f63" fmla="val 27"/>
                <a:gd name="f64" fmla="val 372"/>
                <a:gd name="f65" fmla="val 21"/>
                <a:gd name="f66" fmla="val 388"/>
                <a:gd name="f67" fmla="val 15"/>
                <a:gd name="f68" fmla="val 405"/>
                <a:gd name="f69" fmla="val 11"/>
                <a:gd name="f70" fmla="val 423"/>
                <a:gd name="f71" fmla="val 6"/>
                <a:gd name="f72" fmla="val 440"/>
                <a:gd name="f73" fmla="val 4"/>
                <a:gd name="f74" fmla="val 458"/>
                <a:gd name="f75" fmla="val 2"/>
                <a:gd name="f76" fmla="val 476"/>
                <a:gd name="f77" fmla="val 493"/>
                <a:gd name="f78" fmla="val 511"/>
                <a:gd name="f79" fmla="val 3"/>
                <a:gd name="f80" fmla="val 529"/>
                <a:gd name="f81" fmla="val 5"/>
                <a:gd name="f82" fmla="val 546"/>
                <a:gd name="f83" fmla="val 8"/>
                <a:gd name="f84" fmla="val 562"/>
                <a:gd name="f85" fmla="val 13"/>
                <a:gd name="f86" fmla="val 579"/>
                <a:gd name="f87" fmla="val 19"/>
                <a:gd name="f88" fmla="val 594"/>
                <a:gd name="f89" fmla="val 26"/>
                <a:gd name="f90" fmla="val 610"/>
                <a:gd name="f91" fmla="val 34"/>
                <a:gd name="f92" fmla="val 624"/>
                <a:gd name="f93" fmla="val 43"/>
                <a:gd name="f94" fmla="val 638"/>
                <a:gd name="f95" fmla="val 53"/>
                <a:gd name="f96" fmla="val 655"/>
                <a:gd name="f97" fmla="val 58"/>
                <a:gd name="f98" fmla="val 674"/>
                <a:gd name="f99" fmla="val 60"/>
                <a:gd name="f100" fmla="val 692"/>
                <a:gd name="f101" fmla="val 61"/>
                <a:gd name="f102" fmla="val 712"/>
                <a:gd name="f103" fmla="val 63"/>
                <a:gd name="f104" fmla="val 729"/>
                <a:gd name="f105" fmla="val 65"/>
                <a:gd name="f106" fmla="val 746"/>
                <a:gd name="f107" fmla="val 761"/>
                <a:gd name="f108" fmla="val 774"/>
                <a:gd name="f109" fmla="val 94"/>
                <a:gd name="f110" fmla="val 780"/>
                <a:gd name="f111" fmla="val 101"/>
                <a:gd name="f112" fmla="val 785"/>
                <a:gd name="f113" fmla="val 108"/>
                <a:gd name="f114" fmla="val 790"/>
                <a:gd name="f115" fmla="val 796"/>
                <a:gd name="f116" fmla="val 122"/>
                <a:gd name="f117" fmla="val 802"/>
                <a:gd name="f118" fmla="val 808"/>
                <a:gd name="f119" fmla="val 135"/>
                <a:gd name="f120" fmla="val 815"/>
                <a:gd name="f121" fmla="val 140"/>
                <a:gd name="f122" fmla="val 822"/>
                <a:gd name="f123" fmla="val 144"/>
                <a:gd name="f124" fmla="val 835"/>
                <a:gd name="f125" fmla="val 848"/>
                <a:gd name="f126" fmla="val 133"/>
                <a:gd name="f127" fmla="val 858"/>
                <a:gd name="f128" fmla="val 124"/>
                <a:gd name="f129" fmla="val 870"/>
                <a:gd name="f130" fmla="val 114"/>
                <a:gd name="f131" fmla="val 880"/>
                <a:gd name="f132" fmla="val 104"/>
                <a:gd name="f133" fmla="val 890"/>
                <a:gd name="f134" fmla="val 95"/>
                <a:gd name="f135" fmla="val 902"/>
                <a:gd name="f136" fmla="val 87"/>
                <a:gd name="f137" fmla="val 913"/>
                <a:gd name="f138" fmla="val 929"/>
                <a:gd name="f139" fmla="val 79"/>
                <a:gd name="f140" fmla="val 944"/>
                <a:gd name="f141" fmla="val 960"/>
                <a:gd name="f142" fmla="val 975"/>
                <a:gd name="f143" fmla="val 989"/>
                <a:gd name="f144" fmla="val 82"/>
                <a:gd name="f145" fmla="val 1003"/>
                <a:gd name="f146" fmla="val 88"/>
                <a:gd name="f147" fmla="val 1017"/>
                <a:gd name="f148" fmla="val 96"/>
                <a:gd name="f149" fmla="val 1028"/>
                <a:gd name="f150" fmla="val 106"/>
                <a:gd name="f151" fmla="val 1042"/>
                <a:gd name="f152" fmla="val 1051"/>
                <a:gd name="f153" fmla="val 1055"/>
                <a:gd name="f154" fmla="val 166"/>
                <a:gd name="f155" fmla="val 1054"/>
                <a:gd name="f156" fmla="val 189"/>
                <a:gd name="f157" fmla="val 1050"/>
                <a:gd name="f158" fmla="val 202"/>
                <a:gd name="f159" fmla="val 1046"/>
                <a:gd name="f160" fmla="val 215"/>
                <a:gd name="f161" fmla="val 226"/>
                <a:gd name="f162" fmla="val 1045"/>
                <a:gd name="f163" fmla="val 1053"/>
                <a:gd name="f164" fmla="val 262"/>
                <a:gd name="f165" fmla="val 287"/>
                <a:gd name="f166" fmla="val 313"/>
                <a:gd name="f167" fmla="val 1056"/>
                <a:gd name="f168" fmla="val 338"/>
                <a:gd name="f169" fmla="val 1047"/>
                <a:gd name="f170" fmla="val 326"/>
                <a:gd name="f171" fmla="val 1041"/>
                <a:gd name="f172" fmla="val 1035"/>
                <a:gd name="f173" fmla="val 300"/>
                <a:gd name="f174" fmla="val 1030"/>
                <a:gd name="f175" fmla="val 1001"/>
                <a:gd name="f176" fmla="val 992"/>
                <a:gd name="f177" fmla="val 260"/>
                <a:gd name="f178" fmla="val 981"/>
                <a:gd name="f179" fmla="val 264"/>
                <a:gd name="f180" fmla="val 970"/>
                <a:gd name="f181" fmla="val 268"/>
                <a:gd name="f182" fmla="val 959"/>
                <a:gd name="f183" fmla="val 271"/>
                <a:gd name="f184" fmla="val 947"/>
                <a:gd name="f185" fmla="val 272"/>
                <a:gd name="f186" fmla="val 935"/>
                <a:gd name="f187" fmla="val 925"/>
                <a:gd name="f188" fmla="val 270"/>
                <a:gd name="f189" fmla="val 265"/>
                <a:gd name="f190" fmla="val 912"/>
                <a:gd name="f191" fmla="val 286"/>
                <a:gd name="f192" fmla="val 914"/>
                <a:gd name="f193" fmla="val 307"/>
                <a:gd name="f194" fmla="val 917"/>
                <a:gd name="f195" fmla="val 327"/>
                <a:gd name="f196" fmla="val 916"/>
                <a:gd name="f197" fmla="val 348"/>
                <a:gd name="f198" fmla="val 910"/>
                <a:gd name="f199" fmla="val 369"/>
                <a:gd name="f200" fmla="val 901"/>
                <a:gd name="f201" fmla="val 389"/>
                <a:gd name="f202" fmla="val 888"/>
                <a:gd name="f203" fmla="val 406"/>
                <a:gd name="f204" fmla="val 873"/>
                <a:gd name="f205" fmla="val 422"/>
                <a:gd name="f206" fmla="val 856"/>
                <a:gd name="f207" fmla="val 436"/>
                <a:gd name="f208" fmla="val 838"/>
                <a:gd name="f209" fmla="val 447"/>
                <a:gd name="f210" fmla="val 820"/>
                <a:gd name="f211" fmla="val 459"/>
                <a:gd name="f212" fmla="val 468"/>
                <a:gd name="f213" fmla="val 791"/>
                <a:gd name="f214" fmla="val 480"/>
                <a:gd name="f215" fmla="val 783"/>
                <a:gd name="f216" fmla="val 491"/>
                <a:gd name="f217" fmla="val 776"/>
                <a:gd name="f218" fmla="val 505"/>
                <a:gd name="f219" fmla="val 770"/>
                <a:gd name="f220" fmla="val 519"/>
                <a:gd name="f221" fmla="val 777"/>
                <a:gd name="f222" fmla="val 518"/>
                <a:gd name="f223" fmla="val 784"/>
                <a:gd name="f224" fmla="val 515"/>
                <a:gd name="f225" fmla="val 514"/>
                <a:gd name="f226" fmla="val 798"/>
                <a:gd name="f227" fmla="val 512"/>
                <a:gd name="f228" fmla="val 804"/>
                <a:gd name="f229" fmla="val 811"/>
                <a:gd name="f230" fmla="val 508"/>
                <a:gd name="f231" fmla="val 818"/>
                <a:gd name="f232" fmla="val 506"/>
                <a:gd name="f233" fmla="val 825"/>
                <a:gd name="f234" fmla="val 504"/>
                <a:gd name="f235" fmla="val 829"/>
                <a:gd name="f236" fmla="val 497"/>
                <a:gd name="f237" fmla="val 834"/>
                <a:gd name="f238" fmla="val 490"/>
                <a:gd name="f239" fmla="val 482"/>
                <a:gd name="f240" fmla="val 844"/>
                <a:gd name="f241" fmla="val 475"/>
                <a:gd name="f242" fmla="val 849"/>
                <a:gd name="f243" fmla="val 462"/>
                <a:gd name="f244" fmla="val 863"/>
                <a:gd name="f245" fmla="val 871"/>
                <a:gd name="f246" fmla="val 455"/>
                <a:gd name="f247" fmla="val 876"/>
                <a:gd name="f248" fmla="val 454"/>
                <a:gd name="f249" fmla="val 883"/>
                <a:gd name="f250" fmla="val 889"/>
                <a:gd name="f251" fmla="val 895"/>
                <a:gd name="f252" fmla="val 906"/>
                <a:gd name="f253" fmla="val 456"/>
                <a:gd name="f254" fmla="val 461"/>
                <a:gd name="f255" fmla="val 924"/>
                <a:gd name="f256" fmla="val 936"/>
                <a:gd name="f257" fmla="val 946"/>
                <a:gd name="f258" fmla="val 952"/>
                <a:gd name="f259" fmla="val 474"/>
                <a:gd name="f260" fmla="val 466"/>
                <a:gd name="f261" fmla="val 966"/>
                <a:gd name="f262" fmla="val 974"/>
                <a:gd name="f263" fmla="val 453"/>
                <a:gd name="f264" fmla="val 984"/>
                <a:gd name="f265" fmla="val 448"/>
                <a:gd name="f266" fmla="val 993"/>
                <a:gd name="f267" fmla="val 445"/>
                <a:gd name="f268" fmla="val 444"/>
                <a:gd name="f269" fmla="val 1013"/>
                <a:gd name="f270" fmla="val 1018"/>
                <a:gd name="f271" fmla="val 438"/>
                <a:gd name="f272" fmla="val 1023"/>
                <a:gd name="f273" fmla="val 430"/>
                <a:gd name="f274" fmla="val 1034"/>
                <a:gd name="f275" fmla="val 417"/>
                <a:gd name="f276" fmla="val 412"/>
                <a:gd name="f277" fmla="val 1048"/>
                <a:gd name="f278" fmla="val 407"/>
                <a:gd name="f279" fmla="val 404"/>
                <a:gd name="f280" fmla="val 1064"/>
                <a:gd name="f281" fmla="val 401"/>
                <a:gd name="f282" fmla="val 1069"/>
                <a:gd name="f283" fmla="val 400"/>
                <a:gd name="f284" fmla="val 1073"/>
                <a:gd name="f285" fmla="val 1079"/>
                <a:gd name="f286" fmla="val 1084"/>
                <a:gd name="f287" fmla="val 1088"/>
                <a:gd name="f288" fmla="val 1093"/>
                <a:gd name="f289" fmla="val 399"/>
                <a:gd name="f290" fmla="val 1096"/>
                <a:gd name="f291" fmla="val 397"/>
                <a:gd name="f292" fmla="val 1099"/>
                <a:gd name="f293" fmla="val 392"/>
                <a:gd name="f294" fmla="val 1106"/>
                <a:gd name="f295" fmla="val 383"/>
                <a:gd name="f296" fmla="val 1114"/>
                <a:gd name="f297" fmla="val 374"/>
                <a:gd name="f298" fmla="val 1121"/>
                <a:gd name="f299" fmla="val 365"/>
                <a:gd name="f300" fmla="val 1131"/>
                <a:gd name="f301" fmla="val 361"/>
                <a:gd name="f302" fmla="val 1140"/>
                <a:gd name="f303" fmla="val 1149"/>
                <a:gd name="f304" fmla="val 1159"/>
                <a:gd name="f305" fmla="val 1167"/>
                <a:gd name="f306" fmla="val 1176"/>
                <a:gd name="f307" fmla="val 364"/>
                <a:gd name="f308" fmla="val 1184"/>
                <a:gd name="f309" fmla="val 367"/>
                <a:gd name="f310" fmla="val 1191"/>
                <a:gd name="f311" fmla="val 371"/>
                <a:gd name="f312" fmla="val 1199"/>
                <a:gd name="f313" fmla="val 376"/>
                <a:gd name="f314" fmla="val 1201"/>
                <a:gd name="f315" fmla="val 387"/>
                <a:gd name="f316" fmla="val 1207"/>
                <a:gd name="f317" fmla="val 1217"/>
                <a:gd name="f318" fmla="val 410"/>
                <a:gd name="f319" fmla="val 1229"/>
                <a:gd name="f320" fmla="val 421"/>
                <a:gd name="f321" fmla="val 1240"/>
                <a:gd name="f322" fmla="val 431"/>
                <a:gd name="f323" fmla="val 1250"/>
                <a:gd name="f324" fmla="val 443"/>
                <a:gd name="f325" fmla="val 1258"/>
                <a:gd name="f326" fmla="val 467"/>
                <a:gd name="f327" fmla="val 1246"/>
                <a:gd name="f328" fmla="val 470"/>
                <a:gd name="f329" fmla="val 1236"/>
                <a:gd name="f330" fmla="val 1225"/>
                <a:gd name="f331" fmla="val 477"/>
                <a:gd name="f332" fmla="val 1209"/>
                <a:gd name="f333" fmla="val 486"/>
                <a:gd name="f334" fmla="val 1192"/>
                <a:gd name="f335" fmla="val 494"/>
                <a:gd name="f336" fmla="val 1182"/>
                <a:gd name="f337" fmla="val 498"/>
                <a:gd name="f338" fmla="val 1168"/>
                <a:gd name="f339" fmla="val 503"/>
                <a:gd name="f340" fmla="val 1152"/>
                <a:gd name="f341" fmla="val 507"/>
                <a:gd name="f342" fmla="val 1107"/>
                <a:gd name="f343" fmla="val 509"/>
                <a:gd name="f344" fmla="val 1076"/>
                <a:gd name="f345" fmla="val 1040"/>
                <a:gd name="f346" fmla="val 997"/>
                <a:gd name="f347" fmla="val 927"/>
                <a:gd name="f348" fmla="val 918"/>
                <a:gd name="f349" fmla="val 501"/>
                <a:gd name="f350" fmla="val 909"/>
                <a:gd name="f351" fmla="val 899"/>
                <a:gd name="f352" fmla="val 891"/>
                <a:gd name="f353" fmla="val 882"/>
                <a:gd name="f354" fmla="val 866"/>
                <a:gd name="f355" fmla="val 513"/>
                <a:gd name="f356" fmla="val 861"/>
                <a:gd name="f357" fmla="val 523"/>
                <a:gd name="f358" fmla="val 860"/>
                <a:gd name="f359" fmla="val 535"/>
                <a:gd name="f360" fmla="val 864"/>
                <a:gd name="f361" fmla="val 868"/>
                <a:gd name="f362" fmla="val 553"/>
                <a:gd name="f363" fmla="val 875"/>
                <a:gd name="f364" fmla="val 559"/>
                <a:gd name="f365" fmla="val 881"/>
                <a:gd name="f366" fmla="val 565"/>
                <a:gd name="f367" fmla="val 569"/>
                <a:gd name="f368" fmla="val 896"/>
                <a:gd name="f369" fmla="val 573"/>
                <a:gd name="f370" fmla="val 903"/>
                <a:gd name="f371" fmla="val 576"/>
                <a:gd name="f372" fmla="val 911"/>
                <a:gd name="f373" fmla="val 580"/>
                <a:gd name="f374" fmla="val 582"/>
                <a:gd name="f375" fmla="val 905"/>
                <a:gd name="f376" fmla="val 585"/>
                <a:gd name="f377" fmla="val 893"/>
                <a:gd name="f378" fmla="val 587"/>
                <a:gd name="f379" fmla="val 867"/>
                <a:gd name="f380" fmla="val 583"/>
                <a:gd name="f381" fmla="val 855"/>
                <a:gd name="f382" fmla="val 843"/>
                <a:gd name="f383" fmla="val 574"/>
                <a:gd name="f384" fmla="val 833"/>
                <a:gd name="f385" fmla="val 567"/>
                <a:gd name="f386" fmla="val 817"/>
                <a:gd name="f387" fmla="val 810"/>
                <a:gd name="f388" fmla="val 803"/>
                <a:gd name="f389" fmla="val 795"/>
                <a:gd name="f390" fmla="val 788"/>
                <a:gd name="f391" fmla="val 591"/>
                <a:gd name="f392" fmla="val 597"/>
                <a:gd name="f393" fmla="val 772"/>
                <a:gd name="f394" fmla="val 602"/>
                <a:gd name="f395" fmla="val 765"/>
                <a:gd name="f396" fmla="val 607"/>
                <a:gd name="f397" fmla="val 775"/>
                <a:gd name="f398" fmla="val 628"/>
                <a:gd name="f399" fmla="val 648"/>
                <a:gd name="f400" fmla="val 666"/>
                <a:gd name="f401" fmla="val 819"/>
                <a:gd name="f402" fmla="val 685"/>
                <a:gd name="f403" fmla="val 703"/>
                <a:gd name="f404" fmla="val 853"/>
                <a:gd name="f405" fmla="val 719"/>
                <a:gd name="f406" fmla="val 872"/>
                <a:gd name="f407" fmla="val 736"/>
                <a:gd name="f408" fmla="val 752"/>
                <a:gd name="f409" fmla="val 857"/>
                <a:gd name="f410" fmla="val 878"/>
                <a:gd name="f411" fmla="val 879"/>
                <a:gd name="f412" fmla="val 886"/>
                <a:gd name="f413" fmla="val 921"/>
                <a:gd name="f414" fmla="val 919"/>
                <a:gd name="f415" fmla="val 915"/>
                <a:gd name="f416" fmla="val 850"/>
                <a:gd name="f417" fmla="val 840"/>
                <a:gd name="f418" fmla="val 847"/>
                <a:gd name="f419" fmla="val 828"/>
                <a:gd name="f420" fmla="val 827"/>
                <a:gd name="f421" fmla="val 805"/>
                <a:gd name="f422" fmla="val 789"/>
                <a:gd name="f423" fmla="val 794"/>
                <a:gd name="f424" fmla="val 781"/>
                <a:gd name="f425" fmla="val 751"/>
                <a:gd name="f426" fmla="val 779"/>
                <a:gd name="f427" fmla="val 807"/>
                <a:gd name="f428" fmla="val 813"/>
                <a:gd name="f429" fmla="val 887"/>
                <a:gd name="f430" fmla="val 941"/>
                <a:gd name="f431" fmla="val 826"/>
                <a:gd name="f432" fmla="val 963"/>
                <a:gd name="f433" fmla="val 957"/>
                <a:gd name="f434" fmla="val 812"/>
                <a:gd name="f435" fmla="val 945"/>
                <a:gd name="f436" fmla="val 938"/>
                <a:gd name="f437" fmla="val 932"/>
                <a:gd name="f438" fmla="val 926"/>
                <a:gd name="f439" fmla="val 724"/>
                <a:gd name="f440" fmla="val 730"/>
                <a:gd name="f441" fmla="val 830"/>
                <a:gd name="f442" fmla="val 767"/>
                <a:gd name="f443" fmla="val 722"/>
                <a:gd name="f444" fmla="val 706"/>
                <a:gd name="f445" fmla="val 650"/>
                <a:gd name="f446" fmla="val 647"/>
                <a:gd name="f447" fmla="val 701"/>
                <a:gd name="f448" fmla="val 642"/>
                <a:gd name="f449" fmla="val 699"/>
                <a:gd name="f450" fmla="val 696"/>
                <a:gd name="f451" fmla="val 635"/>
                <a:gd name="f452" fmla="val 693"/>
                <a:gd name="f453" fmla="val 689"/>
                <a:gd name="f454" fmla="val 658"/>
                <a:gd name="f455" fmla="val 683"/>
                <a:gd name="f456" fmla="val 668"/>
                <a:gd name="f457" fmla="val 675"/>
                <a:gd name="f458" fmla="val 679"/>
                <a:gd name="f459" fmla="val 688"/>
                <a:gd name="f460" fmla="val 656"/>
                <a:gd name="f461" fmla="val 697"/>
                <a:gd name="f462" fmla="val 646"/>
                <a:gd name="f463" fmla="val 709"/>
                <a:gd name="f464" fmla="val 643"/>
                <a:gd name="f465" fmla="val 698"/>
                <a:gd name="f466" fmla="val 651"/>
                <a:gd name="f467" fmla="val 671"/>
                <a:gd name="f468" fmla="val 639"/>
                <a:gd name="f469" fmla="val 637"/>
                <a:gd name="f470" fmla="val 629"/>
                <a:gd name="f471" fmla="val 621"/>
                <a:gd name="f472" fmla="val 617"/>
                <a:gd name="f473" fmla="val 605"/>
                <a:gd name="f474" fmla="val 589"/>
                <a:gd name="f475" fmla="val 592"/>
                <a:gd name="f476" fmla="val 557"/>
                <a:gd name="f477" fmla="val 570"/>
                <a:gd name="f478" fmla="val 541"/>
                <a:gd name="f479" fmla="val 522"/>
                <a:gd name="f480" fmla="val 492"/>
                <a:gd name="f481" fmla="val 561"/>
                <a:gd name="f482" fmla="val 568"/>
                <a:gd name="f483" fmla="val 435"/>
                <a:gd name="f484" fmla="val 577"/>
                <a:gd name="f485" fmla="val 414"/>
                <a:gd name="f486" fmla="val 554"/>
                <a:gd name="f487" fmla="val 537"/>
                <a:gd name="f488" fmla="val 427"/>
                <a:gd name="f489" fmla="val 428"/>
                <a:gd name="f490" fmla="val 510"/>
                <a:gd name="f491" fmla="val 429"/>
                <a:gd name="f492" fmla="val 502"/>
                <a:gd name="f493" fmla="val 425"/>
                <a:gd name="f494" fmla="val 479"/>
                <a:gd name="f495" fmla="val 472"/>
                <a:gd name="f496" fmla="val 464"/>
                <a:gd name="f497" fmla="val 413"/>
                <a:gd name="f498" fmla="val 457"/>
                <a:gd name="f499" fmla="val 409"/>
                <a:gd name="f500" fmla="val 450"/>
                <a:gd name="f501" fmla="val 441"/>
                <a:gd name="f502" fmla="val 432"/>
                <a:gd name="f503" fmla="val 408"/>
                <a:gd name="f504" fmla="val 395"/>
                <a:gd name="f505" fmla="val 379"/>
                <a:gd name="f506" fmla="val 377"/>
                <a:gd name="f507" fmla="val 393"/>
                <a:gd name="f508" fmla="val 357"/>
                <a:gd name="f509" fmla="val 346"/>
                <a:gd name="f510" fmla="val 402"/>
                <a:gd name="f511" fmla="val 332"/>
                <a:gd name="f512" fmla="val 318"/>
                <a:gd name="f513" fmla="val 305"/>
                <a:gd name="f514" fmla="val 291"/>
                <a:gd name="f515" fmla="val 279"/>
                <a:gd name="f516" fmla="val 267"/>
                <a:gd name="f517" fmla="val 263"/>
                <a:gd name="f518" fmla="val 258"/>
                <a:gd name="f519" fmla="val 384"/>
                <a:gd name="f520" fmla="val 380"/>
                <a:gd name="f521" fmla="val 248"/>
                <a:gd name="f522" fmla="val 236"/>
                <a:gd name="f523" fmla="val 225"/>
                <a:gd name="f524" fmla="val 382"/>
                <a:gd name="f525" fmla="val 385"/>
                <a:gd name="f526" fmla="val 200"/>
                <a:gd name="f527" fmla="val 386"/>
                <a:gd name="f528" fmla="val 176"/>
                <a:gd name="f529" fmla="val 164"/>
                <a:gd name="f530" fmla="val 139"/>
                <a:gd name="f531" fmla="val 105"/>
                <a:gd name="f532" fmla="val 93"/>
                <a:gd name="f533" fmla="val 73"/>
                <a:gd name="f534" fmla="val 353"/>
                <a:gd name="f535" fmla="val 55"/>
                <a:gd name="f536" fmla="val 47"/>
                <a:gd name="f537" fmla="val 339"/>
                <a:gd name="f538" fmla="val 32"/>
                <a:gd name="f539" fmla="val 323"/>
                <a:gd name="f540" fmla="val 25"/>
                <a:gd name="f541" fmla="val 316"/>
                <a:gd name="f542" fmla="val 17"/>
                <a:gd name="f543" fmla="val 309"/>
                <a:gd name="f544" fmla="val 9"/>
                <a:gd name="f545" fmla="val 304"/>
                <a:gd name="f546" fmla="val 296"/>
                <a:gd name="f547" fmla="val 294"/>
                <a:gd name="f548" fmla="val 51"/>
                <a:gd name="f549" fmla="val 67"/>
                <a:gd name="f550" fmla="val 281"/>
                <a:gd name="f551" fmla="val 273"/>
                <a:gd name="f552" fmla="val 113"/>
              </a:gdLst>
              <a:ahLst/>
              <a:cxnLst>
                <a:cxn ang="3cd4">
                  <a:pos x="hc" y="t"/>
                </a:cxn>
                <a:cxn ang="0">
                  <a:pos x="r" y="vc"/>
                </a:cxn>
                <a:cxn ang="cd4">
                  <a:pos x="hc" y="b"/>
                </a:cxn>
                <a:cxn ang="cd2">
                  <a:pos x="l" y="vc"/>
                </a:cxn>
              </a:cxnLst>
              <a:rect l="l" t="t" r="r" b="b"/>
              <a:pathLst>
                <a:path w="1260" h="969">
                  <a:moveTo>
                    <a:pt x="f4" y="f5"/>
                  </a:moveTo>
                  <a:lnTo>
                    <a:pt x="f6" y="f7"/>
                  </a:lnTo>
                  <a:lnTo>
                    <a:pt x="f8" y="f9"/>
                  </a:lnTo>
                  <a:lnTo>
                    <a:pt x="f10" y="f11"/>
                  </a:lnTo>
                  <a:lnTo>
                    <a:pt x="f12" y="f13"/>
                  </a:lnTo>
                  <a:lnTo>
                    <a:pt x="f14" y="f15"/>
                  </a:lnTo>
                  <a:lnTo>
                    <a:pt x="f16" y="f17"/>
                  </a:lnTo>
                  <a:lnTo>
                    <a:pt x="f18" y="f19"/>
                  </a:lnTo>
                  <a:lnTo>
                    <a:pt x="f20" y="f21"/>
                  </a:lnTo>
                  <a:lnTo>
                    <a:pt x="f22" y="f6"/>
                  </a:lnTo>
                  <a:lnTo>
                    <a:pt x="f23" y="f24"/>
                  </a:lnTo>
                  <a:lnTo>
                    <a:pt x="f25" y="f26"/>
                  </a:lnTo>
                  <a:lnTo>
                    <a:pt x="f27" y="f28"/>
                  </a:lnTo>
                  <a:lnTo>
                    <a:pt x="f29" y="f30"/>
                  </a:lnTo>
                  <a:lnTo>
                    <a:pt x="f31" y="f32"/>
                  </a:lnTo>
                  <a:lnTo>
                    <a:pt x="f10" y="f33"/>
                  </a:lnTo>
                  <a:lnTo>
                    <a:pt x="f34" y="f35"/>
                  </a:lnTo>
                  <a:lnTo>
                    <a:pt x="f36" y="f37"/>
                  </a:lnTo>
                  <a:lnTo>
                    <a:pt x="f38" y="f39"/>
                  </a:lnTo>
                  <a:lnTo>
                    <a:pt x="f40" y="f41"/>
                  </a:lnTo>
                  <a:lnTo>
                    <a:pt x="f15" y="f42"/>
                  </a:lnTo>
                  <a:lnTo>
                    <a:pt x="f29" y="f42"/>
                  </a:lnTo>
                  <a:lnTo>
                    <a:pt x="f43" y="f44"/>
                  </a:lnTo>
                  <a:lnTo>
                    <a:pt x="f45" y="f46"/>
                  </a:lnTo>
                  <a:lnTo>
                    <a:pt x="f47" y="f3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1"/>
                  </a:lnTo>
                  <a:lnTo>
                    <a:pt x="f77" y="f75"/>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49"/>
                  </a:lnTo>
                  <a:lnTo>
                    <a:pt x="f107" y="f46"/>
                  </a:lnTo>
                  <a:lnTo>
                    <a:pt x="f108" y="f109"/>
                  </a:lnTo>
                  <a:lnTo>
                    <a:pt x="f110" y="f111"/>
                  </a:lnTo>
                  <a:lnTo>
                    <a:pt x="f112" y="f113"/>
                  </a:lnTo>
                  <a:lnTo>
                    <a:pt x="f114" y="f32"/>
                  </a:lnTo>
                  <a:lnTo>
                    <a:pt x="f115" y="f116"/>
                  </a:lnTo>
                  <a:lnTo>
                    <a:pt x="f117" y="f26"/>
                  </a:lnTo>
                  <a:lnTo>
                    <a:pt x="f118" y="f119"/>
                  </a:lnTo>
                  <a:lnTo>
                    <a:pt x="f120" y="f121"/>
                  </a:lnTo>
                  <a:lnTo>
                    <a:pt x="f122" y="f123"/>
                  </a:lnTo>
                  <a:lnTo>
                    <a:pt x="f124" y="f121"/>
                  </a:lnTo>
                  <a:lnTo>
                    <a:pt x="f125" y="f126"/>
                  </a:lnTo>
                  <a:lnTo>
                    <a:pt x="f127" y="f128"/>
                  </a:lnTo>
                  <a:lnTo>
                    <a:pt x="f129" y="f130"/>
                  </a:lnTo>
                  <a:lnTo>
                    <a:pt x="f131" y="f132"/>
                  </a:lnTo>
                  <a:lnTo>
                    <a:pt x="f133" y="f134"/>
                  </a:lnTo>
                  <a:lnTo>
                    <a:pt x="f135" y="f136"/>
                  </a:lnTo>
                  <a:lnTo>
                    <a:pt x="f137" y="f39"/>
                  </a:lnTo>
                  <a:lnTo>
                    <a:pt x="f138" y="f139"/>
                  </a:lnTo>
                  <a:lnTo>
                    <a:pt x="f140" y="f37"/>
                  </a:lnTo>
                  <a:lnTo>
                    <a:pt x="f141" y="f37"/>
                  </a:lnTo>
                  <a:lnTo>
                    <a:pt x="f142" y="f139"/>
                  </a:lnTo>
                  <a:lnTo>
                    <a:pt x="f143" y="f144"/>
                  </a:lnTo>
                  <a:lnTo>
                    <a:pt x="f145" y="f146"/>
                  </a:lnTo>
                  <a:lnTo>
                    <a:pt x="f147" y="f148"/>
                  </a:lnTo>
                  <a:lnTo>
                    <a:pt x="f149" y="f150"/>
                  </a:lnTo>
                  <a:lnTo>
                    <a:pt x="f151" y="f128"/>
                  </a:lnTo>
                  <a:lnTo>
                    <a:pt x="f152" y="f123"/>
                  </a:lnTo>
                  <a:lnTo>
                    <a:pt x="f153" y="f154"/>
                  </a:lnTo>
                  <a:lnTo>
                    <a:pt x="f155" y="f156"/>
                  </a:lnTo>
                  <a:lnTo>
                    <a:pt x="f157" y="f158"/>
                  </a:lnTo>
                  <a:lnTo>
                    <a:pt x="f159" y="f160"/>
                  </a:lnTo>
                  <a:lnTo>
                    <a:pt x="f151" y="f161"/>
                  </a:lnTo>
                  <a:lnTo>
                    <a:pt x="f162" y="f23"/>
                  </a:lnTo>
                  <a:lnTo>
                    <a:pt x="f163" y="f164"/>
                  </a:lnTo>
                  <a:lnTo>
                    <a:pt x="f153" y="f165"/>
                  </a:lnTo>
                  <a:lnTo>
                    <a:pt x="f155" y="f166"/>
                  </a:lnTo>
                  <a:lnTo>
                    <a:pt x="f167" y="f168"/>
                  </a:lnTo>
                  <a:lnTo>
                    <a:pt x="f169" y="f170"/>
                  </a:lnTo>
                  <a:lnTo>
                    <a:pt x="f171" y="f166"/>
                  </a:lnTo>
                  <a:lnTo>
                    <a:pt x="f172" y="f173"/>
                  </a:lnTo>
                  <a:lnTo>
                    <a:pt x="f174" y="f165"/>
                  </a:lnTo>
                  <a:lnTo>
                    <a:pt x="f175" y="f5"/>
                  </a:lnTo>
                  <a:lnTo>
                    <a:pt x="f176" y="f177"/>
                  </a:lnTo>
                  <a:lnTo>
                    <a:pt x="f178" y="f179"/>
                  </a:lnTo>
                  <a:lnTo>
                    <a:pt x="f180" y="f181"/>
                  </a:lnTo>
                  <a:lnTo>
                    <a:pt x="f182" y="f183"/>
                  </a:lnTo>
                  <a:lnTo>
                    <a:pt x="f184" y="f185"/>
                  </a:lnTo>
                  <a:lnTo>
                    <a:pt x="f186" y="f183"/>
                  </a:lnTo>
                  <a:lnTo>
                    <a:pt x="f187" y="f188"/>
                  </a:lnTo>
                  <a:lnTo>
                    <a:pt x="f137" y="f189"/>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117" y="f212"/>
                  </a:lnTo>
                  <a:lnTo>
                    <a:pt x="f213" y="f214"/>
                  </a:lnTo>
                  <a:lnTo>
                    <a:pt x="f215" y="f216"/>
                  </a:lnTo>
                  <a:lnTo>
                    <a:pt x="f217" y="f218"/>
                  </a:lnTo>
                  <a:lnTo>
                    <a:pt x="f219" y="f220"/>
                  </a:lnTo>
                  <a:lnTo>
                    <a:pt x="f221" y="f222"/>
                  </a:lnTo>
                  <a:lnTo>
                    <a:pt x="f223" y="f224"/>
                  </a:lnTo>
                  <a:lnTo>
                    <a:pt x="f213" y="f225"/>
                  </a:lnTo>
                  <a:lnTo>
                    <a:pt x="f226" y="f227"/>
                  </a:lnTo>
                  <a:lnTo>
                    <a:pt x="f228" y="f78"/>
                  </a:lnTo>
                  <a:lnTo>
                    <a:pt x="f229" y="f230"/>
                  </a:lnTo>
                  <a:lnTo>
                    <a:pt x="f231" y="f232"/>
                  </a:lnTo>
                  <a:lnTo>
                    <a:pt x="f233" y="f234"/>
                  </a:lnTo>
                  <a:lnTo>
                    <a:pt x="f235" y="f236"/>
                  </a:lnTo>
                  <a:lnTo>
                    <a:pt x="f237" y="f238"/>
                  </a:lnTo>
                  <a:lnTo>
                    <a:pt x="f208" y="f239"/>
                  </a:lnTo>
                  <a:lnTo>
                    <a:pt x="f240" y="f241"/>
                  </a:lnTo>
                  <a:lnTo>
                    <a:pt x="f242" y="f212"/>
                  </a:lnTo>
                  <a:lnTo>
                    <a:pt x="f206" y="f243"/>
                  </a:lnTo>
                  <a:lnTo>
                    <a:pt x="f244" y="f74"/>
                  </a:lnTo>
                  <a:lnTo>
                    <a:pt x="f245" y="f246"/>
                  </a:lnTo>
                  <a:lnTo>
                    <a:pt x="f247" y="f248"/>
                  </a:lnTo>
                  <a:lnTo>
                    <a:pt x="f249" y="f248"/>
                  </a:lnTo>
                  <a:lnTo>
                    <a:pt x="f250" y="f248"/>
                  </a:lnTo>
                  <a:lnTo>
                    <a:pt x="f251" y="f248"/>
                  </a:lnTo>
                  <a:lnTo>
                    <a:pt x="f200" y="f246"/>
                  </a:lnTo>
                  <a:lnTo>
                    <a:pt x="f252" y="f253"/>
                  </a:lnTo>
                  <a:lnTo>
                    <a:pt x="f190" y="f211"/>
                  </a:lnTo>
                  <a:lnTo>
                    <a:pt x="f194" y="f254"/>
                  </a:lnTo>
                  <a:lnTo>
                    <a:pt x="f255" y="f212"/>
                  </a:lnTo>
                  <a:lnTo>
                    <a:pt x="f138" y="f76"/>
                  </a:lnTo>
                  <a:lnTo>
                    <a:pt x="f256" y="f239"/>
                  </a:lnTo>
                  <a:lnTo>
                    <a:pt x="f257" y="f239"/>
                  </a:lnTo>
                  <a:lnTo>
                    <a:pt x="f258" y="f259"/>
                  </a:lnTo>
                  <a:lnTo>
                    <a:pt x="f182" y="f260"/>
                  </a:lnTo>
                  <a:lnTo>
                    <a:pt x="f261" y="f211"/>
                  </a:lnTo>
                  <a:lnTo>
                    <a:pt x="f262" y="f263"/>
                  </a:lnTo>
                  <a:lnTo>
                    <a:pt x="f264" y="f265"/>
                  </a:lnTo>
                  <a:lnTo>
                    <a:pt x="f266" y="f267"/>
                  </a:lnTo>
                  <a:lnTo>
                    <a:pt x="f145" y="f268"/>
                  </a:lnTo>
                  <a:lnTo>
                    <a:pt x="f269" y="f267"/>
                  </a:lnTo>
                  <a:lnTo>
                    <a:pt x="f270" y="f271"/>
                  </a:lnTo>
                  <a:lnTo>
                    <a:pt x="f272" y="f273"/>
                  </a:lnTo>
                  <a:lnTo>
                    <a:pt x="f149" y="f70"/>
                  </a:lnTo>
                  <a:lnTo>
                    <a:pt x="f274" y="f275"/>
                  </a:lnTo>
                  <a:lnTo>
                    <a:pt x="f171" y="f276"/>
                  </a:lnTo>
                  <a:lnTo>
                    <a:pt x="f277" y="f278"/>
                  </a:lnTo>
                  <a:lnTo>
                    <a:pt x="f167" y="f279"/>
                  </a:lnTo>
                  <a:lnTo>
                    <a:pt x="f280" y="f281"/>
                  </a:lnTo>
                  <a:lnTo>
                    <a:pt x="f282" y="f283"/>
                  </a:lnTo>
                  <a:lnTo>
                    <a:pt x="f284" y="f283"/>
                  </a:lnTo>
                  <a:lnTo>
                    <a:pt x="f285" y="f283"/>
                  </a:lnTo>
                  <a:lnTo>
                    <a:pt x="f286" y="f283"/>
                  </a:lnTo>
                  <a:lnTo>
                    <a:pt x="f287" y="f283"/>
                  </a:lnTo>
                  <a:lnTo>
                    <a:pt x="f288" y="f289"/>
                  </a:lnTo>
                  <a:lnTo>
                    <a:pt x="f290" y="f291"/>
                  </a:lnTo>
                  <a:lnTo>
                    <a:pt x="f292" y="f293"/>
                  </a:lnTo>
                  <a:lnTo>
                    <a:pt x="f294" y="f295"/>
                  </a:lnTo>
                  <a:lnTo>
                    <a:pt x="f296" y="f297"/>
                  </a:lnTo>
                  <a:lnTo>
                    <a:pt x="f298" y="f299"/>
                  </a:lnTo>
                  <a:lnTo>
                    <a:pt x="f300" y="f301"/>
                  </a:lnTo>
                  <a:lnTo>
                    <a:pt x="f302" y="f0"/>
                  </a:lnTo>
                  <a:lnTo>
                    <a:pt x="f303" y="f0"/>
                  </a:lnTo>
                  <a:lnTo>
                    <a:pt x="f304" y="f0"/>
                  </a:lnTo>
                  <a:lnTo>
                    <a:pt x="f305" y="f301"/>
                  </a:lnTo>
                  <a:lnTo>
                    <a:pt x="f306" y="f307"/>
                  </a:lnTo>
                  <a:lnTo>
                    <a:pt x="f308" y="f309"/>
                  </a:lnTo>
                  <a:lnTo>
                    <a:pt x="f310" y="f311"/>
                  </a:lnTo>
                  <a:lnTo>
                    <a:pt x="f312" y="f313"/>
                  </a:lnTo>
                  <a:lnTo>
                    <a:pt x="f314" y="f315"/>
                  </a:lnTo>
                  <a:lnTo>
                    <a:pt x="f316" y="f289"/>
                  </a:lnTo>
                  <a:lnTo>
                    <a:pt x="f317" y="f318"/>
                  </a:lnTo>
                  <a:lnTo>
                    <a:pt x="f319" y="f320"/>
                  </a:lnTo>
                  <a:lnTo>
                    <a:pt x="f321" y="f322"/>
                  </a:lnTo>
                  <a:lnTo>
                    <a:pt x="f323" y="f324"/>
                  </a:lnTo>
                  <a:lnTo>
                    <a:pt x="f325" y="f248"/>
                  </a:lnTo>
                  <a:lnTo>
                    <a:pt x="f2" y="f326"/>
                  </a:lnTo>
                  <a:lnTo>
                    <a:pt x="f327" y="f328"/>
                  </a:lnTo>
                  <a:lnTo>
                    <a:pt x="f329" y="f259"/>
                  </a:lnTo>
                  <a:lnTo>
                    <a:pt x="f330" y="f331"/>
                  </a:lnTo>
                  <a:lnTo>
                    <a:pt x="f317" y="f239"/>
                  </a:lnTo>
                  <a:lnTo>
                    <a:pt x="f332" y="f333"/>
                  </a:lnTo>
                  <a:lnTo>
                    <a:pt x="f314" y="f238"/>
                  </a:lnTo>
                  <a:lnTo>
                    <a:pt x="f334" y="f335"/>
                  </a:lnTo>
                  <a:lnTo>
                    <a:pt x="f336" y="f337"/>
                  </a:lnTo>
                  <a:lnTo>
                    <a:pt x="f338" y="f339"/>
                  </a:lnTo>
                  <a:lnTo>
                    <a:pt x="f340" y="f218"/>
                  </a:lnTo>
                  <a:lnTo>
                    <a:pt x="f300" y="f341"/>
                  </a:lnTo>
                  <a:lnTo>
                    <a:pt x="f342" y="f343"/>
                  </a:lnTo>
                  <a:lnTo>
                    <a:pt x="f344" y="f78"/>
                  </a:lnTo>
                  <a:lnTo>
                    <a:pt x="f345" y="f343"/>
                  </a:lnTo>
                  <a:lnTo>
                    <a:pt x="f346" y="f230"/>
                  </a:lnTo>
                  <a:lnTo>
                    <a:pt x="f184" y="f232"/>
                  </a:lnTo>
                  <a:lnTo>
                    <a:pt x="f256" y="f230"/>
                  </a:lnTo>
                  <a:lnTo>
                    <a:pt x="f347" y="f232"/>
                  </a:lnTo>
                  <a:lnTo>
                    <a:pt x="f348" y="f349"/>
                  </a:lnTo>
                  <a:lnTo>
                    <a:pt x="f350" y="f236"/>
                  </a:lnTo>
                  <a:lnTo>
                    <a:pt x="f351" y="f77"/>
                  </a:lnTo>
                  <a:lnTo>
                    <a:pt x="f352" y="f216"/>
                  </a:lnTo>
                  <a:lnTo>
                    <a:pt x="f353" y="f335"/>
                  </a:lnTo>
                  <a:lnTo>
                    <a:pt x="f204" y="f339"/>
                  </a:lnTo>
                  <a:lnTo>
                    <a:pt x="f354" y="f355"/>
                  </a:lnTo>
                  <a:lnTo>
                    <a:pt x="f356" y="f357"/>
                  </a:lnTo>
                  <a:lnTo>
                    <a:pt x="f358" y="f359"/>
                  </a:lnTo>
                  <a:lnTo>
                    <a:pt x="f360" y="f82"/>
                  </a:lnTo>
                  <a:lnTo>
                    <a:pt x="f361" y="f362"/>
                  </a:lnTo>
                  <a:lnTo>
                    <a:pt x="f363" y="f364"/>
                  </a:lnTo>
                  <a:lnTo>
                    <a:pt x="f365" y="f366"/>
                  </a:lnTo>
                  <a:lnTo>
                    <a:pt x="f202" y="f367"/>
                  </a:lnTo>
                  <a:lnTo>
                    <a:pt x="f368" y="f369"/>
                  </a:lnTo>
                  <a:lnTo>
                    <a:pt x="f370" y="f371"/>
                  </a:lnTo>
                  <a:lnTo>
                    <a:pt x="f372" y="f373"/>
                  </a:lnTo>
                  <a:lnTo>
                    <a:pt x="f348" y="f374"/>
                  </a:lnTo>
                  <a:lnTo>
                    <a:pt x="f375" y="f376"/>
                  </a:lnTo>
                  <a:lnTo>
                    <a:pt x="f377" y="f378"/>
                  </a:lnTo>
                  <a:lnTo>
                    <a:pt x="f131" y="f376"/>
                  </a:lnTo>
                  <a:lnTo>
                    <a:pt x="f379" y="f380"/>
                  </a:lnTo>
                  <a:lnTo>
                    <a:pt x="f381" y="f86"/>
                  </a:lnTo>
                  <a:lnTo>
                    <a:pt x="f382" y="f383"/>
                  </a:lnTo>
                  <a:lnTo>
                    <a:pt x="f384" y="f385"/>
                  </a:lnTo>
                  <a:lnTo>
                    <a:pt x="f122" y="f364"/>
                  </a:lnTo>
                  <a:lnTo>
                    <a:pt x="f386" y="f385"/>
                  </a:lnTo>
                  <a:lnTo>
                    <a:pt x="f387" y="f383"/>
                  </a:lnTo>
                  <a:lnTo>
                    <a:pt x="f388" y="f373"/>
                  </a:lnTo>
                  <a:lnTo>
                    <a:pt x="f389" y="f376"/>
                  </a:lnTo>
                  <a:lnTo>
                    <a:pt x="f390" y="f391"/>
                  </a:lnTo>
                  <a:lnTo>
                    <a:pt x="f110" y="f392"/>
                  </a:lnTo>
                  <a:lnTo>
                    <a:pt x="f393" y="f394"/>
                  </a:lnTo>
                  <a:lnTo>
                    <a:pt x="f395" y="f396"/>
                  </a:lnTo>
                  <a:lnTo>
                    <a:pt x="f397" y="f398"/>
                  </a:lnTo>
                  <a:lnTo>
                    <a:pt x="f390" y="f399"/>
                  </a:lnTo>
                  <a:lnTo>
                    <a:pt x="f388" y="f400"/>
                  </a:lnTo>
                  <a:lnTo>
                    <a:pt x="f401" y="f402"/>
                  </a:lnTo>
                  <a:lnTo>
                    <a:pt x="f124" y="f403"/>
                  </a:lnTo>
                  <a:lnTo>
                    <a:pt x="f404" y="f405"/>
                  </a:lnTo>
                  <a:lnTo>
                    <a:pt x="f406" y="f407"/>
                  </a:lnTo>
                  <a:lnTo>
                    <a:pt x="f133" y="f408"/>
                  </a:lnTo>
                  <a:lnTo>
                    <a:pt x="f363" y="f124"/>
                  </a:lnTo>
                  <a:lnTo>
                    <a:pt x="f247" y="f409"/>
                  </a:lnTo>
                  <a:lnTo>
                    <a:pt x="f410" y="f411"/>
                  </a:lnTo>
                  <a:lnTo>
                    <a:pt x="f131" y="f200"/>
                  </a:lnTo>
                  <a:lnTo>
                    <a:pt x="f412" y="f413"/>
                  </a:lnTo>
                  <a:lnTo>
                    <a:pt x="f131" y="f414"/>
                  </a:lnTo>
                  <a:lnTo>
                    <a:pt x="f247" y="f415"/>
                  </a:lnTo>
                  <a:lnTo>
                    <a:pt x="f204" y="f198"/>
                  </a:lnTo>
                  <a:lnTo>
                    <a:pt x="f245" y="f252"/>
                  </a:lnTo>
                  <a:lnTo>
                    <a:pt x="f358" y="f412"/>
                  </a:lnTo>
                  <a:lnTo>
                    <a:pt x="f416" y="f354"/>
                  </a:lnTo>
                  <a:lnTo>
                    <a:pt x="f417" y="f418"/>
                  </a:lnTo>
                  <a:lnTo>
                    <a:pt x="f419" y="f420"/>
                  </a:lnTo>
                  <a:lnTo>
                    <a:pt x="f386" y="f118"/>
                  </a:lnTo>
                  <a:lnTo>
                    <a:pt x="f421" y="f422"/>
                  </a:lnTo>
                  <a:lnTo>
                    <a:pt x="f423" y="f219"/>
                  </a:lnTo>
                  <a:lnTo>
                    <a:pt x="f424" y="f425"/>
                  </a:lnTo>
                  <a:lnTo>
                    <a:pt x="f112" y="f426"/>
                  </a:lnTo>
                  <a:lnTo>
                    <a:pt x="f213" y="f427"/>
                  </a:lnTo>
                  <a:lnTo>
                    <a:pt x="f226" y="f384"/>
                  </a:lnTo>
                  <a:lnTo>
                    <a:pt x="f421" y="f356"/>
                  </a:lnTo>
                  <a:lnTo>
                    <a:pt x="f428" y="f429"/>
                  </a:lnTo>
                  <a:lnTo>
                    <a:pt x="f210" y="f415"/>
                  </a:lnTo>
                  <a:lnTo>
                    <a:pt x="f420" y="f430"/>
                  </a:lnTo>
                  <a:lnTo>
                    <a:pt x="f237" y="f3"/>
                  </a:lnTo>
                  <a:lnTo>
                    <a:pt x="f431" y="f432"/>
                  </a:lnTo>
                  <a:lnTo>
                    <a:pt x="f401" y="f433"/>
                  </a:lnTo>
                  <a:lnTo>
                    <a:pt x="f434" y="f258"/>
                  </a:lnTo>
                  <a:lnTo>
                    <a:pt x="f421" y="f435"/>
                  </a:lnTo>
                  <a:lnTo>
                    <a:pt x="f226" y="f436"/>
                  </a:lnTo>
                  <a:lnTo>
                    <a:pt x="f213" y="f437"/>
                  </a:lnTo>
                  <a:lnTo>
                    <a:pt x="f223" y="f438"/>
                  </a:lnTo>
                  <a:lnTo>
                    <a:pt x="f217" y="f413"/>
                  </a:lnTo>
                  <a:lnTo>
                    <a:pt x="f439" y="f133"/>
                  </a:lnTo>
                  <a:lnTo>
                    <a:pt x="f440" y="f441"/>
                  </a:lnTo>
                  <a:lnTo>
                    <a:pt x="f440" y="f442"/>
                  </a:lnTo>
                  <a:lnTo>
                    <a:pt x="f443" y="f444"/>
                  </a:lnTo>
                  <a:lnTo>
                    <a:pt x="f444" y="f445"/>
                  </a:lnTo>
                  <a:lnTo>
                    <a:pt x="f403" y="f446"/>
                  </a:lnTo>
                  <a:lnTo>
                    <a:pt x="f447" y="f448"/>
                  </a:lnTo>
                  <a:lnTo>
                    <a:pt x="f449" y="f94"/>
                  </a:lnTo>
                  <a:lnTo>
                    <a:pt x="f450" y="f451"/>
                  </a:lnTo>
                  <a:lnTo>
                    <a:pt x="f452" y="f446"/>
                  </a:lnTo>
                  <a:lnTo>
                    <a:pt x="f453" y="f454"/>
                  </a:lnTo>
                  <a:lnTo>
                    <a:pt x="f455" y="f456"/>
                  </a:lnTo>
                  <a:lnTo>
                    <a:pt x="f457" y="f458"/>
                  </a:lnTo>
                  <a:lnTo>
                    <a:pt x="f400" y="f459"/>
                  </a:lnTo>
                  <a:lnTo>
                    <a:pt x="f460" y="f461"/>
                  </a:lnTo>
                  <a:lnTo>
                    <a:pt x="f462" y="f403"/>
                  </a:lnTo>
                  <a:lnTo>
                    <a:pt x="f451" y="f463"/>
                  </a:lnTo>
                  <a:lnTo>
                    <a:pt x="f464" y="f465"/>
                  </a:lnTo>
                  <a:lnTo>
                    <a:pt x="f399" y="f402"/>
                  </a:lnTo>
                  <a:lnTo>
                    <a:pt x="f466" y="f467"/>
                  </a:lnTo>
                  <a:lnTo>
                    <a:pt x="f446" y="f460"/>
                  </a:lnTo>
                  <a:lnTo>
                    <a:pt x="f468" y="f469"/>
                  </a:lnTo>
                  <a:lnTo>
                    <a:pt x="f470" y="f471"/>
                  </a:lnTo>
                  <a:lnTo>
                    <a:pt x="f472" y="f473"/>
                  </a:lnTo>
                  <a:lnTo>
                    <a:pt x="f473" y="f474"/>
                  </a:lnTo>
                  <a:lnTo>
                    <a:pt x="f475" y="f369"/>
                  </a:lnTo>
                  <a:lnTo>
                    <a:pt x="f373" y="f476"/>
                  </a:lnTo>
                  <a:lnTo>
                    <a:pt x="f477" y="f478"/>
                  </a:lnTo>
                  <a:lnTo>
                    <a:pt x="f84" y="f479"/>
                  </a:lnTo>
                  <a:lnTo>
                    <a:pt x="f364" y="f480"/>
                  </a:lnTo>
                  <a:lnTo>
                    <a:pt x="f481" y="f243"/>
                  </a:lnTo>
                  <a:lnTo>
                    <a:pt x="f482" y="f483"/>
                  </a:lnTo>
                  <a:lnTo>
                    <a:pt x="f484" y="f278"/>
                  </a:lnTo>
                  <a:lnTo>
                    <a:pt x="f367" y="f318"/>
                  </a:lnTo>
                  <a:lnTo>
                    <a:pt x="f481" y="f485"/>
                  </a:lnTo>
                  <a:lnTo>
                    <a:pt x="f486" y="f275"/>
                  </a:lnTo>
                  <a:lnTo>
                    <a:pt x="f82" y="f320"/>
                  </a:lnTo>
                  <a:lnTo>
                    <a:pt x="f487" y="f70"/>
                  </a:lnTo>
                  <a:lnTo>
                    <a:pt x="f80" y="f488"/>
                  </a:lnTo>
                  <a:lnTo>
                    <a:pt x="f220" y="f489"/>
                  </a:lnTo>
                  <a:lnTo>
                    <a:pt x="f490" y="f491"/>
                  </a:lnTo>
                  <a:lnTo>
                    <a:pt x="f492" y="f491"/>
                  </a:lnTo>
                  <a:lnTo>
                    <a:pt x="f335" y="f489"/>
                  </a:lnTo>
                  <a:lnTo>
                    <a:pt x="f333" y="f493"/>
                  </a:lnTo>
                  <a:lnTo>
                    <a:pt x="f494" y="f205"/>
                  </a:lnTo>
                  <a:lnTo>
                    <a:pt x="f495" y="f275"/>
                  </a:lnTo>
                  <a:lnTo>
                    <a:pt x="f496" y="f497"/>
                  </a:lnTo>
                  <a:lnTo>
                    <a:pt x="f498" y="f499"/>
                  </a:lnTo>
                  <a:lnTo>
                    <a:pt x="f500" y="f68"/>
                  </a:lnTo>
                  <a:lnTo>
                    <a:pt x="f501" y="f278"/>
                  </a:lnTo>
                  <a:lnTo>
                    <a:pt x="f502" y="f503"/>
                  </a:lnTo>
                  <a:lnTo>
                    <a:pt x="f70" y="f499"/>
                  </a:lnTo>
                  <a:lnTo>
                    <a:pt x="f497" y="f499"/>
                  </a:lnTo>
                  <a:lnTo>
                    <a:pt x="f279" y="f499"/>
                  </a:lnTo>
                  <a:lnTo>
                    <a:pt x="f504" y="f278"/>
                  </a:lnTo>
                  <a:lnTo>
                    <a:pt x="f315" y="f68"/>
                  </a:lnTo>
                  <a:lnTo>
                    <a:pt x="f505" y="f283"/>
                  </a:lnTo>
                  <a:lnTo>
                    <a:pt x="f506" y="f289"/>
                  </a:lnTo>
                  <a:lnTo>
                    <a:pt x="f297" y="f291"/>
                  </a:lnTo>
                  <a:lnTo>
                    <a:pt x="f311" y="f504"/>
                  </a:lnTo>
                  <a:lnTo>
                    <a:pt x="f199" y="f507"/>
                  </a:lnTo>
                  <a:lnTo>
                    <a:pt x="f508" y="f289"/>
                  </a:lnTo>
                  <a:lnTo>
                    <a:pt x="f509" y="f510"/>
                  </a:lnTo>
                  <a:lnTo>
                    <a:pt x="f511" y="f203"/>
                  </a:lnTo>
                  <a:lnTo>
                    <a:pt x="f512" y="f203"/>
                  </a:lnTo>
                  <a:lnTo>
                    <a:pt x="f513" y="f203"/>
                  </a:lnTo>
                  <a:lnTo>
                    <a:pt x="f514" y="f279"/>
                  </a:lnTo>
                  <a:lnTo>
                    <a:pt x="f515" y="f289"/>
                  </a:lnTo>
                  <a:lnTo>
                    <a:pt x="f516" y="f293"/>
                  </a:lnTo>
                  <a:lnTo>
                    <a:pt x="f517" y="f201"/>
                  </a:lnTo>
                  <a:lnTo>
                    <a:pt x="f518" y="f519"/>
                  </a:lnTo>
                  <a:lnTo>
                    <a:pt x="f22" y="f520"/>
                  </a:lnTo>
                  <a:lnTo>
                    <a:pt x="f521" y="f313"/>
                  </a:lnTo>
                  <a:lnTo>
                    <a:pt x="f522" y="f505"/>
                  </a:lnTo>
                  <a:lnTo>
                    <a:pt x="f523" y="f524"/>
                  </a:lnTo>
                  <a:lnTo>
                    <a:pt x="f27" y="f525"/>
                  </a:lnTo>
                  <a:lnTo>
                    <a:pt x="f526" y="f527"/>
                  </a:lnTo>
                  <a:lnTo>
                    <a:pt x="f156" y="f315"/>
                  </a:lnTo>
                  <a:lnTo>
                    <a:pt x="f528" y="f201"/>
                  </a:lnTo>
                  <a:lnTo>
                    <a:pt x="f529" y="f201"/>
                  </a:lnTo>
                  <a:lnTo>
                    <a:pt x="f38" y="f315"/>
                  </a:lnTo>
                  <a:lnTo>
                    <a:pt x="f530" y="f527"/>
                  </a:lnTo>
                  <a:lnTo>
                    <a:pt x="f26" y="f519"/>
                  </a:lnTo>
                  <a:lnTo>
                    <a:pt x="f32" y="f520"/>
                  </a:lnTo>
                  <a:lnTo>
                    <a:pt x="f531" y="f506"/>
                  </a:lnTo>
                  <a:lnTo>
                    <a:pt x="f532" y="f64"/>
                  </a:lnTo>
                  <a:lnTo>
                    <a:pt x="f44" y="f309"/>
                  </a:lnTo>
                  <a:lnTo>
                    <a:pt x="f533" y="f0"/>
                  </a:lnTo>
                  <a:lnTo>
                    <a:pt x="f103" y="f534"/>
                  </a:lnTo>
                  <a:lnTo>
                    <a:pt x="f535" y="f509"/>
                  </a:lnTo>
                  <a:lnTo>
                    <a:pt x="f536" y="f537"/>
                  </a:lnTo>
                  <a:lnTo>
                    <a:pt x="f59" y="f58"/>
                  </a:lnTo>
                  <a:lnTo>
                    <a:pt x="f538" y="f539"/>
                  </a:lnTo>
                  <a:lnTo>
                    <a:pt x="f540" y="f541"/>
                  </a:lnTo>
                  <a:lnTo>
                    <a:pt x="f542" y="f543"/>
                  </a:lnTo>
                  <a:lnTo>
                    <a:pt x="f544" y="f545"/>
                  </a:lnTo>
                  <a:lnTo>
                    <a:pt x="f1" y="f173"/>
                  </a:lnTo>
                  <a:lnTo>
                    <a:pt x="f542" y="f546"/>
                  </a:lnTo>
                  <a:lnTo>
                    <a:pt x="f61" y="f547"/>
                  </a:lnTo>
                  <a:lnTo>
                    <a:pt x="f548" y="f514"/>
                  </a:lnTo>
                  <a:lnTo>
                    <a:pt x="f549" y="f191"/>
                  </a:lnTo>
                  <a:lnTo>
                    <a:pt x="f44" y="f550"/>
                  </a:lnTo>
                  <a:lnTo>
                    <a:pt x="f35" y="f551"/>
                  </a:lnTo>
                  <a:lnTo>
                    <a:pt x="f552" y="f189"/>
                  </a:lnTo>
                  <a:lnTo>
                    <a:pt x="f4" y="f5"/>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4" name="Freeform 13"/>
            <p:cNvSpPr/>
            <p:nvPr/>
          </p:nvSpPr>
          <p:spPr>
            <a:xfrm>
              <a:off x="4385160" y="4403520"/>
              <a:ext cx="490320" cy="159480"/>
            </a:xfrm>
            <a:custGeom>
              <a:avLst/>
              <a:gdLst>
                <a:gd name="f0" fmla="val 360"/>
                <a:gd name="f1" fmla="val 180"/>
                <a:gd name="f2" fmla="val 0"/>
                <a:gd name="f3" fmla="val 773"/>
                <a:gd name="f4" fmla="val 252"/>
                <a:gd name="f5" fmla="val 136"/>
                <a:gd name="f6" fmla="val 146"/>
                <a:gd name="f7" fmla="val 153"/>
                <a:gd name="f8" fmla="val 132"/>
                <a:gd name="f9" fmla="val 170"/>
                <a:gd name="f10" fmla="val 117"/>
                <a:gd name="f11" fmla="val 186"/>
                <a:gd name="f12" fmla="val 102"/>
                <a:gd name="f13" fmla="val 204"/>
                <a:gd name="f14" fmla="val 88"/>
                <a:gd name="f15" fmla="val 221"/>
                <a:gd name="f16" fmla="val 76"/>
                <a:gd name="f17" fmla="val 239"/>
                <a:gd name="f18" fmla="val 64"/>
                <a:gd name="f19" fmla="val 259"/>
                <a:gd name="f20" fmla="val 55"/>
                <a:gd name="f21" fmla="val 280"/>
                <a:gd name="f22" fmla="val 48"/>
                <a:gd name="f23" fmla="val 302"/>
                <a:gd name="f24" fmla="val 43"/>
                <a:gd name="f25" fmla="val 323"/>
                <a:gd name="f26" fmla="val 39"/>
                <a:gd name="f27" fmla="val 345"/>
                <a:gd name="f28" fmla="val 33"/>
                <a:gd name="f29" fmla="val 367"/>
                <a:gd name="f30" fmla="val 28"/>
                <a:gd name="f31" fmla="val 389"/>
                <a:gd name="f32" fmla="val 23"/>
                <a:gd name="f33" fmla="val 412"/>
                <a:gd name="f34" fmla="val 18"/>
                <a:gd name="f35" fmla="val 434"/>
                <a:gd name="f36" fmla="val 13"/>
                <a:gd name="f37" fmla="val 457"/>
                <a:gd name="f38" fmla="val 9"/>
                <a:gd name="f39" fmla="val 479"/>
                <a:gd name="f40" fmla="val 5"/>
                <a:gd name="f41" fmla="val 502"/>
                <a:gd name="f42" fmla="val 2"/>
                <a:gd name="f43" fmla="val 525"/>
                <a:gd name="f44" fmla="val 1"/>
                <a:gd name="f45" fmla="val 548"/>
                <a:gd name="f46" fmla="val 570"/>
                <a:gd name="f47" fmla="val 593"/>
                <a:gd name="f48" fmla="val 616"/>
                <a:gd name="f49" fmla="val 4"/>
                <a:gd name="f50" fmla="val 639"/>
                <a:gd name="f51" fmla="val 657"/>
                <a:gd name="f52" fmla="val 16"/>
                <a:gd name="f53" fmla="val 677"/>
                <a:gd name="f54" fmla="val 697"/>
                <a:gd name="f55" fmla="val 30"/>
                <a:gd name="f56" fmla="val 715"/>
                <a:gd name="f57" fmla="val 733"/>
                <a:gd name="f58" fmla="val 49"/>
                <a:gd name="f59" fmla="val 748"/>
                <a:gd name="f60" fmla="val 63"/>
                <a:gd name="f61" fmla="val 761"/>
                <a:gd name="f62" fmla="val 78"/>
                <a:gd name="f63" fmla="val 770"/>
                <a:gd name="f64" fmla="val 97"/>
                <a:gd name="f65" fmla="val 112"/>
                <a:gd name="f66" fmla="val 129"/>
                <a:gd name="f67" fmla="val 144"/>
                <a:gd name="f68" fmla="val 767"/>
                <a:gd name="f69" fmla="val 157"/>
                <a:gd name="f70" fmla="val 765"/>
                <a:gd name="f71" fmla="val 147"/>
                <a:gd name="f72" fmla="val 137"/>
                <a:gd name="f73" fmla="val 756"/>
                <a:gd name="f74" fmla="val 126"/>
                <a:gd name="f75" fmla="val 751"/>
                <a:gd name="f76" fmla="val 744"/>
                <a:gd name="f77" fmla="val 108"/>
                <a:gd name="f78" fmla="val 737"/>
                <a:gd name="f79" fmla="val 100"/>
                <a:gd name="f80" fmla="val 729"/>
                <a:gd name="f81" fmla="val 92"/>
                <a:gd name="f82" fmla="val 720"/>
                <a:gd name="f83" fmla="val 85"/>
                <a:gd name="f84" fmla="val 698"/>
                <a:gd name="f85" fmla="val 72"/>
                <a:gd name="f86" fmla="val 675"/>
                <a:gd name="f87" fmla="val 62"/>
                <a:gd name="f88" fmla="val 650"/>
                <a:gd name="f89" fmla="val 53"/>
                <a:gd name="f90" fmla="val 625"/>
                <a:gd name="f91" fmla="val 46"/>
                <a:gd name="f92" fmla="val 599"/>
                <a:gd name="f93" fmla="val 40"/>
                <a:gd name="f94" fmla="val 572"/>
                <a:gd name="f95" fmla="val 36"/>
                <a:gd name="f96" fmla="val 545"/>
                <a:gd name="f97" fmla="val 35"/>
                <a:gd name="f98" fmla="val 518"/>
                <a:gd name="f99" fmla="val 34"/>
                <a:gd name="f100" fmla="val 490"/>
                <a:gd name="f101" fmla="val 463"/>
                <a:gd name="f102" fmla="val 435"/>
                <a:gd name="f103" fmla="val 409"/>
                <a:gd name="f104" fmla="val 44"/>
                <a:gd name="f105" fmla="val 382"/>
                <a:gd name="f106" fmla="val 357"/>
                <a:gd name="f107" fmla="val 56"/>
                <a:gd name="f108" fmla="val 331"/>
                <a:gd name="f109" fmla="val 307"/>
                <a:gd name="f110" fmla="val 70"/>
                <a:gd name="f111" fmla="val 284"/>
                <a:gd name="f112" fmla="val 79"/>
                <a:gd name="f113" fmla="val 262"/>
                <a:gd name="f114" fmla="val 91"/>
                <a:gd name="f115" fmla="val 240"/>
                <a:gd name="f116" fmla="val 103"/>
                <a:gd name="f117" fmla="val 220"/>
                <a:gd name="f118" fmla="val 199"/>
                <a:gd name="f119" fmla="val 131"/>
                <a:gd name="f120" fmla="val 177"/>
                <a:gd name="f121" fmla="val 145"/>
                <a:gd name="f122" fmla="val 155"/>
                <a:gd name="f123" fmla="val 156"/>
                <a:gd name="f124" fmla="val 133"/>
                <a:gd name="f125" fmla="val 168"/>
                <a:gd name="f126" fmla="val 151"/>
                <a:gd name="f127" fmla="val 164"/>
                <a:gd name="f128" fmla="val 161"/>
                <a:gd name="f129" fmla="val 184"/>
                <a:gd name="f130" fmla="val 200"/>
                <a:gd name="f131" fmla="val 148"/>
                <a:gd name="f132" fmla="val 216"/>
                <a:gd name="f133" fmla="val 141"/>
                <a:gd name="f134" fmla="val 231"/>
                <a:gd name="f135" fmla="val 247"/>
                <a:gd name="f136" fmla="val 125"/>
                <a:gd name="f137" fmla="val 279"/>
                <a:gd name="f138" fmla="val 109"/>
                <a:gd name="f139" fmla="val 293"/>
                <a:gd name="f140" fmla="val 310"/>
                <a:gd name="f141" fmla="val 95"/>
                <a:gd name="f142" fmla="val 326"/>
                <a:gd name="f143" fmla="val 89"/>
                <a:gd name="f144" fmla="val 343"/>
                <a:gd name="f145" fmla="val 84"/>
                <a:gd name="f146" fmla="val 80"/>
                <a:gd name="f147" fmla="val 379"/>
                <a:gd name="f148" fmla="val 397"/>
                <a:gd name="f149" fmla="val 77"/>
                <a:gd name="f150" fmla="val 402"/>
                <a:gd name="f151" fmla="val 406"/>
                <a:gd name="f152" fmla="val 411"/>
                <a:gd name="f153" fmla="val 416"/>
                <a:gd name="f154" fmla="val 420"/>
                <a:gd name="f155" fmla="val 425"/>
                <a:gd name="f156" fmla="val 429"/>
                <a:gd name="f157" fmla="val 81"/>
                <a:gd name="f158" fmla="val 86"/>
                <a:gd name="f159" fmla="val 99"/>
                <a:gd name="f160" fmla="val 104"/>
                <a:gd name="f161" fmla="val 342"/>
                <a:gd name="f162" fmla="val 111"/>
                <a:gd name="f163" fmla="val 325"/>
                <a:gd name="f164" fmla="val 118"/>
                <a:gd name="f165" fmla="val 306"/>
                <a:gd name="f166" fmla="val 289"/>
                <a:gd name="f167" fmla="val 311"/>
                <a:gd name="f168" fmla="val 130"/>
                <a:gd name="f169" fmla="val 333"/>
                <a:gd name="f170" fmla="val 355"/>
                <a:gd name="f171" fmla="val 122"/>
                <a:gd name="f172" fmla="val 378"/>
                <a:gd name="f173" fmla="val 399"/>
                <a:gd name="f174" fmla="val 421"/>
                <a:gd name="f175" fmla="val 444"/>
                <a:gd name="f176" fmla="val 469"/>
                <a:gd name="f177" fmla="val 475"/>
                <a:gd name="f178" fmla="val 110"/>
                <a:gd name="f179" fmla="val 482"/>
                <a:gd name="f180" fmla="val 489"/>
                <a:gd name="f181" fmla="val 114"/>
                <a:gd name="f182" fmla="val 497"/>
                <a:gd name="f183" fmla="val 115"/>
                <a:gd name="f184" fmla="val 504"/>
                <a:gd name="f185" fmla="val 116"/>
                <a:gd name="f186" fmla="val 511"/>
                <a:gd name="f187" fmla="val 121"/>
                <a:gd name="f188" fmla="val 516"/>
                <a:gd name="f189" fmla="val 123"/>
                <a:gd name="f190" fmla="val 505"/>
                <a:gd name="f191" fmla="val 124"/>
                <a:gd name="f192" fmla="val 496"/>
                <a:gd name="f193" fmla="val 487"/>
                <a:gd name="f194" fmla="val 477"/>
                <a:gd name="f195" fmla="val 467"/>
                <a:gd name="f196" fmla="val 134"/>
                <a:gd name="f197" fmla="val 448"/>
                <a:gd name="f198" fmla="val 471"/>
                <a:gd name="f199" fmla="val 495"/>
                <a:gd name="f200" fmla="val 138"/>
                <a:gd name="f201" fmla="val 140"/>
                <a:gd name="f202" fmla="val 540"/>
                <a:gd name="f203" fmla="val 142"/>
                <a:gd name="f204" fmla="val 563"/>
                <a:gd name="f205" fmla="val 585"/>
                <a:gd name="f206" fmla="val 150"/>
                <a:gd name="f207" fmla="val 606"/>
                <a:gd name="f208" fmla="val 627"/>
                <a:gd name="f209" fmla="val 163"/>
                <a:gd name="f210" fmla="val 636"/>
                <a:gd name="f211" fmla="val 644"/>
                <a:gd name="f212" fmla="val 652"/>
                <a:gd name="f213" fmla="val 660"/>
                <a:gd name="f214" fmla="val 668"/>
                <a:gd name="f215" fmla="val 676"/>
                <a:gd name="f216" fmla="val 160"/>
                <a:gd name="f217" fmla="val 684"/>
                <a:gd name="f218" fmla="val 159"/>
                <a:gd name="f219" fmla="val 692"/>
                <a:gd name="f220" fmla="val 683"/>
                <a:gd name="f221" fmla="val 179"/>
                <a:gd name="f222" fmla="val 665"/>
                <a:gd name="f223" fmla="val 192"/>
                <a:gd name="f224" fmla="val 656"/>
                <a:gd name="f225" fmla="val 203"/>
                <a:gd name="f226" fmla="val 646"/>
                <a:gd name="f227" fmla="val 214"/>
                <a:gd name="f228" fmla="val 222"/>
                <a:gd name="f229" fmla="val 622"/>
                <a:gd name="f230" fmla="val 228"/>
                <a:gd name="f231" fmla="val 607"/>
                <a:gd name="f232" fmla="val 229"/>
                <a:gd name="f233" fmla="val 637"/>
                <a:gd name="f234" fmla="val 663"/>
                <a:gd name="f235" fmla="val 224"/>
                <a:gd name="f236" fmla="val 218"/>
                <a:gd name="f237" fmla="val 688"/>
                <a:gd name="f238" fmla="val 211"/>
                <a:gd name="f239" fmla="val 701"/>
                <a:gd name="f240" fmla="val 713"/>
                <a:gd name="f241" fmla="val 195"/>
                <a:gd name="f242" fmla="val 700"/>
                <a:gd name="f243" fmla="val 213"/>
                <a:gd name="f244" fmla="val 685"/>
                <a:gd name="f245" fmla="val 225"/>
                <a:gd name="f246" fmla="val 667"/>
                <a:gd name="f247" fmla="val 236"/>
                <a:gd name="f248" fmla="val 647"/>
                <a:gd name="f249" fmla="val 244"/>
                <a:gd name="f250" fmla="val 248"/>
                <a:gd name="f251" fmla="val 603"/>
                <a:gd name="f252" fmla="val 251"/>
                <a:gd name="f253" fmla="val 580"/>
                <a:gd name="f254" fmla="val 558"/>
                <a:gd name="f255" fmla="val 569"/>
                <a:gd name="f256" fmla="val 592"/>
                <a:gd name="f257" fmla="val 604"/>
                <a:gd name="f258" fmla="val 209"/>
                <a:gd name="f259" fmla="val 201"/>
                <a:gd name="f260" fmla="val 649"/>
                <a:gd name="f261" fmla="val 641"/>
                <a:gd name="f262" fmla="val 634"/>
                <a:gd name="f263" fmla="val 188"/>
                <a:gd name="f264" fmla="val 626"/>
                <a:gd name="f265" fmla="val 193"/>
                <a:gd name="f266" fmla="val 618"/>
                <a:gd name="f267" fmla="val 197"/>
                <a:gd name="f268" fmla="val 587"/>
                <a:gd name="f269" fmla="val 206"/>
                <a:gd name="f270" fmla="val 571"/>
                <a:gd name="f271" fmla="val 210"/>
                <a:gd name="f272" fmla="val 555"/>
                <a:gd name="f273" fmla="val 539"/>
                <a:gd name="f274" fmla="val 524"/>
                <a:gd name="f275" fmla="val 223"/>
                <a:gd name="f276" fmla="val 509"/>
                <a:gd name="f277" fmla="val 494"/>
                <a:gd name="f278" fmla="val 501"/>
                <a:gd name="f279" fmla="val 508"/>
                <a:gd name="f280" fmla="val 532"/>
                <a:gd name="f281" fmla="val 541"/>
                <a:gd name="f282" fmla="val 191"/>
                <a:gd name="f283" fmla="val 550"/>
                <a:gd name="f284" fmla="val 185"/>
                <a:gd name="f285" fmla="val 560"/>
                <a:gd name="f286" fmla="val 178"/>
                <a:gd name="f287" fmla="val 566"/>
                <a:gd name="f288" fmla="val 175"/>
                <a:gd name="f289" fmla="val 171"/>
                <a:gd name="f290" fmla="val 564"/>
                <a:gd name="f291" fmla="val 557"/>
                <a:gd name="f292" fmla="val 172"/>
                <a:gd name="f293" fmla="val 176"/>
                <a:gd name="f294" fmla="val 543"/>
                <a:gd name="f295" fmla="val 523"/>
                <a:gd name="f296" fmla="val 503"/>
                <a:gd name="f297" fmla="val 190"/>
                <a:gd name="f298" fmla="val 464"/>
                <a:gd name="f299" fmla="val 202"/>
                <a:gd name="f300" fmla="val 226"/>
                <a:gd name="f301" fmla="val 387"/>
                <a:gd name="f302" fmla="val 235"/>
                <a:gd name="f303" fmla="val 414"/>
                <a:gd name="f304" fmla="val 422"/>
                <a:gd name="f305" fmla="val 431"/>
                <a:gd name="f306" fmla="val 439"/>
                <a:gd name="f307" fmla="val 169"/>
                <a:gd name="f308" fmla="val 452"/>
                <a:gd name="f309" fmla="val 149"/>
                <a:gd name="f310" fmla="val 447"/>
                <a:gd name="f311" fmla="val 152"/>
                <a:gd name="f312" fmla="val 442"/>
                <a:gd name="f313" fmla="val 154"/>
                <a:gd name="f314" fmla="val 437"/>
                <a:gd name="f315" fmla="val 432"/>
                <a:gd name="f316" fmla="val 427"/>
                <a:gd name="f317" fmla="val 167"/>
                <a:gd name="f318" fmla="val 417"/>
                <a:gd name="f319" fmla="val 383"/>
                <a:gd name="f320" fmla="val 351"/>
                <a:gd name="f321" fmla="val 335"/>
                <a:gd name="f322" fmla="val 319"/>
                <a:gd name="f323" fmla="val 283"/>
                <a:gd name="f324" fmla="val 295"/>
                <a:gd name="f325" fmla="val 318"/>
                <a:gd name="f326" fmla="val 330"/>
                <a:gd name="f327" fmla="val 371"/>
                <a:gd name="f328" fmla="val 386"/>
                <a:gd name="f329" fmla="val 135"/>
                <a:gd name="f330" fmla="val 364"/>
                <a:gd name="f331" fmla="val 305"/>
                <a:gd name="f332" fmla="val 285"/>
                <a:gd name="f333" fmla="val 267"/>
                <a:gd name="f334" fmla="val 227"/>
                <a:gd name="f335" fmla="val 207"/>
                <a:gd name="f336" fmla="val 174"/>
                <a:gd name="f337" fmla="val 217"/>
                <a:gd name="f338" fmla="val 230"/>
                <a:gd name="f339" fmla="val 69"/>
                <a:gd name="f340" fmla="val 54"/>
                <a:gd name="f341" fmla="val 26"/>
                <a:gd name="f342" fmla="val 12"/>
                <a:gd name="f343" fmla="val 205"/>
                <a:gd name="f344" fmla="val 37"/>
                <a:gd name="f345" fmla="val 194"/>
                <a:gd name="f346" fmla="val 187"/>
                <a:gd name="f347" fmla="val 71"/>
                <a:gd name="f348" fmla="val 87"/>
                <a:gd name="f349" fmla="val 173"/>
                <a:gd name="f350" fmla="val 165"/>
                <a:gd name="f351" fmla="val 120"/>
              </a:gdLst>
              <a:ahLst/>
              <a:cxnLst>
                <a:cxn ang="3cd4">
                  <a:pos x="hc" y="t"/>
                </a:cxn>
                <a:cxn ang="0">
                  <a:pos x="r" y="vc"/>
                </a:cxn>
                <a:cxn ang="cd4">
                  <a:pos x="hc" y="b"/>
                </a:cxn>
                <a:cxn ang="cd2">
                  <a:pos x="l" y="vc"/>
                </a:cxn>
              </a:cxnLst>
              <a:rect l="l" t="t" r="r" b="b"/>
              <a:pathLst>
                <a:path w="773" h="252">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2"/>
                  </a:lnTo>
                  <a:lnTo>
                    <a:pt x="f46" y="f2"/>
                  </a:lnTo>
                  <a:lnTo>
                    <a:pt x="f47" y="f44"/>
                  </a:lnTo>
                  <a:lnTo>
                    <a:pt x="f48" y="f49"/>
                  </a:lnTo>
                  <a:lnTo>
                    <a:pt x="f50" y="f38"/>
                  </a:lnTo>
                  <a:lnTo>
                    <a:pt x="f51" y="f52"/>
                  </a:lnTo>
                  <a:lnTo>
                    <a:pt x="f53" y="f32"/>
                  </a:lnTo>
                  <a:lnTo>
                    <a:pt x="f54" y="f55"/>
                  </a:lnTo>
                  <a:lnTo>
                    <a:pt x="f56" y="f26"/>
                  </a:lnTo>
                  <a:lnTo>
                    <a:pt x="f57" y="f58"/>
                  </a:lnTo>
                  <a:lnTo>
                    <a:pt x="f59" y="f60"/>
                  </a:lnTo>
                  <a:lnTo>
                    <a:pt x="f61" y="f62"/>
                  </a:lnTo>
                  <a:lnTo>
                    <a:pt x="f63" y="f64"/>
                  </a:lnTo>
                  <a:lnTo>
                    <a:pt x="f3" y="f65"/>
                  </a:lnTo>
                  <a:lnTo>
                    <a:pt x="f3" y="f66"/>
                  </a:lnTo>
                  <a:lnTo>
                    <a:pt x="f63" y="f67"/>
                  </a:lnTo>
                  <a:lnTo>
                    <a:pt x="f68" y="f69"/>
                  </a:lnTo>
                  <a:lnTo>
                    <a:pt x="f70" y="f71"/>
                  </a:lnTo>
                  <a:lnTo>
                    <a:pt x="f61" y="f72"/>
                  </a:lnTo>
                  <a:lnTo>
                    <a:pt x="f73" y="f74"/>
                  </a:lnTo>
                  <a:lnTo>
                    <a:pt x="f75" y="f10"/>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97"/>
                  </a:lnTo>
                  <a:lnTo>
                    <a:pt x="f101" y="f95"/>
                  </a:lnTo>
                  <a:lnTo>
                    <a:pt x="f102" y="f93"/>
                  </a:lnTo>
                  <a:lnTo>
                    <a:pt x="f103" y="f104"/>
                  </a:lnTo>
                  <a:lnTo>
                    <a:pt x="f105" y="f58"/>
                  </a:lnTo>
                  <a:lnTo>
                    <a:pt x="f106" y="f107"/>
                  </a:lnTo>
                  <a:lnTo>
                    <a:pt x="f108" y="f60"/>
                  </a:lnTo>
                  <a:lnTo>
                    <a:pt x="f109" y="f110"/>
                  </a:lnTo>
                  <a:lnTo>
                    <a:pt x="f111" y="f112"/>
                  </a:lnTo>
                  <a:lnTo>
                    <a:pt x="f113" y="f114"/>
                  </a:lnTo>
                  <a:lnTo>
                    <a:pt x="f115" y="f116"/>
                  </a:lnTo>
                  <a:lnTo>
                    <a:pt x="f117" y="f10"/>
                  </a:lnTo>
                  <a:lnTo>
                    <a:pt x="f118" y="f119"/>
                  </a:lnTo>
                  <a:lnTo>
                    <a:pt x="f120" y="f121"/>
                  </a:lnTo>
                  <a:lnTo>
                    <a:pt x="f122" y="f123"/>
                  </a:lnTo>
                  <a:lnTo>
                    <a:pt x="f124" y="f125"/>
                  </a:lnTo>
                  <a:lnTo>
                    <a:pt x="f126" y="f127"/>
                  </a:lnTo>
                  <a:lnTo>
                    <a:pt x="f125" y="f128"/>
                  </a:lnTo>
                  <a:lnTo>
                    <a:pt x="f129" y="f122"/>
                  </a:lnTo>
                  <a:lnTo>
                    <a:pt x="f130" y="f131"/>
                  </a:lnTo>
                  <a:lnTo>
                    <a:pt x="f132" y="f133"/>
                  </a:lnTo>
                  <a:lnTo>
                    <a:pt x="f134" y="f124"/>
                  </a:lnTo>
                  <a:lnTo>
                    <a:pt x="f135" y="f136"/>
                  </a:lnTo>
                  <a:lnTo>
                    <a:pt x="f113" y="f10"/>
                  </a:lnTo>
                  <a:lnTo>
                    <a:pt x="f137" y="f138"/>
                  </a:lnTo>
                  <a:lnTo>
                    <a:pt x="f139" y="f12"/>
                  </a:lnTo>
                  <a:lnTo>
                    <a:pt x="f140" y="f141"/>
                  </a:lnTo>
                  <a:lnTo>
                    <a:pt x="f142" y="f143"/>
                  </a:lnTo>
                  <a:lnTo>
                    <a:pt x="f144" y="f145"/>
                  </a:lnTo>
                  <a:lnTo>
                    <a:pt x="f0" y="f146"/>
                  </a:lnTo>
                  <a:lnTo>
                    <a:pt x="f147" y="f62"/>
                  </a:lnTo>
                  <a:lnTo>
                    <a:pt x="f148" y="f149"/>
                  </a:lnTo>
                  <a:lnTo>
                    <a:pt x="f150" y="f149"/>
                  </a:lnTo>
                  <a:lnTo>
                    <a:pt x="f151" y="f149"/>
                  </a:lnTo>
                  <a:lnTo>
                    <a:pt x="f152" y="f149"/>
                  </a:lnTo>
                  <a:lnTo>
                    <a:pt x="f153" y="f62"/>
                  </a:lnTo>
                  <a:lnTo>
                    <a:pt x="f154" y="f62"/>
                  </a:lnTo>
                  <a:lnTo>
                    <a:pt x="f155" y="f112"/>
                  </a:lnTo>
                  <a:lnTo>
                    <a:pt x="f156" y="f146"/>
                  </a:lnTo>
                  <a:lnTo>
                    <a:pt x="f35" y="f157"/>
                  </a:lnTo>
                  <a:lnTo>
                    <a:pt x="f153" y="f158"/>
                  </a:lnTo>
                  <a:lnTo>
                    <a:pt x="f148" y="f81"/>
                  </a:lnTo>
                  <a:lnTo>
                    <a:pt x="f147" y="f159"/>
                  </a:lnTo>
                  <a:lnTo>
                    <a:pt x="f0" y="f160"/>
                  </a:lnTo>
                  <a:lnTo>
                    <a:pt x="f161" y="f162"/>
                  </a:lnTo>
                  <a:lnTo>
                    <a:pt x="f163" y="f164"/>
                  </a:lnTo>
                  <a:lnTo>
                    <a:pt x="f165" y="f74"/>
                  </a:lnTo>
                  <a:lnTo>
                    <a:pt x="f166" y="f124"/>
                  </a:lnTo>
                  <a:lnTo>
                    <a:pt x="f167" y="f168"/>
                  </a:lnTo>
                  <a:lnTo>
                    <a:pt x="f169" y="f74"/>
                  </a:lnTo>
                  <a:lnTo>
                    <a:pt x="f170" y="f171"/>
                  </a:lnTo>
                  <a:lnTo>
                    <a:pt x="f172" y="f10"/>
                  </a:lnTo>
                  <a:lnTo>
                    <a:pt x="f173" y="f65"/>
                  </a:lnTo>
                  <a:lnTo>
                    <a:pt x="f174" y="f138"/>
                  </a:lnTo>
                  <a:lnTo>
                    <a:pt x="f175" y="f77"/>
                  </a:lnTo>
                  <a:lnTo>
                    <a:pt x="f176" y="f138"/>
                  </a:lnTo>
                  <a:lnTo>
                    <a:pt x="f177" y="f178"/>
                  </a:lnTo>
                  <a:lnTo>
                    <a:pt x="f179" y="f65"/>
                  </a:lnTo>
                  <a:lnTo>
                    <a:pt x="f180" y="f181"/>
                  </a:lnTo>
                  <a:lnTo>
                    <a:pt x="f182" y="f183"/>
                  </a:lnTo>
                  <a:lnTo>
                    <a:pt x="f184" y="f185"/>
                  </a:lnTo>
                  <a:lnTo>
                    <a:pt x="f186" y="f10"/>
                  </a:lnTo>
                  <a:lnTo>
                    <a:pt x="f98" y="f164"/>
                  </a:lnTo>
                  <a:lnTo>
                    <a:pt x="f43" y="f187"/>
                  </a:lnTo>
                  <a:lnTo>
                    <a:pt x="f188" y="f189"/>
                  </a:lnTo>
                  <a:lnTo>
                    <a:pt x="f190" y="f191"/>
                  </a:lnTo>
                  <a:lnTo>
                    <a:pt x="f192" y="f74"/>
                  </a:lnTo>
                  <a:lnTo>
                    <a:pt x="f193" y="f66"/>
                  </a:lnTo>
                  <a:lnTo>
                    <a:pt x="f194" y="f119"/>
                  </a:lnTo>
                  <a:lnTo>
                    <a:pt x="f195" y="f124"/>
                  </a:lnTo>
                  <a:lnTo>
                    <a:pt x="f37" y="f196"/>
                  </a:lnTo>
                  <a:lnTo>
                    <a:pt x="f197" y="f72"/>
                  </a:lnTo>
                  <a:lnTo>
                    <a:pt x="f198" y="f72"/>
                  </a:lnTo>
                  <a:lnTo>
                    <a:pt x="f199" y="f200"/>
                  </a:lnTo>
                  <a:lnTo>
                    <a:pt x="f98" y="f201"/>
                  </a:lnTo>
                  <a:lnTo>
                    <a:pt x="f202" y="f203"/>
                  </a:lnTo>
                  <a:lnTo>
                    <a:pt x="f204" y="f6"/>
                  </a:lnTo>
                  <a:lnTo>
                    <a:pt x="f205" y="f206"/>
                  </a:lnTo>
                  <a:lnTo>
                    <a:pt x="f207" y="f123"/>
                  </a:lnTo>
                  <a:lnTo>
                    <a:pt x="f208" y="f209"/>
                  </a:lnTo>
                  <a:lnTo>
                    <a:pt x="f210" y="f127"/>
                  </a:lnTo>
                  <a:lnTo>
                    <a:pt x="f211" y="f127"/>
                  </a:lnTo>
                  <a:lnTo>
                    <a:pt x="f212" y="f209"/>
                  </a:lnTo>
                  <a:lnTo>
                    <a:pt x="f213" y="f209"/>
                  </a:lnTo>
                  <a:lnTo>
                    <a:pt x="f214" y="f128"/>
                  </a:lnTo>
                  <a:lnTo>
                    <a:pt x="f215" y="f216"/>
                  </a:lnTo>
                  <a:lnTo>
                    <a:pt x="f217" y="f218"/>
                  </a:lnTo>
                  <a:lnTo>
                    <a:pt x="f219" y="f123"/>
                  </a:lnTo>
                  <a:lnTo>
                    <a:pt x="f220" y="f125"/>
                  </a:lnTo>
                  <a:lnTo>
                    <a:pt x="f86" y="f221"/>
                  </a:lnTo>
                  <a:lnTo>
                    <a:pt x="f222" y="f223"/>
                  </a:lnTo>
                  <a:lnTo>
                    <a:pt x="f224" y="f225"/>
                  </a:lnTo>
                  <a:lnTo>
                    <a:pt x="f226" y="f227"/>
                  </a:lnTo>
                  <a:lnTo>
                    <a:pt x="f210" y="f228"/>
                  </a:lnTo>
                  <a:lnTo>
                    <a:pt x="f229" y="f230"/>
                  </a:lnTo>
                  <a:lnTo>
                    <a:pt x="f231" y="f232"/>
                  </a:lnTo>
                  <a:lnTo>
                    <a:pt x="f229" y="f134"/>
                  </a:lnTo>
                  <a:lnTo>
                    <a:pt x="f233" y="f134"/>
                  </a:lnTo>
                  <a:lnTo>
                    <a:pt x="f88" y="f232"/>
                  </a:lnTo>
                  <a:lnTo>
                    <a:pt x="f234" y="f235"/>
                  </a:lnTo>
                  <a:lnTo>
                    <a:pt x="f53" y="f236"/>
                  </a:lnTo>
                  <a:lnTo>
                    <a:pt x="f237" y="f238"/>
                  </a:lnTo>
                  <a:lnTo>
                    <a:pt x="f239" y="f225"/>
                  </a:lnTo>
                  <a:lnTo>
                    <a:pt x="f240" y="f241"/>
                  </a:lnTo>
                  <a:lnTo>
                    <a:pt x="f242" y="f243"/>
                  </a:lnTo>
                  <a:lnTo>
                    <a:pt x="f244" y="f245"/>
                  </a:lnTo>
                  <a:lnTo>
                    <a:pt x="f246" y="f247"/>
                  </a:lnTo>
                  <a:lnTo>
                    <a:pt x="f248" y="f249"/>
                  </a:lnTo>
                  <a:lnTo>
                    <a:pt x="f90" y="f250"/>
                  </a:lnTo>
                  <a:lnTo>
                    <a:pt x="f251" y="f252"/>
                  </a:lnTo>
                  <a:lnTo>
                    <a:pt x="f253" y="f4"/>
                  </a:lnTo>
                  <a:lnTo>
                    <a:pt x="f254" y="f252"/>
                  </a:lnTo>
                  <a:lnTo>
                    <a:pt x="f255" y="f115"/>
                  </a:lnTo>
                  <a:lnTo>
                    <a:pt x="f253" y="f134"/>
                  </a:lnTo>
                  <a:lnTo>
                    <a:pt x="f256" y="f235"/>
                  </a:lnTo>
                  <a:lnTo>
                    <a:pt x="f257" y="f132"/>
                  </a:lnTo>
                  <a:lnTo>
                    <a:pt x="f48" y="f258"/>
                  </a:lnTo>
                  <a:lnTo>
                    <a:pt x="f208" y="f259"/>
                  </a:lnTo>
                  <a:lnTo>
                    <a:pt x="f50" y="f223"/>
                  </a:lnTo>
                  <a:lnTo>
                    <a:pt x="f260" y="f1"/>
                  </a:lnTo>
                  <a:lnTo>
                    <a:pt x="f261" y="f129"/>
                  </a:lnTo>
                  <a:lnTo>
                    <a:pt x="f262" y="f263"/>
                  </a:lnTo>
                  <a:lnTo>
                    <a:pt x="f264" y="f265"/>
                  </a:lnTo>
                  <a:lnTo>
                    <a:pt x="f266" y="f267"/>
                  </a:lnTo>
                  <a:lnTo>
                    <a:pt x="f251" y="f259"/>
                  </a:lnTo>
                  <a:lnTo>
                    <a:pt x="f268" y="f269"/>
                  </a:lnTo>
                  <a:lnTo>
                    <a:pt x="f270" y="f271"/>
                  </a:lnTo>
                  <a:lnTo>
                    <a:pt x="f272" y="f227"/>
                  </a:lnTo>
                  <a:lnTo>
                    <a:pt x="f273" y="f236"/>
                  </a:lnTo>
                  <a:lnTo>
                    <a:pt x="f274" y="f275"/>
                  </a:lnTo>
                  <a:lnTo>
                    <a:pt x="f276" y="f232"/>
                  </a:lnTo>
                  <a:lnTo>
                    <a:pt x="f277" y="f247"/>
                  </a:lnTo>
                  <a:lnTo>
                    <a:pt x="f278" y="f230"/>
                  </a:lnTo>
                  <a:lnTo>
                    <a:pt x="f279" y="f236"/>
                  </a:lnTo>
                  <a:lnTo>
                    <a:pt x="f188" y="f238"/>
                  </a:lnTo>
                  <a:lnTo>
                    <a:pt x="f274" y="f225"/>
                  </a:lnTo>
                  <a:lnTo>
                    <a:pt x="f280" y="f267"/>
                  </a:lnTo>
                  <a:lnTo>
                    <a:pt x="f281" y="f282"/>
                  </a:lnTo>
                  <a:lnTo>
                    <a:pt x="f283" y="f284"/>
                  </a:lnTo>
                  <a:lnTo>
                    <a:pt x="f285" y="f1"/>
                  </a:lnTo>
                  <a:lnTo>
                    <a:pt x="f204" y="f286"/>
                  </a:lnTo>
                  <a:lnTo>
                    <a:pt x="f287" y="f288"/>
                  </a:lnTo>
                  <a:lnTo>
                    <a:pt x="f46" y="f289"/>
                  </a:lnTo>
                  <a:lnTo>
                    <a:pt x="f270" y="f125"/>
                  </a:lnTo>
                  <a:lnTo>
                    <a:pt x="f290" y="f9"/>
                  </a:lnTo>
                  <a:lnTo>
                    <a:pt x="f291" y="f292"/>
                  </a:lnTo>
                  <a:lnTo>
                    <a:pt x="f283" y="f293"/>
                  </a:lnTo>
                  <a:lnTo>
                    <a:pt x="f294" y="f221"/>
                  </a:lnTo>
                  <a:lnTo>
                    <a:pt x="f295" y="f129"/>
                  </a:lnTo>
                  <a:lnTo>
                    <a:pt x="f296" y="f297"/>
                  </a:lnTo>
                  <a:lnTo>
                    <a:pt x="f179" y="f241"/>
                  </a:lnTo>
                  <a:lnTo>
                    <a:pt x="f298" y="f299"/>
                  </a:lnTo>
                  <a:lnTo>
                    <a:pt x="f175" y="f271"/>
                  </a:lnTo>
                  <a:lnTo>
                    <a:pt x="f155" y="f236"/>
                  </a:lnTo>
                  <a:lnTo>
                    <a:pt x="f151" y="f300"/>
                  </a:lnTo>
                  <a:lnTo>
                    <a:pt x="f301" y="f302"/>
                  </a:lnTo>
                  <a:lnTo>
                    <a:pt x="f148" y="f235"/>
                  </a:lnTo>
                  <a:lnTo>
                    <a:pt x="f151" y="f243"/>
                  </a:lnTo>
                  <a:lnTo>
                    <a:pt x="f303" y="f299"/>
                  </a:lnTo>
                  <a:lnTo>
                    <a:pt x="f304" y="f282"/>
                  </a:lnTo>
                  <a:lnTo>
                    <a:pt x="f305" y="f1"/>
                  </a:lnTo>
                  <a:lnTo>
                    <a:pt x="f306" y="f307"/>
                  </a:lnTo>
                  <a:lnTo>
                    <a:pt x="f197" y="f218"/>
                  </a:lnTo>
                  <a:lnTo>
                    <a:pt x="f37" y="f131"/>
                  </a:lnTo>
                  <a:lnTo>
                    <a:pt x="f308" y="f309"/>
                  </a:lnTo>
                  <a:lnTo>
                    <a:pt x="f310" y="f311"/>
                  </a:lnTo>
                  <a:lnTo>
                    <a:pt x="f312" y="f313"/>
                  </a:lnTo>
                  <a:lnTo>
                    <a:pt x="f314" y="f69"/>
                  </a:lnTo>
                  <a:lnTo>
                    <a:pt x="f315" y="f128"/>
                  </a:lnTo>
                  <a:lnTo>
                    <a:pt x="f316" y="f209"/>
                  </a:lnTo>
                  <a:lnTo>
                    <a:pt x="f174" y="f317"/>
                  </a:lnTo>
                  <a:lnTo>
                    <a:pt x="f318" y="f307"/>
                  </a:lnTo>
                  <a:lnTo>
                    <a:pt x="f173" y="f293"/>
                  </a:lnTo>
                  <a:lnTo>
                    <a:pt x="f319" y="f129"/>
                  </a:lnTo>
                  <a:lnTo>
                    <a:pt x="f29" y="f265"/>
                  </a:lnTo>
                  <a:lnTo>
                    <a:pt x="f320" y="f299"/>
                  </a:lnTo>
                  <a:lnTo>
                    <a:pt x="f321" y="f271"/>
                  </a:lnTo>
                  <a:lnTo>
                    <a:pt x="f322" y="f236"/>
                  </a:lnTo>
                  <a:lnTo>
                    <a:pt x="f23" y="f245"/>
                  </a:lnTo>
                  <a:lnTo>
                    <a:pt x="f323" y="f232"/>
                  </a:lnTo>
                  <a:lnTo>
                    <a:pt x="f324" y="f132"/>
                  </a:lnTo>
                  <a:lnTo>
                    <a:pt x="f165" y="f225"/>
                  </a:lnTo>
                  <a:lnTo>
                    <a:pt x="f325" y="f297"/>
                  </a:lnTo>
                  <a:lnTo>
                    <a:pt x="f326" y="f120"/>
                  </a:lnTo>
                  <a:lnTo>
                    <a:pt x="f144" y="f127"/>
                  </a:lnTo>
                  <a:lnTo>
                    <a:pt x="f106" y="f7"/>
                  </a:lnTo>
                  <a:lnTo>
                    <a:pt x="f327" y="f67"/>
                  </a:lnTo>
                  <a:lnTo>
                    <a:pt x="f328" y="f329"/>
                  </a:lnTo>
                  <a:lnTo>
                    <a:pt x="f330" y="f200"/>
                  </a:lnTo>
                  <a:lnTo>
                    <a:pt x="f144" y="f203"/>
                  </a:lnTo>
                  <a:lnTo>
                    <a:pt x="f25" y="f206"/>
                  </a:lnTo>
                  <a:lnTo>
                    <a:pt x="f331" y="f218"/>
                  </a:lnTo>
                  <a:lnTo>
                    <a:pt x="f332" y="f125"/>
                  </a:lnTo>
                  <a:lnTo>
                    <a:pt x="f333" y="f120"/>
                  </a:lnTo>
                  <a:lnTo>
                    <a:pt x="f135" y="f129"/>
                  </a:lnTo>
                  <a:lnTo>
                    <a:pt x="f334" y="f297"/>
                  </a:lnTo>
                  <a:lnTo>
                    <a:pt x="f227" y="f241"/>
                  </a:lnTo>
                  <a:lnTo>
                    <a:pt x="f259" y="f299"/>
                  </a:lnTo>
                  <a:lnTo>
                    <a:pt x="f263" y="f335"/>
                  </a:lnTo>
                  <a:lnTo>
                    <a:pt x="f336" y="f243"/>
                  </a:lnTo>
                  <a:lnTo>
                    <a:pt x="f218" y="f337"/>
                  </a:lnTo>
                  <a:lnTo>
                    <a:pt x="f67" y="f228"/>
                  </a:lnTo>
                  <a:lnTo>
                    <a:pt x="f66" y="f245"/>
                  </a:lnTo>
                  <a:lnTo>
                    <a:pt x="f181" y="f230"/>
                  </a:lnTo>
                  <a:lnTo>
                    <a:pt x="f159" y="f232"/>
                  </a:lnTo>
                  <a:lnTo>
                    <a:pt x="f145" y="f338"/>
                  </a:lnTo>
                  <a:lnTo>
                    <a:pt x="f339" y="f232"/>
                  </a:lnTo>
                  <a:lnTo>
                    <a:pt x="f340" y="f300"/>
                  </a:lnTo>
                  <a:lnTo>
                    <a:pt x="f93" y="f235"/>
                  </a:lnTo>
                  <a:lnTo>
                    <a:pt x="f341" y="f236"/>
                  </a:lnTo>
                  <a:lnTo>
                    <a:pt x="f342" y="f243"/>
                  </a:lnTo>
                  <a:lnTo>
                    <a:pt x="f2" y="f343"/>
                  </a:lnTo>
                  <a:lnTo>
                    <a:pt x="f34" y="f130"/>
                  </a:lnTo>
                  <a:lnTo>
                    <a:pt x="f344" y="f345"/>
                  </a:lnTo>
                  <a:lnTo>
                    <a:pt x="f340" y="f346"/>
                  </a:lnTo>
                  <a:lnTo>
                    <a:pt x="f347" y="f1"/>
                  </a:lnTo>
                  <a:lnTo>
                    <a:pt x="f348" y="f349"/>
                  </a:lnTo>
                  <a:lnTo>
                    <a:pt x="f116" y="f350"/>
                  </a:lnTo>
                  <a:lnTo>
                    <a:pt x="f351" y="f123"/>
                  </a:lnTo>
                  <a:lnTo>
                    <a:pt x="f5" y="f6"/>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5" name="Freeform 14"/>
            <p:cNvSpPr/>
            <p:nvPr/>
          </p:nvSpPr>
          <p:spPr>
            <a:xfrm>
              <a:off x="4571279" y="4360680"/>
              <a:ext cx="136800" cy="25200"/>
            </a:xfrm>
            <a:custGeom>
              <a:avLst/>
              <a:gdLst>
                <a:gd name="f0" fmla="val 0"/>
                <a:gd name="f1" fmla="val 217"/>
                <a:gd name="f2" fmla="val 42"/>
                <a:gd name="f3" fmla="val 106"/>
                <a:gd name="f4" fmla="val 2"/>
                <a:gd name="f5" fmla="val 121"/>
                <a:gd name="f6" fmla="val 135"/>
                <a:gd name="f7" fmla="val 149"/>
                <a:gd name="f8" fmla="val 164"/>
                <a:gd name="f9" fmla="val 3"/>
                <a:gd name="f10" fmla="val 177"/>
                <a:gd name="f11" fmla="val 6"/>
                <a:gd name="f12" fmla="val 191"/>
                <a:gd name="f13" fmla="val 10"/>
                <a:gd name="f14" fmla="val 204"/>
                <a:gd name="f15" fmla="val 13"/>
                <a:gd name="f16" fmla="val 18"/>
                <a:gd name="f17" fmla="val 203"/>
                <a:gd name="f18" fmla="val 178"/>
                <a:gd name="f19" fmla="val 19"/>
                <a:gd name="f20" fmla="val 151"/>
                <a:gd name="f21" fmla="val 20"/>
                <a:gd name="f22" fmla="val 139"/>
                <a:gd name="f23" fmla="val 22"/>
                <a:gd name="f24" fmla="val 126"/>
                <a:gd name="f25" fmla="val 24"/>
                <a:gd name="f26" fmla="val 113"/>
                <a:gd name="f27" fmla="val 25"/>
                <a:gd name="f28" fmla="val 100"/>
                <a:gd name="f29" fmla="val 27"/>
                <a:gd name="f30" fmla="val 87"/>
                <a:gd name="f31" fmla="val 29"/>
                <a:gd name="f32" fmla="val 74"/>
                <a:gd name="f33" fmla="val 30"/>
                <a:gd name="f34" fmla="val 63"/>
                <a:gd name="f35" fmla="val 33"/>
                <a:gd name="f36" fmla="val 50"/>
                <a:gd name="f37" fmla="val 35"/>
                <a:gd name="f38" fmla="val 37"/>
                <a:gd name="f39" fmla="val 40"/>
                <a:gd name="f40" fmla="val 12"/>
                <a:gd name="f41" fmla="val 14"/>
                <a:gd name="f42" fmla="val 36"/>
                <a:gd name="f43" fmla="val 32"/>
                <a:gd name="f44" fmla="val 52"/>
                <a:gd name="f45" fmla="val 64"/>
                <a:gd name="f46" fmla="val 78"/>
                <a:gd name="f47" fmla="val 91"/>
              </a:gdLst>
              <a:ahLst/>
              <a:cxnLst>
                <a:cxn ang="3cd4">
                  <a:pos x="hc" y="t"/>
                </a:cxn>
                <a:cxn ang="0">
                  <a:pos x="r" y="vc"/>
                </a:cxn>
                <a:cxn ang="cd4">
                  <a:pos x="hc" y="b"/>
                </a:cxn>
                <a:cxn ang="cd2">
                  <a:pos x="l" y="vc"/>
                </a:cxn>
              </a:cxnLst>
              <a:rect l="l" t="t" r="r" b="b"/>
              <a:pathLst>
                <a:path w="217" h="42">
                  <a:moveTo>
                    <a:pt x="f3" y="f4"/>
                  </a:moveTo>
                  <a:lnTo>
                    <a:pt x="f5" y="f0"/>
                  </a:lnTo>
                  <a:lnTo>
                    <a:pt x="f6" y="f0"/>
                  </a:lnTo>
                  <a:lnTo>
                    <a:pt x="f7" y="f4"/>
                  </a:lnTo>
                  <a:lnTo>
                    <a:pt x="f8" y="f9"/>
                  </a:lnTo>
                  <a:lnTo>
                    <a:pt x="f10" y="f11"/>
                  </a:lnTo>
                  <a:lnTo>
                    <a:pt x="f12" y="f13"/>
                  </a:lnTo>
                  <a:lnTo>
                    <a:pt x="f14" y="f15"/>
                  </a:lnTo>
                  <a:lnTo>
                    <a:pt x="f1" y="f16"/>
                  </a:lnTo>
                  <a:lnTo>
                    <a:pt x="f17" y="f16"/>
                  </a:lnTo>
                  <a:lnTo>
                    <a:pt x="f12" y="f16"/>
                  </a:lnTo>
                  <a:lnTo>
                    <a:pt x="f18" y="f19"/>
                  </a:lnTo>
                  <a:lnTo>
                    <a:pt x="f8" y="f19"/>
                  </a:lnTo>
                  <a:lnTo>
                    <a:pt x="f20" y="f21"/>
                  </a:lnTo>
                  <a:lnTo>
                    <a:pt x="f22" y="f23"/>
                  </a:lnTo>
                  <a:lnTo>
                    <a:pt x="f24" y="f25"/>
                  </a:lnTo>
                  <a:lnTo>
                    <a:pt x="f26" y="f27"/>
                  </a:lnTo>
                  <a:lnTo>
                    <a:pt x="f28" y="f29"/>
                  </a:lnTo>
                  <a:lnTo>
                    <a:pt x="f30" y="f31"/>
                  </a:lnTo>
                  <a:lnTo>
                    <a:pt x="f32" y="f33"/>
                  </a:lnTo>
                  <a:lnTo>
                    <a:pt x="f34" y="f35"/>
                  </a:lnTo>
                  <a:lnTo>
                    <a:pt x="f36" y="f37"/>
                  </a:lnTo>
                  <a:lnTo>
                    <a:pt x="f38" y="f38"/>
                  </a:lnTo>
                  <a:lnTo>
                    <a:pt x="f27" y="f39"/>
                  </a:lnTo>
                  <a:lnTo>
                    <a:pt x="f40" y="f2"/>
                  </a:lnTo>
                  <a:lnTo>
                    <a:pt x="f0" y="f39"/>
                  </a:lnTo>
                  <a:lnTo>
                    <a:pt x="f41" y="f42"/>
                  </a:lnTo>
                  <a:lnTo>
                    <a:pt x="f29" y="f43"/>
                  </a:lnTo>
                  <a:lnTo>
                    <a:pt x="f39" y="f27"/>
                  </a:lnTo>
                  <a:lnTo>
                    <a:pt x="f44" y="f16"/>
                  </a:lnTo>
                  <a:lnTo>
                    <a:pt x="f45" y="f40"/>
                  </a:lnTo>
                  <a:lnTo>
                    <a:pt x="f46" y="f11"/>
                  </a:lnTo>
                  <a:lnTo>
                    <a:pt x="f47"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6" name="Freeform 15"/>
            <p:cNvSpPr/>
            <p:nvPr/>
          </p:nvSpPr>
          <p:spPr>
            <a:xfrm>
              <a:off x="4728600" y="4591080"/>
              <a:ext cx="39240" cy="122760"/>
            </a:xfrm>
            <a:custGeom>
              <a:avLst/>
              <a:gdLst>
                <a:gd name="f0" fmla="val 0"/>
                <a:gd name="f1" fmla="val 61"/>
                <a:gd name="f2" fmla="val 195"/>
                <a:gd name="f3" fmla="val 32"/>
                <a:gd name="f4" fmla="val 31"/>
                <a:gd name="f5" fmla="val 20"/>
                <a:gd name="f6" fmla="val 27"/>
                <a:gd name="f7" fmla="val 38"/>
                <a:gd name="f8" fmla="val 24"/>
                <a:gd name="f9" fmla="val 58"/>
                <a:gd name="f10" fmla="val 28"/>
                <a:gd name="f11" fmla="val 78"/>
                <a:gd name="f12" fmla="val 93"/>
                <a:gd name="f13" fmla="val 106"/>
                <a:gd name="f14" fmla="val 45"/>
                <a:gd name="f15" fmla="val 120"/>
                <a:gd name="f16" fmla="val 52"/>
                <a:gd name="f17" fmla="val 134"/>
                <a:gd name="f18" fmla="val 149"/>
                <a:gd name="f19" fmla="val 163"/>
                <a:gd name="f20" fmla="val 179"/>
                <a:gd name="f21" fmla="val 57"/>
                <a:gd name="f22" fmla="val 177"/>
                <a:gd name="f23" fmla="val 51"/>
                <a:gd name="f24" fmla="val 162"/>
                <a:gd name="f25" fmla="val 43"/>
                <a:gd name="f26" fmla="val 147"/>
                <a:gd name="f27" fmla="val 33"/>
                <a:gd name="f28" fmla="val 133"/>
                <a:gd name="f29" fmla="val 23"/>
                <a:gd name="f30" fmla="val 119"/>
                <a:gd name="f31" fmla="val 14"/>
                <a:gd name="f32" fmla="val 105"/>
                <a:gd name="f33" fmla="val 6"/>
                <a:gd name="f34" fmla="val 90"/>
                <a:gd name="f35" fmla="val 1"/>
                <a:gd name="f36" fmla="val 74"/>
                <a:gd name="f37" fmla="val 63"/>
                <a:gd name="f38" fmla="val 2"/>
                <a:gd name="f39" fmla="val 42"/>
                <a:gd name="f40" fmla="val 10"/>
                <a:gd name="f41" fmla="val 16"/>
                <a:gd name="f42" fmla="val 7"/>
              </a:gdLst>
              <a:ahLst/>
              <a:cxnLst>
                <a:cxn ang="3cd4">
                  <a:pos x="hc" y="t"/>
                </a:cxn>
                <a:cxn ang="0">
                  <a:pos x="r" y="vc"/>
                </a:cxn>
                <a:cxn ang="cd4">
                  <a:pos x="hc" y="b"/>
                </a:cxn>
                <a:cxn ang="cd2">
                  <a:pos x="l" y="vc"/>
                </a:cxn>
              </a:cxnLst>
              <a:rect l="l" t="t" r="r" b="b"/>
              <a:pathLst>
                <a:path w="61" h="195">
                  <a:moveTo>
                    <a:pt x="f3" y="f0"/>
                  </a:moveTo>
                  <a:lnTo>
                    <a:pt x="f4" y="f5"/>
                  </a:lnTo>
                  <a:lnTo>
                    <a:pt x="f6" y="f7"/>
                  </a:lnTo>
                  <a:lnTo>
                    <a:pt x="f8" y="f9"/>
                  </a:lnTo>
                  <a:lnTo>
                    <a:pt x="f10" y="f11"/>
                  </a:lnTo>
                  <a:lnTo>
                    <a:pt x="f3" y="f12"/>
                  </a:lnTo>
                  <a:lnTo>
                    <a:pt x="f7" y="f13"/>
                  </a:lnTo>
                  <a:lnTo>
                    <a:pt x="f14" y="f15"/>
                  </a:lnTo>
                  <a:lnTo>
                    <a:pt x="f16" y="f17"/>
                  </a:lnTo>
                  <a:lnTo>
                    <a:pt x="f9" y="f18"/>
                  </a:lnTo>
                  <a:lnTo>
                    <a:pt x="f1" y="f19"/>
                  </a:lnTo>
                  <a:lnTo>
                    <a:pt x="f1" y="f20"/>
                  </a:lnTo>
                  <a:lnTo>
                    <a:pt x="f9" y="f2"/>
                  </a:lnTo>
                  <a:lnTo>
                    <a:pt x="f21" y="f22"/>
                  </a:lnTo>
                  <a:lnTo>
                    <a:pt x="f23" y="f24"/>
                  </a:lnTo>
                  <a:lnTo>
                    <a:pt x="f25" y="f26"/>
                  </a:lnTo>
                  <a:lnTo>
                    <a:pt x="f27" y="f28"/>
                  </a:lnTo>
                  <a:lnTo>
                    <a:pt x="f29" y="f30"/>
                  </a:lnTo>
                  <a:lnTo>
                    <a:pt x="f31" y="f32"/>
                  </a:lnTo>
                  <a:lnTo>
                    <a:pt x="f33" y="f34"/>
                  </a:lnTo>
                  <a:lnTo>
                    <a:pt x="f35" y="f36"/>
                  </a:lnTo>
                  <a:lnTo>
                    <a:pt x="f0" y="f37"/>
                  </a:lnTo>
                  <a:lnTo>
                    <a:pt x="f0" y="f16"/>
                  </a:lnTo>
                  <a:lnTo>
                    <a:pt x="f38" y="f39"/>
                  </a:lnTo>
                  <a:lnTo>
                    <a:pt x="f33" y="f3"/>
                  </a:lnTo>
                  <a:lnTo>
                    <a:pt x="f40" y="f29"/>
                  </a:lnTo>
                  <a:lnTo>
                    <a:pt x="f41" y="f31"/>
                  </a:lnTo>
                  <a:lnTo>
                    <a:pt x="f29" y="f42"/>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7" name="Freeform 16"/>
            <p:cNvSpPr/>
            <p:nvPr/>
          </p:nvSpPr>
          <p:spPr>
            <a:xfrm>
              <a:off x="4788360" y="4664880"/>
              <a:ext cx="69840" cy="28800"/>
            </a:xfrm>
            <a:custGeom>
              <a:avLst/>
              <a:gdLst>
                <a:gd name="f0" fmla="val 0"/>
                <a:gd name="f1" fmla="val 111"/>
                <a:gd name="f2" fmla="val 46"/>
                <a:gd name="f3" fmla="val 16"/>
                <a:gd name="f4" fmla="val 10"/>
                <a:gd name="f5" fmla="val 19"/>
                <a:gd name="f6" fmla="val 20"/>
                <a:gd name="f7" fmla="val 22"/>
                <a:gd name="f8" fmla="val 30"/>
                <a:gd name="f9" fmla="val 23"/>
                <a:gd name="f10" fmla="val 41"/>
                <a:gd name="f11" fmla="val 24"/>
                <a:gd name="f12" fmla="val 51"/>
                <a:gd name="f13" fmla="val 63"/>
                <a:gd name="f14" fmla="val 72"/>
                <a:gd name="f15" fmla="val 82"/>
                <a:gd name="f16" fmla="val 17"/>
                <a:gd name="f17" fmla="val 89"/>
                <a:gd name="f18" fmla="val 11"/>
                <a:gd name="f19" fmla="val 95"/>
                <a:gd name="f20" fmla="val 5"/>
                <a:gd name="f21" fmla="val 103"/>
                <a:gd name="f22" fmla="val 1"/>
                <a:gd name="f23" fmla="val 8"/>
                <a:gd name="f24" fmla="val 94"/>
                <a:gd name="f25" fmla="val 86"/>
                <a:gd name="f26" fmla="val 25"/>
                <a:gd name="f27" fmla="val 76"/>
                <a:gd name="f28" fmla="val 33"/>
                <a:gd name="f29" fmla="val 66"/>
                <a:gd name="f30" fmla="val 39"/>
                <a:gd name="f31" fmla="val 56"/>
                <a:gd name="f32" fmla="val 44"/>
                <a:gd name="f33" fmla="val 45"/>
                <a:gd name="f34" fmla="val 40"/>
                <a:gd name="f35" fmla="val 14"/>
                <a:gd name="f36" fmla="val 6"/>
              </a:gdLst>
              <a:ahLst/>
              <a:cxnLst>
                <a:cxn ang="3cd4">
                  <a:pos x="hc" y="t"/>
                </a:cxn>
                <a:cxn ang="0">
                  <a:pos x="r" y="vc"/>
                </a:cxn>
                <a:cxn ang="cd4">
                  <a:pos x="hc" y="b"/>
                </a:cxn>
                <a:cxn ang="cd2">
                  <a:pos x="l" y="vc"/>
                </a:cxn>
              </a:cxnLst>
              <a:rect l="l" t="t" r="r" b="b"/>
              <a:pathLst>
                <a:path w="111" h="46">
                  <a:moveTo>
                    <a:pt x="f0" y="f3"/>
                  </a:moveTo>
                  <a:lnTo>
                    <a:pt x="f4" y="f5"/>
                  </a:lnTo>
                  <a:lnTo>
                    <a:pt x="f6" y="f7"/>
                  </a:lnTo>
                  <a:lnTo>
                    <a:pt x="f8" y="f9"/>
                  </a:lnTo>
                  <a:lnTo>
                    <a:pt x="f10" y="f11"/>
                  </a:lnTo>
                  <a:lnTo>
                    <a:pt x="f12" y="f11"/>
                  </a:lnTo>
                  <a:lnTo>
                    <a:pt x="f13" y="f9"/>
                  </a:lnTo>
                  <a:lnTo>
                    <a:pt x="f14" y="f6"/>
                  </a:lnTo>
                  <a:lnTo>
                    <a:pt x="f15" y="f16"/>
                  </a:lnTo>
                  <a:lnTo>
                    <a:pt x="f17" y="f18"/>
                  </a:lnTo>
                  <a:lnTo>
                    <a:pt x="f19" y="f20"/>
                  </a:lnTo>
                  <a:lnTo>
                    <a:pt x="f21" y="f22"/>
                  </a:lnTo>
                  <a:lnTo>
                    <a:pt x="f1" y="f0"/>
                  </a:lnTo>
                  <a:lnTo>
                    <a:pt x="f21" y="f23"/>
                  </a:lnTo>
                  <a:lnTo>
                    <a:pt x="f24" y="f16"/>
                  </a:lnTo>
                  <a:lnTo>
                    <a:pt x="f25" y="f26"/>
                  </a:lnTo>
                  <a:lnTo>
                    <a:pt x="f27" y="f28"/>
                  </a:lnTo>
                  <a:lnTo>
                    <a:pt x="f29" y="f30"/>
                  </a:lnTo>
                  <a:lnTo>
                    <a:pt x="f31" y="f32"/>
                  </a:lnTo>
                  <a:lnTo>
                    <a:pt x="f33" y="f2"/>
                  </a:lnTo>
                  <a:lnTo>
                    <a:pt x="f28" y="f33"/>
                  </a:lnTo>
                  <a:lnTo>
                    <a:pt x="f9" y="f34"/>
                  </a:lnTo>
                  <a:lnTo>
                    <a:pt x="f35" y="f28"/>
                  </a:lnTo>
                  <a:lnTo>
                    <a:pt x="f36" y="f26"/>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8" name="Freeform 17"/>
            <p:cNvSpPr/>
            <p:nvPr/>
          </p:nvSpPr>
          <p:spPr>
            <a:xfrm>
              <a:off x="4803480" y="4727880"/>
              <a:ext cx="20160" cy="22680"/>
            </a:xfrm>
            <a:custGeom>
              <a:avLst/>
              <a:gdLst>
                <a:gd name="f0" fmla="val 0"/>
                <a:gd name="f1" fmla="val 32"/>
                <a:gd name="f2" fmla="val 37"/>
                <a:gd name="f3" fmla="val 8"/>
                <a:gd name="f4" fmla="val 15"/>
                <a:gd name="f5" fmla="val 20"/>
                <a:gd name="f6" fmla="val 2"/>
                <a:gd name="f7" fmla="val 25"/>
                <a:gd name="f8" fmla="val 7"/>
                <a:gd name="f9" fmla="val 30"/>
                <a:gd name="f10" fmla="val 11"/>
                <a:gd name="f11" fmla="val 31"/>
                <a:gd name="f12" fmla="val 16"/>
                <a:gd name="f13" fmla="val 23"/>
                <a:gd name="f14" fmla="val 29"/>
                <a:gd name="f15" fmla="val 34"/>
                <a:gd name="f16" fmla="val 28"/>
                <a:gd name="f17" fmla="val 22"/>
                <a:gd name="f18" fmla="val 19"/>
                <a:gd name="f19" fmla="val 36"/>
                <a:gd name="f20" fmla="val 10"/>
                <a:gd name="f21" fmla="val 4"/>
                <a:gd name="f22" fmla="val 1"/>
                <a:gd name="f23" fmla="val 13"/>
              </a:gdLst>
              <a:ahLst/>
              <a:cxnLst>
                <a:cxn ang="3cd4">
                  <a:pos x="hc" y="t"/>
                </a:cxn>
                <a:cxn ang="0">
                  <a:pos x="r" y="vc"/>
                </a:cxn>
                <a:cxn ang="cd4">
                  <a:pos x="hc" y="b"/>
                </a:cxn>
                <a:cxn ang="cd2">
                  <a:pos x="l" y="vc"/>
                </a:cxn>
              </a:cxnLst>
              <a:rect l="l" t="t" r="r" b="b"/>
              <a:pathLst>
                <a:path w="32" h="37">
                  <a:moveTo>
                    <a:pt x="f3" y="f0"/>
                  </a:moveTo>
                  <a:lnTo>
                    <a:pt x="f4" y="f0"/>
                  </a:lnTo>
                  <a:lnTo>
                    <a:pt x="f5" y="f6"/>
                  </a:lnTo>
                  <a:lnTo>
                    <a:pt x="f7" y="f8"/>
                  </a:lnTo>
                  <a:lnTo>
                    <a:pt x="f9" y="f10"/>
                  </a:lnTo>
                  <a:lnTo>
                    <a:pt x="f11" y="f12"/>
                  </a:lnTo>
                  <a:lnTo>
                    <a:pt x="f1" y="f13"/>
                  </a:lnTo>
                  <a:lnTo>
                    <a:pt x="f1" y="f14"/>
                  </a:lnTo>
                  <a:lnTo>
                    <a:pt x="f11" y="f15"/>
                  </a:lnTo>
                  <a:lnTo>
                    <a:pt x="f16" y="f2"/>
                  </a:lnTo>
                  <a:lnTo>
                    <a:pt x="f7" y="f2"/>
                  </a:lnTo>
                  <a:lnTo>
                    <a:pt x="f17" y="f2"/>
                  </a:lnTo>
                  <a:lnTo>
                    <a:pt x="f18" y="f19"/>
                  </a:lnTo>
                  <a:lnTo>
                    <a:pt x="f20" y="f9"/>
                  </a:lnTo>
                  <a:lnTo>
                    <a:pt x="f21" y="f17"/>
                  </a:lnTo>
                  <a:lnTo>
                    <a:pt x="f22" y="f23"/>
                  </a:lnTo>
                  <a:lnTo>
                    <a:pt x="f0" y="f6"/>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9" name="Freeform 18"/>
            <p:cNvSpPr/>
            <p:nvPr/>
          </p:nvSpPr>
          <p:spPr>
            <a:xfrm>
              <a:off x="4802400" y="4615200"/>
              <a:ext cx="16200" cy="15120"/>
            </a:xfrm>
            <a:custGeom>
              <a:avLst/>
              <a:gdLst>
                <a:gd name="f0" fmla="val 0"/>
                <a:gd name="f1" fmla="val 27"/>
                <a:gd name="f2" fmla="val 24"/>
                <a:gd name="f3" fmla="val 22"/>
                <a:gd name="f4" fmla="val 26"/>
                <a:gd name="f5" fmla="val 3"/>
                <a:gd name="f6" fmla="val 8"/>
                <a:gd name="f7" fmla="val 12"/>
                <a:gd name="f8" fmla="val 17"/>
                <a:gd name="f9" fmla="val 25"/>
                <a:gd name="f10" fmla="val 19"/>
                <a:gd name="f11" fmla="val 21"/>
                <a:gd name="f12" fmla="val 20"/>
                <a:gd name="f13" fmla="val 23"/>
                <a:gd name="f14" fmla="val 18"/>
                <a:gd name="f15" fmla="val 7"/>
                <a:gd name="f16" fmla="val 16"/>
                <a:gd name="f17" fmla="val 4"/>
                <a:gd name="f18" fmla="val 10"/>
                <a:gd name="f19" fmla="val 5"/>
                <a:gd name="f20" fmla="val 2"/>
                <a:gd name="f21" fmla="val 11"/>
              </a:gdLst>
              <a:ahLst/>
              <a:cxnLst>
                <a:cxn ang="3cd4">
                  <a:pos x="hc" y="t"/>
                </a:cxn>
                <a:cxn ang="0">
                  <a:pos x="r" y="vc"/>
                </a:cxn>
                <a:cxn ang="cd4">
                  <a:pos x="hc" y="b"/>
                </a:cxn>
                <a:cxn ang="cd2">
                  <a:pos x="l" y="vc"/>
                </a:cxn>
              </a:cxnLst>
              <a:rect l="l" t="t" r="r" b="b"/>
              <a:pathLst>
                <a:path w="27" h="24">
                  <a:moveTo>
                    <a:pt x="f3" y="f0"/>
                  </a:moveTo>
                  <a:lnTo>
                    <a:pt x="f4" y="f5"/>
                  </a:lnTo>
                  <a:lnTo>
                    <a:pt x="f1" y="f6"/>
                  </a:lnTo>
                  <a:lnTo>
                    <a:pt x="f1" y="f7"/>
                  </a:lnTo>
                  <a:lnTo>
                    <a:pt x="f4" y="f8"/>
                  </a:lnTo>
                  <a:lnTo>
                    <a:pt x="f9" y="f10"/>
                  </a:lnTo>
                  <a:lnTo>
                    <a:pt x="f3" y="f11"/>
                  </a:lnTo>
                  <a:lnTo>
                    <a:pt x="f12" y="f13"/>
                  </a:lnTo>
                  <a:lnTo>
                    <a:pt x="f14" y="f2"/>
                  </a:lnTo>
                  <a:lnTo>
                    <a:pt x="f7" y="f11"/>
                  </a:lnTo>
                  <a:lnTo>
                    <a:pt x="f15" y="f16"/>
                  </a:lnTo>
                  <a:lnTo>
                    <a:pt x="f17" y="f18"/>
                  </a:lnTo>
                  <a:lnTo>
                    <a:pt x="f0" y="f17"/>
                  </a:lnTo>
                  <a:lnTo>
                    <a:pt x="f19" y="f20"/>
                  </a:lnTo>
                  <a:lnTo>
                    <a:pt x="f21" y="f0"/>
                  </a:lnTo>
                  <a:lnTo>
                    <a:pt x="f8" y="f0"/>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0" name="Freeform 19"/>
            <p:cNvSpPr/>
            <p:nvPr/>
          </p:nvSpPr>
          <p:spPr>
            <a:xfrm>
              <a:off x="4840200" y="4506480"/>
              <a:ext cx="64440" cy="99720"/>
            </a:xfrm>
            <a:custGeom>
              <a:avLst/>
              <a:gdLst>
                <a:gd name="f0" fmla="val 0"/>
                <a:gd name="f1" fmla="val 103"/>
                <a:gd name="f2" fmla="val 158"/>
                <a:gd name="f3" fmla="val 79"/>
                <a:gd name="f4" fmla="val 65"/>
                <a:gd name="f5" fmla="val 81"/>
                <a:gd name="f6" fmla="val 49"/>
                <a:gd name="f7" fmla="val 82"/>
                <a:gd name="f8" fmla="val 32"/>
                <a:gd name="f9" fmla="val 16"/>
                <a:gd name="f10" fmla="val 76"/>
                <a:gd name="f11" fmla="val 90"/>
                <a:gd name="f12" fmla="val 15"/>
                <a:gd name="f13" fmla="val 98"/>
                <a:gd name="f14" fmla="val 33"/>
                <a:gd name="f15" fmla="val 54"/>
                <a:gd name="f16" fmla="val 102"/>
                <a:gd name="f17" fmla="val 96"/>
                <a:gd name="f18" fmla="val 92"/>
                <a:gd name="f19" fmla="val 87"/>
                <a:gd name="f20" fmla="val 107"/>
                <a:gd name="f21" fmla="val 120"/>
                <a:gd name="f22" fmla="val 62"/>
                <a:gd name="f23" fmla="val 131"/>
                <a:gd name="f24" fmla="val 48"/>
                <a:gd name="f25" fmla="val 140"/>
                <a:gd name="f26" fmla="val 148"/>
                <a:gd name="f27" fmla="val 154"/>
                <a:gd name="f28" fmla="val 13"/>
                <a:gd name="f29" fmla="val 150"/>
                <a:gd name="f30" fmla="val 26"/>
                <a:gd name="f31" fmla="val 38"/>
                <a:gd name="f32" fmla="val 50"/>
                <a:gd name="f33" fmla="val 59"/>
                <a:gd name="f34" fmla="val 108"/>
                <a:gd name="f35" fmla="val 68"/>
                <a:gd name="f36" fmla="val 94"/>
                <a:gd name="f37" fmla="val 75"/>
                <a:gd name="f38" fmla="val 80"/>
              </a:gdLst>
              <a:ahLst/>
              <a:cxnLst>
                <a:cxn ang="3cd4">
                  <a:pos x="hc" y="t"/>
                </a:cxn>
                <a:cxn ang="0">
                  <a:pos x="r" y="vc"/>
                </a:cxn>
                <a:cxn ang="cd4">
                  <a:pos x="hc" y="b"/>
                </a:cxn>
                <a:cxn ang="cd2">
                  <a:pos x="l" y="vc"/>
                </a:cxn>
              </a:cxnLst>
              <a:rect l="l" t="t" r="r" b="b"/>
              <a:pathLst>
                <a:path w="103" h="158">
                  <a:moveTo>
                    <a:pt x="f3" y="f4"/>
                  </a:moveTo>
                  <a:lnTo>
                    <a:pt x="f5" y="f6"/>
                  </a:lnTo>
                  <a:lnTo>
                    <a:pt x="f7" y="f8"/>
                  </a:lnTo>
                  <a:lnTo>
                    <a:pt x="f5" y="f9"/>
                  </a:lnTo>
                  <a:lnTo>
                    <a:pt x="f10" y="f0"/>
                  </a:lnTo>
                  <a:lnTo>
                    <a:pt x="f11" y="f12"/>
                  </a:lnTo>
                  <a:lnTo>
                    <a:pt x="f13" y="f14"/>
                  </a:lnTo>
                  <a:lnTo>
                    <a:pt x="f1" y="f15"/>
                  </a:lnTo>
                  <a:lnTo>
                    <a:pt x="f16" y="f10"/>
                  </a:lnTo>
                  <a:lnTo>
                    <a:pt x="f17" y="f18"/>
                  </a:lnTo>
                  <a:lnTo>
                    <a:pt x="f19" y="f20"/>
                  </a:lnTo>
                  <a:lnTo>
                    <a:pt x="f10" y="f21"/>
                  </a:lnTo>
                  <a:lnTo>
                    <a:pt x="f22" y="f23"/>
                  </a:lnTo>
                  <a:lnTo>
                    <a:pt x="f24" y="f25"/>
                  </a:lnTo>
                  <a:lnTo>
                    <a:pt x="f14" y="f26"/>
                  </a:lnTo>
                  <a:lnTo>
                    <a:pt x="f9" y="f27"/>
                  </a:lnTo>
                  <a:lnTo>
                    <a:pt x="f0" y="f2"/>
                  </a:lnTo>
                  <a:lnTo>
                    <a:pt x="f28" y="f29"/>
                  </a:lnTo>
                  <a:lnTo>
                    <a:pt x="f30" y="f25"/>
                  </a:lnTo>
                  <a:lnTo>
                    <a:pt x="f31" y="f23"/>
                  </a:lnTo>
                  <a:lnTo>
                    <a:pt x="f32" y="f21"/>
                  </a:lnTo>
                  <a:lnTo>
                    <a:pt x="f33" y="f34"/>
                  </a:lnTo>
                  <a:lnTo>
                    <a:pt x="f35" y="f36"/>
                  </a:lnTo>
                  <a:lnTo>
                    <a:pt x="f37" y="f38"/>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1" name="Freeform 20"/>
            <p:cNvSpPr/>
            <p:nvPr/>
          </p:nvSpPr>
          <p:spPr>
            <a:xfrm>
              <a:off x="4915080" y="4457880"/>
              <a:ext cx="59400" cy="24120"/>
            </a:xfrm>
            <a:custGeom>
              <a:avLst/>
              <a:gdLst>
                <a:gd name="f0" fmla="val 0"/>
                <a:gd name="f1" fmla="val 93"/>
                <a:gd name="f2" fmla="val 38"/>
                <a:gd name="f3" fmla="val 2"/>
                <a:gd name="f4" fmla="val 8"/>
                <a:gd name="f5" fmla="val 5"/>
                <a:gd name="f6" fmla="val 16"/>
                <a:gd name="f7" fmla="val 24"/>
                <a:gd name="f8" fmla="val 11"/>
                <a:gd name="f9" fmla="val 33"/>
                <a:gd name="f10" fmla="val 14"/>
                <a:gd name="f11" fmla="val 41"/>
                <a:gd name="f12" fmla="val 51"/>
                <a:gd name="f13" fmla="val 17"/>
                <a:gd name="f14" fmla="val 59"/>
                <a:gd name="f15" fmla="val 68"/>
                <a:gd name="f16" fmla="val 13"/>
                <a:gd name="f17" fmla="val 75"/>
                <a:gd name="f18" fmla="val 9"/>
                <a:gd name="f19" fmla="val 81"/>
                <a:gd name="f20" fmla="val 6"/>
                <a:gd name="f21" fmla="val 86"/>
                <a:gd name="f22" fmla="val 91"/>
                <a:gd name="f23" fmla="val 23"/>
                <a:gd name="f24" fmla="val 30"/>
                <a:gd name="f25" fmla="val 69"/>
                <a:gd name="f26" fmla="val 63"/>
                <a:gd name="f27" fmla="val 36"/>
                <a:gd name="f28" fmla="val 56"/>
                <a:gd name="f29" fmla="val 37"/>
                <a:gd name="f30" fmla="val 49"/>
                <a:gd name="f31" fmla="val 43"/>
                <a:gd name="f32" fmla="val 29"/>
                <a:gd name="f33" fmla="val 35"/>
                <a:gd name="f34" fmla="val 28"/>
                <a:gd name="f35" fmla="val 20"/>
                <a:gd name="f36" fmla="val 3"/>
              </a:gdLst>
              <a:ahLst/>
              <a:cxnLst>
                <a:cxn ang="3cd4">
                  <a:pos x="hc" y="t"/>
                </a:cxn>
                <a:cxn ang="0">
                  <a:pos x="r" y="vc"/>
                </a:cxn>
                <a:cxn ang="cd4">
                  <a:pos x="hc" y="b"/>
                </a:cxn>
                <a:cxn ang="cd2">
                  <a:pos x="l" y="vc"/>
                </a:cxn>
              </a:cxnLst>
              <a:rect l="l" t="t" r="r" b="b"/>
              <a:pathLst>
                <a:path w="93" h="38">
                  <a:moveTo>
                    <a:pt x="f0" y="f3"/>
                  </a:moveTo>
                  <a:lnTo>
                    <a:pt x="f4" y="f5"/>
                  </a:lnTo>
                  <a:lnTo>
                    <a:pt x="f6" y="f4"/>
                  </a:lnTo>
                  <a:lnTo>
                    <a:pt x="f7" y="f8"/>
                  </a:lnTo>
                  <a:lnTo>
                    <a:pt x="f9" y="f10"/>
                  </a:lnTo>
                  <a:lnTo>
                    <a:pt x="f11" y="f6"/>
                  </a:lnTo>
                  <a:lnTo>
                    <a:pt x="f12" y="f13"/>
                  </a:lnTo>
                  <a:lnTo>
                    <a:pt x="f14" y="f6"/>
                  </a:lnTo>
                  <a:lnTo>
                    <a:pt x="f15" y="f16"/>
                  </a:lnTo>
                  <a:lnTo>
                    <a:pt x="f17" y="f18"/>
                  </a:lnTo>
                  <a:lnTo>
                    <a:pt x="f19" y="f20"/>
                  </a:lnTo>
                  <a:lnTo>
                    <a:pt x="f21" y="f3"/>
                  </a:lnTo>
                  <a:lnTo>
                    <a:pt x="f1" y="f0"/>
                  </a:lnTo>
                  <a:lnTo>
                    <a:pt x="f22" y="f4"/>
                  </a:lnTo>
                  <a:lnTo>
                    <a:pt x="f21" y="f6"/>
                  </a:lnTo>
                  <a:lnTo>
                    <a:pt x="f19" y="f23"/>
                  </a:lnTo>
                  <a:lnTo>
                    <a:pt x="f17" y="f24"/>
                  </a:lnTo>
                  <a:lnTo>
                    <a:pt x="f25" y="f9"/>
                  </a:lnTo>
                  <a:lnTo>
                    <a:pt x="f26" y="f27"/>
                  </a:lnTo>
                  <a:lnTo>
                    <a:pt x="f28" y="f29"/>
                  </a:lnTo>
                  <a:lnTo>
                    <a:pt x="f30" y="f2"/>
                  </a:lnTo>
                  <a:lnTo>
                    <a:pt x="f31" y="f2"/>
                  </a:lnTo>
                  <a:lnTo>
                    <a:pt x="f27" y="f2"/>
                  </a:lnTo>
                  <a:lnTo>
                    <a:pt x="f32" y="f29"/>
                  </a:lnTo>
                  <a:lnTo>
                    <a:pt x="f23" y="f33"/>
                  </a:lnTo>
                  <a:lnTo>
                    <a:pt x="f10" y="f34"/>
                  </a:lnTo>
                  <a:lnTo>
                    <a:pt x="f4" y="f35"/>
                  </a:lnTo>
                  <a:lnTo>
                    <a:pt x="f36" y="f8"/>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2" name="Freeform 21"/>
            <p:cNvSpPr/>
            <p:nvPr/>
          </p:nvSpPr>
          <p:spPr>
            <a:xfrm>
              <a:off x="4951800" y="4432680"/>
              <a:ext cx="20160" cy="19800"/>
            </a:xfrm>
            <a:custGeom>
              <a:avLst/>
              <a:gdLst>
                <a:gd name="f0" fmla="val 0"/>
                <a:gd name="f1" fmla="val 34"/>
                <a:gd name="f2" fmla="val 31"/>
                <a:gd name="f3" fmla="val 10"/>
                <a:gd name="f4" fmla="val 1"/>
                <a:gd name="f5" fmla="val 14"/>
                <a:gd name="f6" fmla="val 19"/>
                <a:gd name="f7" fmla="val 23"/>
                <a:gd name="f8" fmla="val 28"/>
                <a:gd name="f9" fmla="val 4"/>
                <a:gd name="f10" fmla="val 33"/>
                <a:gd name="f11" fmla="val 15"/>
                <a:gd name="f12" fmla="val 20"/>
                <a:gd name="f13" fmla="val 26"/>
                <a:gd name="f14" fmla="val 22"/>
                <a:gd name="f15" fmla="val 30"/>
                <a:gd name="f16" fmla="val 7"/>
                <a:gd name="f17" fmla="val 5"/>
                <a:gd name="f18" fmla="val 3"/>
                <a:gd name="f19" fmla="val 25"/>
                <a:gd name="f20" fmla="val 13"/>
                <a:gd name="f21" fmla="val 9"/>
                <a:gd name="f22" fmla="val 6"/>
              </a:gdLst>
              <a:ahLst/>
              <a:cxnLst>
                <a:cxn ang="3cd4">
                  <a:pos x="hc" y="t"/>
                </a:cxn>
                <a:cxn ang="0">
                  <a:pos x="r" y="vc"/>
                </a:cxn>
                <a:cxn ang="cd4">
                  <a:pos x="hc" y="b"/>
                </a:cxn>
                <a:cxn ang="cd2">
                  <a:pos x="l" y="vc"/>
                </a:cxn>
              </a:cxnLst>
              <a:rect l="l" t="t" r="r" b="b"/>
              <a:pathLst>
                <a:path w="34" h="31">
                  <a:moveTo>
                    <a:pt x="f3" y="f4"/>
                  </a:moveTo>
                  <a:lnTo>
                    <a:pt x="f5" y="f0"/>
                  </a:lnTo>
                  <a:lnTo>
                    <a:pt x="f6" y="f0"/>
                  </a:lnTo>
                  <a:lnTo>
                    <a:pt x="f7" y="f0"/>
                  </a:lnTo>
                  <a:lnTo>
                    <a:pt x="f8" y="f4"/>
                  </a:lnTo>
                  <a:lnTo>
                    <a:pt x="f2" y="f9"/>
                  </a:lnTo>
                  <a:lnTo>
                    <a:pt x="f10" y="f3"/>
                  </a:lnTo>
                  <a:lnTo>
                    <a:pt x="f1" y="f11"/>
                  </a:lnTo>
                  <a:lnTo>
                    <a:pt x="f10" y="f12"/>
                  </a:lnTo>
                  <a:lnTo>
                    <a:pt x="f8" y="f13"/>
                  </a:lnTo>
                  <a:lnTo>
                    <a:pt x="f14" y="f15"/>
                  </a:lnTo>
                  <a:lnTo>
                    <a:pt x="f11" y="f2"/>
                  </a:lnTo>
                  <a:lnTo>
                    <a:pt x="f16" y="f15"/>
                  </a:lnTo>
                  <a:lnTo>
                    <a:pt x="f17" y="f8"/>
                  </a:lnTo>
                  <a:lnTo>
                    <a:pt x="f18" y="f19"/>
                  </a:lnTo>
                  <a:lnTo>
                    <a:pt x="f4" y="f7"/>
                  </a:lnTo>
                  <a:lnTo>
                    <a:pt x="f0" y="f6"/>
                  </a:lnTo>
                  <a:lnTo>
                    <a:pt x="f0" y="f20"/>
                  </a:lnTo>
                  <a:lnTo>
                    <a:pt x="f18" y="f21"/>
                  </a:lnTo>
                  <a:lnTo>
                    <a:pt x="f22"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3" name="Freeform 22"/>
            <p:cNvSpPr/>
            <p:nvPr/>
          </p:nvSpPr>
          <p:spPr>
            <a:xfrm>
              <a:off x="4936680" y="4653360"/>
              <a:ext cx="666720" cy="140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4" name="Freeform 23"/>
            <p:cNvSpPr/>
            <p:nvPr/>
          </p:nvSpPr>
          <p:spPr>
            <a:xfrm>
              <a:off x="5047920" y="4209480"/>
              <a:ext cx="475200" cy="460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8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5" name="Freeform 24"/>
            <p:cNvSpPr/>
            <p:nvPr/>
          </p:nvSpPr>
          <p:spPr>
            <a:xfrm>
              <a:off x="5014800" y="4768919"/>
              <a:ext cx="503280" cy="9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8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6" name="Freeform 25"/>
            <p:cNvSpPr/>
            <p:nvPr/>
          </p:nvSpPr>
          <p:spPr>
            <a:xfrm>
              <a:off x="4842720" y="3886200"/>
              <a:ext cx="871919" cy="366480"/>
            </a:xfrm>
            <a:custGeom>
              <a:avLst/>
              <a:gdLst>
                <a:gd name="f0" fmla="val 0"/>
                <a:gd name="f1" fmla="val 1375"/>
                <a:gd name="f2" fmla="val 578"/>
                <a:gd name="f3" fmla="val 576"/>
                <a:gd name="f4" fmla="val 682"/>
              </a:gdLst>
              <a:ahLst/>
              <a:cxnLst>
                <a:cxn ang="3cd4">
                  <a:pos x="hc" y="t"/>
                </a:cxn>
                <a:cxn ang="0">
                  <a:pos x="r" y="vc"/>
                </a:cxn>
                <a:cxn ang="cd4">
                  <a:pos x="hc" y="b"/>
                </a:cxn>
                <a:cxn ang="cd2">
                  <a:pos x="l" y="vc"/>
                </a:cxn>
              </a:cxnLst>
              <a:rect l="l" t="t" r="r" b="b"/>
              <a:pathLst>
                <a:path w="1375" h="578">
                  <a:moveTo>
                    <a:pt x="f1" y="f3"/>
                  </a:moveTo>
                  <a:lnTo>
                    <a:pt x="f4" y="f0"/>
                  </a:lnTo>
                  <a:lnTo>
                    <a:pt x="f0" y="f2"/>
                  </a:lnTo>
                  <a:lnTo>
                    <a:pt x="f1" y="f3"/>
                  </a:lnTo>
                  <a:close/>
                </a:path>
              </a:pathLst>
            </a:custGeom>
            <a:solidFill>
              <a:srgbClr val="008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7" name="Freeform 26"/>
            <p:cNvSpPr/>
            <p:nvPr/>
          </p:nvSpPr>
          <p:spPr>
            <a:xfrm>
              <a:off x="5120280" y="4302000"/>
              <a:ext cx="314280" cy="255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8" name="Freeform 27"/>
            <p:cNvSpPr/>
            <p:nvPr/>
          </p:nvSpPr>
          <p:spPr>
            <a:xfrm>
              <a:off x="5100120" y="4505040"/>
              <a:ext cx="158040" cy="119160"/>
            </a:xfrm>
            <a:custGeom>
              <a:avLst/>
              <a:gdLst>
                <a:gd name="f0" fmla="val 180"/>
                <a:gd name="f1" fmla="val 0"/>
                <a:gd name="f2" fmla="val 249"/>
                <a:gd name="f3" fmla="val 187"/>
                <a:gd name="f4" fmla="val 125"/>
                <a:gd name="f5" fmla="val 150"/>
                <a:gd name="f6" fmla="val 185"/>
                <a:gd name="f7" fmla="val 173"/>
                <a:gd name="f8" fmla="val 195"/>
                <a:gd name="f9" fmla="val 171"/>
                <a:gd name="f10" fmla="val 213"/>
                <a:gd name="f11" fmla="val 160"/>
                <a:gd name="f12" fmla="val 228"/>
                <a:gd name="f13" fmla="val 146"/>
                <a:gd name="f14" fmla="val 240"/>
                <a:gd name="f15" fmla="val 130"/>
                <a:gd name="f16" fmla="val 247"/>
                <a:gd name="f17" fmla="val 112"/>
                <a:gd name="f18" fmla="val 93"/>
                <a:gd name="f19" fmla="val 74"/>
                <a:gd name="f20" fmla="val 56"/>
                <a:gd name="f21" fmla="val 41"/>
                <a:gd name="f22" fmla="val 27"/>
                <a:gd name="f23" fmla="val 16"/>
                <a:gd name="f24" fmla="val 6"/>
                <a:gd name="f25" fmla="val 2"/>
                <a:gd name="f26" fmla="val 99"/>
                <a:gd name="f27" fmla="val 76"/>
                <a:gd name="f28" fmla="val 54"/>
                <a:gd name="f29" fmla="val 37"/>
                <a:gd name="f30" fmla="val 21"/>
                <a:gd name="f31" fmla="val 10"/>
                <a:gd name="f32" fmla="val 3"/>
              </a:gdLst>
              <a:ahLst/>
              <a:cxnLst>
                <a:cxn ang="3cd4">
                  <a:pos x="hc" y="t"/>
                </a:cxn>
                <a:cxn ang="0">
                  <a:pos x="r" y="vc"/>
                </a:cxn>
                <a:cxn ang="cd4">
                  <a:pos x="hc" y="b"/>
                </a:cxn>
                <a:cxn ang="cd2">
                  <a:pos x="l" y="vc"/>
                </a:cxn>
              </a:cxnLst>
              <a:rect l="l" t="t" r="r" b="b"/>
              <a:pathLst>
                <a:path w="249" h="187">
                  <a:moveTo>
                    <a:pt x="f4" y="f3"/>
                  </a:moveTo>
                  <a:lnTo>
                    <a:pt x="f5" y="f6"/>
                  </a:lnTo>
                  <a:lnTo>
                    <a:pt x="f7" y="f0"/>
                  </a:lnTo>
                  <a:lnTo>
                    <a:pt x="f8" y="f9"/>
                  </a:lnTo>
                  <a:lnTo>
                    <a:pt x="f10" y="f11"/>
                  </a:lnTo>
                  <a:lnTo>
                    <a:pt x="f12" y="f13"/>
                  </a:lnTo>
                  <a:lnTo>
                    <a:pt x="f14" y="f15"/>
                  </a:lnTo>
                  <a:lnTo>
                    <a:pt x="f16" y="f17"/>
                  </a:lnTo>
                  <a:lnTo>
                    <a:pt x="f2" y="f18"/>
                  </a:lnTo>
                  <a:lnTo>
                    <a:pt x="f16" y="f19"/>
                  </a:lnTo>
                  <a:lnTo>
                    <a:pt x="f14" y="f20"/>
                  </a:lnTo>
                  <a:lnTo>
                    <a:pt x="f12" y="f21"/>
                  </a:lnTo>
                  <a:lnTo>
                    <a:pt x="f10" y="f22"/>
                  </a:lnTo>
                  <a:lnTo>
                    <a:pt x="f8" y="f23"/>
                  </a:lnTo>
                  <a:lnTo>
                    <a:pt x="f7" y="f24"/>
                  </a:lnTo>
                  <a:lnTo>
                    <a:pt x="f5" y="f25"/>
                  </a:lnTo>
                  <a:lnTo>
                    <a:pt x="f4" y="f1"/>
                  </a:lnTo>
                  <a:lnTo>
                    <a:pt x="f26" y="f25"/>
                  </a:lnTo>
                  <a:lnTo>
                    <a:pt x="f27" y="f24"/>
                  </a:lnTo>
                  <a:lnTo>
                    <a:pt x="f28" y="f23"/>
                  </a:lnTo>
                  <a:lnTo>
                    <a:pt x="f29" y="f22"/>
                  </a:lnTo>
                  <a:lnTo>
                    <a:pt x="f30" y="f21"/>
                  </a:lnTo>
                  <a:lnTo>
                    <a:pt x="f31" y="f20"/>
                  </a:lnTo>
                  <a:lnTo>
                    <a:pt x="f32" y="f19"/>
                  </a:lnTo>
                  <a:lnTo>
                    <a:pt x="f1" y="f18"/>
                  </a:lnTo>
                  <a:lnTo>
                    <a:pt x="f32" y="f17"/>
                  </a:lnTo>
                  <a:lnTo>
                    <a:pt x="f31" y="f15"/>
                  </a:lnTo>
                  <a:lnTo>
                    <a:pt x="f30" y="f13"/>
                  </a:lnTo>
                  <a:lnTo>
                    <a:pt x="f29" y="f11"/>
                  </a:lnTo>
                  <a:lnTo>
                    <a:pt x="f28" y="f9"/>
                  </a:lnTo>
                  <a:lnTo>
                    <a:pt x="f27" y="f0"/>
                  </a:lnTo>
                  <a:lnTo>
                    <a:pt x="f26" y="f6"/>
                  </a:lnTo>
                  <a:lnTo>
                    <a:pt x="f4" y="f3"/>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9" name="Freeform 28"/>
            <p:cNvSpPr/>
            <p:nvPr/>
          </p:nvSpPr>
          <p:spPr>
            <a:xfrm>
              <a:off x="5149440" y="4456800"/>
              <a:ext cx="171000" cy="142920"/>
            </a:xfrm>
            <a:custGeom>
              <a:avLst/>
              <a:gdLst>
                <a:gd name="f0" fmla="val 0"/>
                <a:gd name="f1" fmla="val 271"/>
                <a:gd name="f2" fmla="val 225"/>
                <a:gd name="f3" fmla="val 136"/>
                <a:gd name="f4" fmla="val 164"/>
                <a:gd name="f5" fmla="val 223"/>
                <a:gd name="f6" fmla="val 189"/>
                <a:gd name="f7" fmla="val 216"/>
                <a:gd name="f8" fmla="val 212"/>
                <a:gd name="f9" fmla="val 206"/>
                <a:gd name="f10" fmla="val 232"/>
                <a:gd name="f11" fmla="val 192"/>
                <a:gd name="f12" fmla="val 248"/>
                <a:gd name="f13" fmla="val 176"/>
                <a:gd name="f14" fmla="val 261"/>
                <a:gd name="f15" fmla="val 156"/>
                <a:gd name="f16" fmla="val 269"/>
                <a:gd name="f17" fmla="val 113"/>
                <a:gd name="f18" fmla="val 89"/>
                <a:gd name="f19" fmla="val 69"/>
                <a:gd name="f20" fmla="val 49"/>
                <a:gd name="f21" fmla="val 33"/>
                <a:gd name="f22" fmla="val 19"/>
                <a:gd name="f23" fmla="val 9"/>
                <a:gd name="f24" fmla="val 2"/>
                <a:gd name="f25" fmla="val 109"/>
                <a:gd name="f26" fmla="val 83"/>
                <a:gd name="f27" fmla="val 60"/>
                <a:gd name="f28" fmla="val 40"/>
                <a:gd name="f29" fmla="val 23"/>
                <a:gd name="f30" fmla="val 11"/>
                <a:gd name="f31" fmla="val 3"/>
              </a:gdLst>
              <a:ahLst/>
              <a:cxnLst>
                <a:cxn ang="3cd4">
                  <a:pos x="hc" y="t"/>
                </a:cxn>
                <a:cxn ang="0">
                  <a:pos x="r" y="vc"/>
                </a:cxn>
                <a:cxn ang="cd4">
                  <a:pos x="hc" y="b"/>
                </a:cxn>
                <a:cxn ang="cd2">
                  <a:pos x="l" y="vc"/>
                </a:cxn>
              </a:cxnLst>
              <a:rect l="l" t="t" r="r" b="b"/>
              <a:pathLst>
                <a:path w="271" h="225">
                  <a:moveTo>
                    <a:pt x="f3" y="f2"/>
                  </a:moveTo>
                  <a:lnTo>
                    <a:pt x="f4" y="f5"/>
                  </a:lnTo>
                  <a:lnTo>
                    <a:pt x="f6" y="f7"/>
                  </a:lnTo>
                  <a:lnTo>
                    <a:pt x="f8" y="f9"/>
                  </a:lnTo>
                  <a:lnTo>
                    <a:pt x="f10" y="f11"/>
                  </a:lnTo>
                  <a:lnTo>
                    <a:pt x="f12" y="f13"/>
                  </a:lnTo>
                  <a:lnTo>
                    <a:pt x="f14" y="f15"/>
                  </a:lnTo>
                  <a:lnTo>
                    <a:pt x="f16" y="f3"/>
                  </a:lnTo>
                  <a:lnTo>
                    <a:pt x="f1" y="f17"/>
                  </a:lnTo>
                  <a:lnTo>
                    <a:pt x="f16" y="f18"/>
                  </a:lnTo>
                  <a:lnTo>
                    <a:pt x="f14" y="f19"/>
                  </a:lnTo>
                  <a:lnTo>
                    <a:pt x="f12"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3"/>
                  </a:lnTo>
                  <a:lnTo>
                    <a:pt x="f30" y="f15"/>
                  </a:lnTo>
                  <a:lnTo>
                    <a:pt x="f29" y="f13"/>
                  </a:lnTo>
                  <a:lnTo>
                    <a:pt x="f28" y="f11"/>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0" name="Freeform 29"/>
            <p:cNvSpPr/>
            <p:nvPr/>
          </p:nvSpPr>
          <p:spPr>
            <a:xfrm>
              <a:off x="5238360" y="4471920"/>
              <a:ext cx="162000" cy="128880"/>
            </a:xfrm>
            <a:custGeom>
              <a:avLst/>
              <a:gdLst>
                <a:gd name="f0" fmla="val 0"/>
                <a:gd name="f1" fmla="val 257"/>
                <a:gd name="f2" fmla="val 204"/>
                <a:gd name="f3" fmla="val 128"/>
                <a:gd name="f4" fmla="val 154"/>
                <a:gd name="f5" fmla="val 201"/>
                <a:gd name="f6" fmla="val 178"/>
                <a:gd name="f7" fmla="val 196"/>
                <a:gd name="f8" fmla="val 200"/>
                <a:gd name="f9" fmla="val 186"/>
                <a:gd name="f10" fmla="val 219"/>
                <a:gd name="f11" fmla="val 174"/>
                <a:gd name="f12" fmla="val 235"/>
                <a:gd name="f13" fmla="val 159"/>
                <a:gd name="f14" fmla="val 246"/>
                <a:gd name="f15" fmla="val 141"/>
                <a:gd name="f16" fmla="val 254"/>
                <a:gd name="f17" fmla="val 122"/>
                <a:gd name="f18" fmla="val 101"/>
                <a:gd name="f19" fmla="val 80"/>
                <a:gd name="f20" fmla="val 62"/>
                <a:gd name="f21" fmla="val 45"/>
                <a:gd name="f22" fmla="val 30"/>
                <a:gd name="f23" fmla="val 17"/>
                <a:gd name="f24" fmla="val 8"/>
                <a:gd name="f25" fmla="val 2"/>
                <a:gd name="f26" fmla="val 102"/>
                <a:gd name="f27" fmla="val 78"/>
                <a:gd name="f28" fmla="val 56"/>
                <a:gd name="f29" fmla="val 38"/>
                <a:gd name="f30" fmla="val 22"/>
                <a:gd name="f31" fmla="val 10"/>
              </a:gdLst>
              <a:ahLst/>
              <a:cxnLst>
                <a:cxn ang="3cd4">
                  <a:pos x="hc" y="t"/>
                </a:cxn>
                <a:cxn ang="0">
                  <a:pos x="r" y="vc"/>
                </a:cxn>
                <a:cxn ang="cd4">
                  <a:pos x="hc" y="b"/>
                </a:cxn>
                <a:cxn ang="cd2">
                  <a:pos x="l" y="vc"/>
                </a:cxn>
              </a:cxnLst>
              <a:rect l="l" t="t" r="r" b="b"/>
              <a:pathLst>
                <a:path w="257" h="204">
                  <a:moveTo>
                    <a:pt x="f3" y="f2"/>
                  </a:moveTo>
                  <a:lnTo>
                    <a:pt x="f4" y="f5"/>
                  </a:lnTo>
                  <a:lnTo>
                    <a:pt x="f6" y="f7"/>
                  </a:lnTo>
                  <a:lnTo>
                    <a:pt x="f8" y="f9"/>
                  </a:lnTo>
                  <a:lnTo>
                    <a:pt x="f10" y="f11"/>
                  </a:lnTo>
                  <a:lnTo>
                    <a:pt x="f12" y="f13"/>
                  </a:lnTo>
                  <a:lnTo>
                    <a:pt x="f14" y="f15"/>
                  </a:lnTo>
                  <a:lnTo>
                    <a:pt x="f16" y="f17"/>
                  </a:lnTo>
                  <a:lnTo>
                    <a:pt x="f1" y="f18"/>
                  </a:lnTo>
                  <a:lnTo>
                    <a:pt x="f16" y="f19"/>
                  </a:lnTo>
                  <a:lnTo>
                    <a:pt x="f14" y="f20"/>
                  </a:lnTo>
                  <a:lnTo>
                    <a:pt x="f12" y="f21"/>
                  </a:lnTo>
                  <a:lnTo>
                    <a:pt x="f10" y="f22"/>
                  </a:lnTo>
                  <a:lnTo>
                    <a:pt x="f8" y="f23"/>
                  </a:lnTo>
                  <a:lnTo>
                    <a:pt x="f6" y="f24"/>
                  </a:lnTo>
                  <a:lnTo>
                    <a:pt x="f4" y="f25"/>
                  </a:lnTo>
                  <a:lnTo>
                    <a:pt x="f3" y="f0"/>
                  </a:lnTo>
                  <a:lnTo>
                    <a:pt x="f26" y="f25"/>
                  </a:lnTo>
                  <a:lnTo>
                    <a:pt x="f27" y="f24"/>
                  </a:lnTo>
                  <a:lnTo>
                    <a:pt x="f28" y="f23"/>
                  </a:lnTo>
                  <a:lnTo>
                    <a:pt x="f29" y="f22"/>
                  </a:lnTo>
                  <a:lnTo>
                    <a:pt x="f30" y="f21"/>
                  </a:lnTo>
                  <a:lnTo>
                    <a:pt x="f31" y="f20"/>
                  </a:lnTo>
                  <a:lnTo>
                    <a:pt x="f25" y="f19"/>
                  </a:lnTo>
                  <a:lnTo>
                    <a:pt x="f0" y="f18"/>
                  </a:lnTo>
                  <a:lnTo>
                    <a:pt x="f25" y="f17"/>
                  </a:lnTo>
                  <a:lnTo>
                    <a:pt x="f31" y="f15"/>
                  </a:lnTo>
                  <a:lnTo>
                    <a:pt x="f30" y="f13"/>
                  </a:lnTo>
                  <a:lnTo>
                    <a:pt x="f29" y="f11"/>
                  </a:lnTo>
                  <a:lnTo>
                    <a:pt x="f28" y="f9"/>
                  </a:lnTo>
                  <a:lnTo>
                    <a:pt x="f27" y="f7"/>
                  </a:lnTo>
                  <a:lnTo>
                    <a:pt x="f26"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1" name="Freeform 30"/>
            <p:cNvSpPr/>
            <p:nvPr/>
          </p:nvSpPr>
          <p:spPr>
            <a:xfrm>
              <a:off x="5342040" y="4525200"/>
              <a:ext cx="123840" cy="114120"/>
            </a:xfrm>
            <a:custGeom>
              <a:avLst/>
              <a:gdLst>
                <a:gd name="f0" fmla="val 0"/>
                <a:gd name="f1" fmla="val 196"/>
                <a:gd name="f2" fmla="val 181"/>
                <a:gd name="f3" fmla="val 98"/>
                <a:gd name="f4" fmla="val 118"/>
                <a:gd name="f5" fmla="val 178"/>
                <a:gd name="f6" fmla="val 136"/>
                <a:gd name="f7" fmla="val 174"/>
                <a:gd name="f8" fmla="val 154"/>
                <a:gd name="f9" fmla="val 166"/>
                <a:gd name="f10" fmla="val 167"/>
                <a:gd name="f11" fmla="val 179"/>
                <a:gd name="f12" fmla="val 141"/>
                <a:gd name="f13" fmla="val 188"/>
                <a:gd name="f14" fmla="val 125"/>
                <a:gd name="f15" fmla="val 194"/>
                <a:gd name="f16" fmla="val 109"/>
                <a:gd name="f17" fmla="val 91"/>
                <a:gd name="f18" fmla="val 72"/>
                <a:gd name="f19" fmla="val 55"/>
                <a:gd name="f20" fmla="val 40"/>
                <a:gd name="f21" fmla="val 26"/>
                <a:gd name="f22" fmla="val 15"/>
                <a:gd name="f23" fmla="val 7"/>
                <a:gd name="f24" fmla="val 2"/>
                <a:gd name="f25" fmla="val 79"/>
                <a:gd name="f26" fmla="val 60"/>
                <a:gd name="f27" fmla="val 43"/>
                <a:gd name="f28" fmla="val 29"/>
                <a:gd name="f29" fmla="val 18"/>
                <a:gd name="f30" fmla="val 9"/>
                <a:gd name="f31" fmla="val 3"/>
              </a:gdLst>
              <a:ahLst/>
              <a:cxnLst>
                <a:cxn ang="3cd4">
                  <a:pos x="hc" y="t"/>
                </a:cxn>
                <a:cxn ang="0">
                  <a:pos x="r" y="vc"/>
                </a:cxn>
                <a:cxn ang="cd4">
                  <a:pos x="hc" y="b"/>
                </a:cxn>
                <a:cxn ang="cd2">
                  <a:pos x="l" y="vc"/>
                </a:cxn>
              </a:cxnLst>
              <a:rect l="l" t="t" r="r" b="b"/>
              <a:pathLst>
                <a:path w="196" h="181">
                  <a:moveTo>
                    <a:pt x="f3" y="f2"/>
                  </a:moveTo>
                  <a:lnTo>
                    <a:pt x="f4" y="f5"/>
                  </a:lnTo>
                  <a:lnTo>
                    <a:pt x="f6" y="f7"/>
                  </a:lnTo>
                  <a:lnTo>
                    <a:pt x="f8" y="f9"/>
                  </a:lnTo>
                  <a:lnTo>
                    <a:pt x="f10" y="f8"/>
                  </a:lnTo>
                  <a:lnTo>
                    <a:pt x="f11" y="f12"/>
                  </a:lnTo>
                  <a:lnTo>
                    <a:pt x="f13" y="f14"/>
                  </a:lnTo>
                  <a:lnTo>
                    <a:pt x="f15" y="f16"/>
                  </a:lnTo>
                  <a:lnTo>
                    <a:pt x="f1" y="f17"/>
                  </a:lnTo>
                  <a:lnTo>
                    <a:pt x="f15" y="f18"/>
                  </a:lnTo>
                  <a:lnTo>
                    <a:pt x="f13" y="f19"/>
                  </a:lnTo>
                  <a:lnTo>
                    <a:pt x="f11"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16"/>
                  </a:lnTo>
                  <a:lnTo>
                    <a:pt x="f30" y="f14"/>
                  </a:lnTo>
                  <a:lnTo>
                    <a:pt x="f29" y="f12"/>
                  </a:lnTo>
                  <a:lnTo>
                    <a:pt x="f28" y="f8"/>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2" name="Freeform 31"/>
            <p:cNvSpPr/>
            <p:nvPr/>
          </p:nvSpPr>
          <p:spPr>
            <a:xfrm>
              <a:off x="5205240" y="4493520"/>
              <a:ext cx="50400" cy="37800"/>
            </a:xfrm>
            <a:custGeom>
              <a:avLst/>
              <a:gdLst>
                <a:gd name="f0" fmla="val 0"/>
                <a:gd name="f1" fmla="val 80"/>
                <a:gd name="f2" fmla="val 61"/>
                <a:gd name="f3" fmla="val 39"/>
                <a:gd name="f4" fmla="val 47"/>
                <a:gd name="f5" fmla="val 60"/>
                <a:gd name="f6" fmla="val 54"/>
                <a:gd name="f7" fmla="val 59"/>
                <a:gd name="f8" fmla="val 55"/>
                <a:gd name="f9" fmla="val 68"/>
                <a:gd name="f10" fmla="val 52"/>
                <a:gd name="f11" fmla="val 73"/>
                <a:gd name="f12" fmla="val 76"/>
                <a:gd name="f13" fmla="val 43"/>
                <a:gd name="f14" fmla="val 78"/>
                <a:gd name="f15" fmla="val 37"/>
                <a:gd name="f16" fmla="val 31"/>
                <a:gd name="f17" fmla="val 25"/>
                <a:gd name="f18" fmla="val 19"/>
                <a:gd name="f19" fmla="val 14"/>
                <a:gd name="f20" fmla="val 9"/>
                <a:gd name="f21" fmla="val 6"/>
                <a:gd name="f22" fmla="val 2"/>
                <a:gd name="f23" fmla="val 1"/>
                <a:gd name="f24" fmla="val 24"/>
                <a:gd name="f25" fmla="val 17"/>
                <a:gd name="f26" fmla="val 12"/>
                <a:gd name="f27" fmla="val 7"/>
                <a:gd name="f28" fmla="val 4"/>
              </a:gdLst>
              <a:ahLst/>
              <a:cxnLst>
                <a:cxn ang="3cd4">
                  <a:pos x="hc" y="t"/>
                </a:cxn>
                <a:cxn ang="0">
                  <a:pos x="r" y="vc"/>
                </a:cxn>
                <a:cxn ang="cd4">
                  <a:pos x="hc" y="b"/>
                </a:cxn>
                <a:cxn ang="cd2">
                  <a:pos x="l" y="vc"/>
                </a:cxn>
              </a:cxnLst>
              <a:rect l="l" t="t" r="r" b="b"/>
              <a:pathLst>
                <a:path w="80"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16" y="f23"/>
                  </a:lnTo>
                  <a:lnTo>
                    <a:pt x="f24"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24" y="f7"/>
                  </a:lnTo>
                  <a:lnTo>
                    <a:pt x="f16"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3" name="Freeform 32"/>
            <p:cNvSpPr/>
            <p:nvPr/>
          </p:nvSpPr>
          <p:spPr>
            <a:xfrm>
              <a:off x="5119200" y="4549319"/>
              <a:ext cx="50400" cy="40320"/>
            </a:xfrm>
            <a:custGeom>
              <a:avLst/>
              <a:gdLst>
                <a:gd name="f0" fmla="val 0"/>
                <a:gd name="f1" fmla="val 80"/>
                <a:gd name="f2" fmla="val 62"/>
                <a:gd name="f3" fmla="val 41"/>
                <a:gd name="f4" fmla="val 49"/>
                <a:gd name="f5" fmla="val 61"/>
                <a:gd name="f6" fmla="val 56"/>
                <a:gd name="f7" fmla="val 60"/>
                <a:gd name="f8" fmla="val 68"/>
                <a:gd name="f9" fmla="val 53"/>
                <a:gd name="f10" fmla="val 73"/>
                <a:gd name="f11" fmla="val 48"/>
                <a:gd name="f12" fmla="val 76"/>
                <a:gd name="f13" fmla="val 44"/>
                <a:gd name="f14" fmla="val 79"/>
                <a:gd name="f15" fmla="val 37"/>
                <a:gd name="f16" fmla="val 31"/>
                <a:gd name="f17" fmla="val 25"/>
                <a:gd name="f18" fmla="val 18"/>
                <a:gd name="f19" fmla="val 14"/>
                <a:gd name="f20" fmla="val 9"/>
                <a:gd name="f21" fmla="val 6"/>
                <a:gd name="f22" fmla="val 2"/>
                <a:gd name="f23" fmla="val 1"/>
                <a:gd name="f24" fmla="val 32"/>
                <a:gd name="f25" fmla="val 26"/>
                <a:gd name="f26" fmla="val 19"/>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2" y="f6"/>
                  </a:lnTo>
                  <a:lnTo>
                    <a:pt x="f8" y="f9"/>
                  </a:lnTo>
                  <a:lnTo>
                    <a:pt x="f10" y="f11"/>
                  </a:lnTo>
                  <a:lnTo>
                    <a:pt x="f12" y="f13"/>
                  </a:lnTo>
                  <a:lnTo>
                    <a:pt x="f14" y="f15"/>
                  </a:lnTo>
                  <a:lnTo>
                    <a:pt x="f1" y="f16"/>
                  </a:lnTo>
                  <a:lnTo>
                    <a:pt x="f14" y="f17"/>
                  </a:lnTo>
                  <a:lnTo>
                    <a:pt x="f12" y="f18"/>
                  </a:lnTo>
                  <a:lnTo>
                    <a:pt x="f10" y="f19"/>
                  </a:lnTo>
                  <a:lnTo>
                    <a:pt x="f8" y="f20"/>
                  </a:lnTo>
                  <a:lnTo>
                    <a:pt x="f2" y="f21"/>
                  </a:lnTo>
                  <a:lnTo>
                    <a:pt x="f6" y="f22"/>
                  </a:lnTo>
                  <a:lnTo>
                    <a:pt x="f4" y="f23"/>
                  </a:lnTo>
                  <a:lnTo>
                    <a:pt x="f3" y="f0"/>
                  </a:lnTo>
                  <a:lnTo>
                    <a:pt x="f24" y="f23"/>
                  </a:lnTo>
                  <a:lnTo>
                    <a:pt x="f25" y="f22"/>
                  </a:lnTo>
                  <a:lnTo>
                    <a:pt x="f26" y="f21"/>
                  </a:lnTo>
                  <a:lnTo>
                    <a:pt x="f27" y="f20"/>
                  </a:lnTo>
                  <a:lnTo>
                    <a:pt x="f28" y="f19"/>
                  </a:lnTo>
                  <a:lnTo>
                    <a:pt x="f29" y="f18"/>
                  </a:lnTo>
                  <a:lnTo>
                    <a:pt x="f23" y="f17"/>
                  </a:lnTo>
                  <a:lnTo>
                    <a:pt x="f0" y="f16"/>
                  </a:lnTo>
                  <a:lnTo>
                    <a:pt x="f23" y="f15"/>
                  </a:lnTo>
                  <a:lnTo>
                    <a:pt x="f29" y="f13"/>
                  </a:lnTo>
                  <a:lnTo>
                    <a:pt x="f28" y="f11"/>
                  </a:lnTo>
                  <a:lnTo>
                    <a:pt x="f27" y="f9"/>
                  </a:lnTo>
                  <a:lnTo>
                    <a:pt x="f26" y="f6"/>
                  </a:lnTo>
                  <a:lnTo>
                    <a:pt x="f25"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4" name="Freeform 33"/>
            <p:cNvSpPr/>
            <p:nvPr/>
          </p:nvSpPr>
          <p:spPr>
            <a:xfrm>
              <a:off x="5240520" y="4627800"/>
              <a:ext cx="49320" cy="39240"/>
            </a:xfrm>
            <a:custGeom>
              <a:avLst/>
              <a:gdLst>
                <a:gd name="f0" fmla="val 0"/>
                <a:gd name="f1" fmla="val 80"/>
                <a:gd name="f2" fmla="val 62"/>
                <a:gd name="f3" fmla="val 40"/>
                <a:gd name="f4" fmla="val 48"/>
                <a:gd name="f5" fmla="val 61"/>
                <a:gd name="f6" fmla="val 55"/>
                <a:gd name="f7" fmla="val 60"/>
                <a:gd name="f8" fmla="val 57"/>
                <a:gd name="f9" fmla="val 68"/>
                <a:gd name="f10" fmla="val 53"/>
                <a:gd name="f11" fmla="val 73"/>
                <a:gd name="f12" fmla="val 49"/>
                <a:gd name="f13" fmla="val 76"/>
                <a:gd name="f14" fmla="val 44"/>
                <a:gd name="f15" fmla="val 79"/>
                <a:gd name="f16" fmla="val 37"/>
                <a:gd name="f17" fmla="val 31"/>
                <a:gd name="f18" fmla="val 25"/>
                <a:gd name="f19" fmla="val 19"/>
                <a:gd name="f20" fmla="val 14"/>
                <a:gd name="f21" fmla="val 9"/>
                <a:gd name="f22" fmla="val 6"/>
                <a:gd name="f23" fmla="val 2"/>
                <a:gd name="f24" fmla="val 1"/>
                <a:gd name="f25" fmla="val 32"/>
                <a:gd name="f26" fmla="val 18"/>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5" y="f8"/>
                  </a:lnTo>
                  <a:lnTo>
                    <a:pt x="f9" y="f10"/>
                  </a:lnTo>
                  <a:lnTo>
                    <a:pt x="f11" y="f12"/>
                  </a:lnTo>
                  <a:lnTo>
                    <a:pt x="f13" y="f14"/>
                  </a:lnTo>
                  <a:lnTo>
                    <a:pt x="f15" y="f16"/>
                  </a:lnTo>
                  <a:lnTo>
                    <a:pt x="f1" y="f17"/>
                  </a:lnTo>
                  <a:lnTo>
                    <a:pt x="f15" y="f18"/>
                  </a:lnTo>
                  <a:lnTo>
                    <a:pt x="f13" y="f19"/>
                  </a:lnTo>
                  <a:lnTo>
                    <a:pt x="f11" y="f20"/>
                  </a:lnTo>
                  <a:lnTo>
                    <a:pt x="f9" y="f21"/>
                  </a:lnTo>
                  <a:lnTo>
                    <a:pt x="f5" y="f22"/>
                  </a:lnTo>
                  <a:lnTo>
                    <a:pt x="f6" y="f23"/>
                  </a:lnTo>
                  <a:lnTo>
                    <a:pt x="f4" y="f24"/>
                  </a:lnTo>
                  <a:lnTo>
                    <a:pt x="f3" y="f0"/>
                  </a:lnTo>
                  <a:lnTo>
                    <a:pt x="f25" y="f24"/>
                  </a:lnTo>
                  <a:lnTo>
                    <a:pt x="f18" y="f23"/>
                  </a:lnTo>
                  <a:lnTo>
                    <a:pt x="f26" y="f22"/>
                  </a:lnTo>
                  <a:lnTo>
                    <a:pt x="f27" y="f21"/>
                  </a:lnTo>
                  <a:lnTo>
                    <a:pt x="f28" y="f20"/>
                  </a:lnTo>
                  <a:lnTo>
                    <a:pt x="f29" y="f19"/>
                  </a:lnTo>
                  <a:lnTo>
                    <a:pt x="f23" y="f18"/>
                  </a:lnTo>
                  <a:lnTo>
                    <a:pt x="f0" y="f17"/>
                  </a:lnTo>
                  <a:lnTo>
                    <a:pt x="f23" y="f16"/>
                  </a:lnTo>
                  <a:lnTo>
                    <a:pt x="f29" y="f14"/>
                  </a:lnTo>
                  <a:lnTo>
                    <a:pt x="f28" y="f12"/>
                  </a:lnTo>
                  <a:lnTo>
                    <a:pt x="f27" y="f10"/>
                  </a:lnTo>
                  <a:lnTo>
                    <a:pt x="f26" y="f8"/>
                  </a:lnTo>
                  <a:lnTo>
                    <a:pt x="f18" y="f7"/>
                  </a:lnTo>
                  <a:lnTo>
                    <a:pt x="f25"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5" name="Freeform 34"/>
            <p:cNvSpPr/>
            <p:nvPr/>
          </p:nvSpPr>
          <p:spPr>
            <a:xfrm>
              <a:off x="5325840" y="4549319"/>
              <a:ext cx="49320" cy="37800"/>
            </a:xfrm>
            <a:custGeom>
              <a:avLst/>
              <a:gdLst>
                <a:gd name="f0" fmla="val 0"/>
                <a:gd name="f1" fmla="val 78"/>
                <a:gd name="f2" fmla="val 61"/>
                <a:gd name="f3" fmla="val 39"/>
                <a:gd name="f4" fmla="val 47"/>
                <a:gd name="f5" fmla="val 60"/>
                <a:gd name="f6" fmla="val 54"/>
                <a:gd name="f7" fmla="val 59"/>
                <a:gd name="f8" fmla="val 55"/>
                <a:gd name="f9" fmla="val 67"/>
                <a:gd name="f10" fmla="val 52"/>
                <a:gd name="f11" fmla="val 71"/>
                <a:gd name="f12" fmla="val 75"/>
                <a:gd name="f13" fmla="val 42"/>
                <a:gd name="f14" fmla="val 77"/>
                <a:gd name="f15" fmla="val 35"/>
                <a:gd name="f16" fmla="val 30"/>
                <a:gd name="f17" fmla="val 24"/>
                <a:gd name="f18" fmla="val 18"/>
                <a:gd name="f19" fmla="val 14"/>
                <a:gd name="f20" fmla="val 9"/>
                <a:gd name="f21" fmla="val 6"/>
                <a:gd name="f22" fmla="val 2"/>
                <a:gd name="f23" fmla="val 1"/>
                <a:gd name="f24" fmla="val 31"/>
                <a:gd name="f25" fmla="val 17"/>
                <a:gd name="f26" fmla="val 12"/>
                <a:gd name="f27" fmla="val 7"/>
                <a:gd name="f28" fmla="val 3"/>
              </a:gdLst>
              <a:ahLst/>
              <a:cxnLst>
                <a:cxn ang="3cd4">
                  <a:pos x="hc" y="t"/>
                </a:cxn>
                <a:cxn ang="0">
                  <a:pos x="r" y="vc"/>
                </a:cxn>
                <a:cxn ang="cd4">
                  <a:pos x="hc" y="b"/>
                </a:cxn>
                <a:cxn ang="cd2">
                  <a:pos x="l" y="vc"/>
                </a:cxn>
              </a:cxnLst>
              <a:rect l="l" t="t" r="r" b="b"/>
              <a:pathLst>
                <a:path w="78"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24" y="f23"/>
                  </a:lnTo>
                  <a:lnTo>
                    <a:pt x="f17"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17"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6" name="Freeform 35"/>
            <p:cNvSpPr/>
            <p:nvPr/>
          </p:nvSpPr>
          <p:spPr>
            <a:xfrm>
              <a:off x="5328360" y="4616280"/>
              <a:ext cx="35280" cy="26640"/>
            </a:xfrm>
            <a:custGeom>
              <a:avLst/>
              <a:gdLst>
                <a:gd name="f0" fmla="val 0"/>
                <a:gd name="f1" fmla="val 55"/>
                <a:gd name="f2" fmla="val 42"/>
                <a:gd name="f3" fmla="val 27"/>
                <a:gd name="f4" fmla="val 39"/>
                <a:gd name="f5" fmla="val 41"/>
                <a:gd name="f6" fmla="val 47"/>
                <a:gd name="f7" fmla="val 37"/>
                <a:gd name="f8" fmla="val 53"/>
                <a:gd name="f9" fmla="val 30"/>
                <a:gd name="f10" fmla="val 20"/>
                <a:gd name="f11" fmla="val 12"/>
                <a:gd name="f12" fmla="val 5"/>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7" name="Freeform 36"/>
            <p:cNvSpPr/>
            <p:nvPr/>
          </p:nvSpPr>
          <p:spPr>
            <a:xfrm>
              <a:off x="5298840" y="4501080"/>
              <a:ext cx="34200" cy="27720"/>
            </a:xfrm>
            <a:custGeom>
              <a:avLst/>
              <a:gdLst>
                <a:gd name="f0" fmla="val 0"/>
                <a:gd name="f1" fmla="val 55"/>
                <a:gd name="f2" fmla="val 43"/>
                <a:gd name="f3" fmla="val 27"/>
                <a:gd name="f4" fmla="val 38"/>
                <a:gd name="f5" fmla="val 41"/>
                <a:gd name="f6" fmla="val 47"/>
                <a:gd name="f7" fmla="val 37"/>
                <a:gd name="f8" fmla="val 53"/>
                <a:gd name="f9" fmla="val 30"/>
                <a:gd name="f10" fmla="val 21"/>
                <a:gd name="f11" fmla="val 13"/>
                <a:gd name="f12" fmla="val 6"/>
                <a:gd name="f13" fmla="val 1"/>
                <a:gd name="f14" fmla="val 16"/>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8" name="Freeform 37"/>
            <p:cNvSpPr/>
            <p:nvPr/>
          </p:nvSpPr>
          <p:spPr>
            <a:xfrm>
              <a:off x="5155920" y="4621680"/>
              <a:ext cx="35280" cy="26640"/>
            </a:xfrm>
            <a:custGeom>
              <a:avLst/>
              <a:gdLst>
                <a:gd name="f0" fmla="val 0"/>
                <a:gd name="f1" fmla="val 55"/>
                <a:gd name="f2" fmla="val 42"/>
                <a:gd name="f3" fmla="val 27"/>
                <a:gd name="f4" fmla="val 39"/>
                <a:gd name="f5" fmla="val 41"/>
                <a:gd name="f6" fmla="val 47"/>
                <a:gd name="f7" fmla="val 37"/>
                <a:gd name="f8" fmla="val 53"/>
                <a:gd name="f9" fmla="val 30"/>
                <a:gd name="f10" fmla="val 22"/>
                <a:gd name="f11" fmla="val 12"/>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9" name="Freeform 38"/>
            <p:cNvSpPr/>
            <p:nvPr/>
          </p:nvSpPr>
          <p:spPr>
            <a:xfrm>
              <a:off x="5215320" y="4565880"/>
              <a:ext cx="34200" cy="2664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0" name="Freeform 39"/>
            <p:cNvSpPr/>
            <p:nvPr/>
          </p:nvSpPr>
          <p:spPr>
            <a:xfrm>
              <a:off x="5054400" y="4596480"/>
              <a:ext cx="35640" cy="2628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2"/>
                <a:gd name="f14" fmla="val 17"/>
                <a:gd name="f15" fmla="val 8"/>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3" y="f11"/>
                  </a:lnTo>
                  <a:lnTo>
                    <a:pt x="f0" y="f10"/>
                  </a:lnTo>
                  <a:lnTo>
                    <a:pt x="f13"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1" name="Freeform 40"/>
            <p:cNvSpPr/>
            <p:nvPr/>
          </p:nvSpPr>
          <p:spPr>
            <a:xfrm>
              <a:off x="5412960" y="4590000"/>
              <a:ext cx="35640" cy="26280"/>
            </a:xfrm>
            <a:custGeom>
              <a:avLst/>
              <a:gdLst>
                <a:gd name="f0" fmla="val 0"/>
                <a:gd name="f1" fmla="val 56"/>
                <a:gd name="f2" fmla="val 43"/>
                <a:gd name="f3" fmla="val 28"/>
                <a:gd name="f4" fmla="val 38"/>
                <a:gd name="f5" fmla="val 42"/>
                <a:gd name="f6" fmla="val 48"/>
                <a:gd name="f7" fmla="val 37"/>
                <a:gd name="f8" fmla="val 53"/>
                <a:gd name="f9" fmla="val 30"/>
                <a:gd name="f10" fmla="val 21"/>
                <a:gd name="f11" fmla="val 13"/>
                <a:gd name="f12" fmla="val 6"/>
                <a:gd name="f13" fmla="val 1"/>
                <a:gd name="f14" fmla="val 18"/>
                <a:gd name="f15" fmla="val 8"/>
                <a:gd name="f16" fmla="val 3"/>
              </a:gdLst>
              <a:ahLst/>
              <a:cxnLst>
                <a:cxn ang="3cd4">
                  <a:pos x="hc" y="t"/>
                </a:cxn>
                <a:cxn ang="0">
                  <a:pos x="r" y="vc"/>
                </a:cxn>
                <a:cxn ang="cd4">
                  <a:pos x="hc" y="b"/>
                </a:cxn>
                <a:cxn ang="cd2">
                  <a:pos x="l" y="vc"/>
                </a:cxn>
              </a:cxnLst>
              <a:rect l="l" t="t" r="r" b="b"/>
              <a:pathLst>
                <a:path w="56"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2" name="Freeform 41"/>
            <p:cNvSpPr/>
            <p:nvPr/>
          </p:nvSpPr>
          <p:spPr>
            <a:xfrm>
              <a:off x="5125319" y="4042079"/>
              <a:ext cx="299160" cy="125280"/>
            </a:xfrm>
            <a:custGeom>
              <a:avLst/>
              <a:gdLst>
                <a:gd name="f0" fmla="val 0"/>
                <a:gd name="f1" fmla="val 472"/>
                <a:gd name="f2" fmla="val 198"/>
                <a:gd name="f3" fmla="val 197"/>
                <a:gd name="f4" fmla="val 233"/>
              </a:gdLst>
              <a:ahLst/>
              <a:cxnLst>
                <a:cxn ang="3cd4">
                  <a:pos x="hc" y="t"/>
                </a:cxn>
                <a:cxn ang="0">
                  <a:pos x="r" y="vc"/>
                </a:cxn>
                <a:cxn ang="cd4">
                  <a:pos x="hc" y="b"/>
                </a:cxn>
                <a:cxn ang="cd2">
                  <a:pos x="l" y="vc"/>
                </a:cxn>
              </a:cxnLst>
              <a:rect l="l" t="t" r="r" b="b"/>
              <a:pathLst>
                <a:path w="472" h="198">
                  <a:moveTo>
                    <a:pt x="f1" y="f3"/>
                  </a:moveTo>
                  <a:lnTo>
                    <a:pt x="f4" y="f0"/>
                  </a:lnTo>
                  <a:lnTo>
                    <a:pt x="f0" y="f2"/>
                  </a:lnTo>
                  <a:lnTo>
                    <a:pt x="f1"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sp>
        <p:nvSpPr>
          <p:cNvPr id="8" name="Text Placeholder 2"/>
          <p:cNvSpPr txBox="1">
            <a:spLocks/>
          </p:cNvSpPr>
          <p:nvPr/>
        </p:nvSpPr>
        <p:spPr>
          <a:xfrm>
            <a:off x="221597" y="4893941"/>
            <a:ext cx="6858000" cy="1557359"/>
          </a:xfrm>
          <a:prstGeom prst="rect">
            <a:avLst/>
          </a:prstGeom>
          <a:noFill/>
          <a:ln>
            <a:noFill/>
          </a:ln>
        </p:spPr>
        <p:txBody>
          <a:bodyPr wrap="square" lIns="90000" tIns="45000" rIns="90000" bIns="45000">
            <a:noAutofit/>
          </a:bodyPr>
          <a:lstStyle>
            <a:lvl1pPr lvl="0"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1pPr>
            <a:lvl2pPr lvl="1"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2pPr>
            <a:lvl3pPr lvl="2" algn="l" rtl="0" hangingPunct="1">
              <a:spcBef>
                <a:spcPts val="0"/>
              </a:spcBef>
              <a:spcAft>
                <a:spcPts val="1417"/>
              </a:spcAft>
              <a:buSzPct val="7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3pPr>
            <a:lvl4pPr lvl="3"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4pPr>
            <a:lvl5pPr lvl="4" algn="l" rtl="0" hangingPunct="1">
              <a:spcBef>
                <a:spcPts val="0"/>
              </a:spcBef>
              <a:spcAft>
                <a:spcPts val="1417"/>
              </a:spcAft>
              <a:buSzPct val="7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5pPr>
            <a:lvl6pPr lvl="5"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6pPr>
            <a:lvl7pPr lvl="6"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7pPr>
            <a:lvl8pPr lvl="7"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8pPr>
            <a:lvl9pPr marL="0" marR="0" lvl="0" indent="0" algn="l" rtl="0" hangingPunct="1">
              <a:spcBef>
                <a:spcPts val="638"/>
              </a:spcBef>
              <a:spcAft>
                <a:spcPts val="0"/>
              </a:spcAft>
              <a:buSzPct val="45000"/>
              <a:buFont typeface="Arial" pitchFamily="32"/>
              <a:buChar char="•"/>
              <a:tabLst/>
              <a:defRPr lang="en-US" sz="3200" b="0" i="0" u="none" strike="noStrike" kern="1200">
                <a:ln>
                  <a:noFill/>
                </a:ln>
                <a:solidFill>
                  <a:srgbClr val="000000"/>
                </a:solidFill>
                <a:latin typeface="Calibri" pitchFamily="18"/>
                <a:ea typeface="Arial Unicode MS" pitchFamily="2"/>
                <a:cs typeface="Tahoma" pitchFamily="2"/>
              </a:defRPr>
            </a:lvl9pPr>
          </a:lstStyle>
          <a:p>
            <a:pPr>
              <a:spcBef>
                <a:spcPts val="638"/>
              </a:spcBef>
              <a:spcAft>
                <a:spcPts val="0"/>
              </a:spcAft>
              <a:buNone/>
            </a:pPr>
            <a:r>
              <a:rPr lang="en-US" sz="2600" b="1" dirty="0" smtClean="0">
                <a:solidFill>
                  <a:srgbClr val="FF0000"/>
                </a:solidFill>
              </a:rPr>
              <a:t>No!</a:t>
            </a:r>
            <a:r>
              <a:rPr lang="en-US" sz="2600" dirty="0" smtClean="0">
                <a:solidFill>
                  <a:srgbClr val="FF0000"/>
                </a:solidFill>
              </a:rPr>
              <a:t>  </a:t>
            </a:r>
          </a:p>
          <a:p>
            <a:pPr>
              <a:spcBef>
                <a:spcPts val="638"/>
              </a:spcBef>
              <a:spcAft>
                <a:spcPts val="0"/>
              </a:spcAft>
              <a:buNone/>
            </a:pPr>
            <a:r>
              <a:rPr lang="en-US" sz="2600" dirty="0" smtClean="0"/>
              <a:t>It isn’t fair since the locations of the</a:t>
            </a:r>
          </a:p>
          <a:p>
            <a:pPr>
              <a:spcBef>
                <a:spcPts val="638"/>
              </a:spcBef>
              <a:spcAft>
                <a:spcPts val="0"/>
              </a:spcAft>
              <a:buNone/>
            </a:pPr>
            <a:r>
              <a:rPr lang="en-US" sz="2600" dirty="0" smtClean="0"/>
              <a:t>feeders were very different.</a:t>
            </a:r>
            <a:endParaRPr lang="en-US" sz="2600" dirty="0"/>
          </a:p>
        </p:txBody>
      </p:sp>
      <p:grpSp>
        <p:nvGrpSpPr>
          <p:cNvPr id="82" name="Group 81"/>
          <p:cNvGrpSpPr/>
          <p:nvPr/>
        </p:nvGrpSpPr>
        <p:grpSpPr>
          <a:xfrm>
            <a:off x="5599222" y="4166291"/>
            <a:ext cx="1295281" cy="1000080"/>
            <a:chOff x="6477119" y="3200400"/>
            <a:chExt cx="1295281" cy="1000080"/>
          </a:xfrm>
        </p:grpSpPr>
        <p:sp>
          <p:nvSpPr>
            <p:cNvPr id="83" name="Freeform 82"/>
            <p:cNvSpPr/>
            <p:nvPr/>
          </p:nvSpPr>
          <p:spPr>
            <a:xfrm>
              <a:off x="6477119" y="3620880"/>
              <a:ext cx="754199" cy="579600"/>
            </a:xfrm>
            <a:custGeom>
              <a:avLst/>
              <a:gdLst>
                <a:gd name="f0" fmla="val 360"/>
                <a:gd name="f1" fmla="val 0"/>
                <a:gd name="f2" fmla="val 1260"/>
                <a:gd name="f3" fmla="val 969"/>
                <a:gd name="f4" fmla="val 126"/>
                <a:gd name="f5" fmla="val 254"/>
                <a:gd name="f6" fmla="val 142"/>
                <a:gd name="f7" fmla="val 239"/>
                <a:gd name="f8" fmla="val 158"/>
                <a:gd name="f9" fmla="val 224"/>
                <a:gd name="f10" fmla="val 173"/>
                <a:gd name="f11" fmla="val 210"/>
                <a:gd name="f12" fmla="val 190"/>
                <a:gd name="f13" fmla="val 196"/>
                <a:gd name="f14" fmla="val 206"/>
                <a:gd name="f15" fmla="val 184"/>
                <a:gd name="f16" fmla="val 223"/>
                <a:gd name="f17" fmla="val 172"/>
                <a:gd name="f18" fmla="val 242"/>
                <a:gd name="f19" fmla="val 163"/>
                <a:gd name="f20" fmla="val 261"/>
                <a:gd name="f21" fmla="val 155"/>
                <a:gd name="f22" fmla="val 252"/>
                <a:gd name="f23" fmla="val 240"/>
                <a:gd name="f24" fmla="val 134"/>
                <a:gd name="f25" fmla="val 227"/>
                <a:gd name="f26" fmla="val 128"/>
                <a:gd name="f27" fmla="val 213"/>
                <a:gd name="f28" fmla="val 125"/>
                <a:gd name="f29" fmla="val 199"/>
                <a:gd name="f30" fmla="val 120"/>
                <a:gd name="f31" fmla="val 185"/>
                <a:gd name="f32" fmla="val 116"/>
                <a:gd name="f33" fmla="val 109"/>
                <a:gd name="f34" fmla="val 161"/>
                <a:gd name="f35" fmla="val 98"/>
                <a:gd name="f36" fmla="val 136"/>
                <a:gd name="f37" fmla="val 76"/>
                <a:gd name="f38" fmla="val 152"/>
                <a:gd name="f39" fmla="val 81"/>
                <a:gd name="f40" fmla="val 168"/>
                <a:gd name="f41" fmla="val 84"/>
                <a:gd name="f42" fmla="val 86"/>
                <a:gd name="f43" fmla="val 214"/>
                <a:gd name="f44" fmla="val 83"/>
                <a:gd name="f45" fmla="val 229"/>
                <a:gd name="f46" fmla="val 80"/>
                <a:gd name="f47" fmla="val 244"/>
                <a:gd name="f48" fmla="val 259"/>
                <a:gd name="f49" fmla="val 71"/>
                <a:gd name="f50" fmla="val 274"/>
                <a:gd name="f51" fmla="val 66"/>
                <a:gd name="f52" fmla="val 288"/>
                <a:gd name="f53" fmla="val 59"/>
                <a:gd name="f54" fmla="val 302"/>
                <a:gd name="f55" fmla="val 52"/>
                <a:gd name="f56" fmla="val 317"/>
                <a:gd name="f57" fmla="val 46"/>
                <a:gd name="f58" fmla="val 331"/>
                <a:gd name="f59" fmla="val 40"/>
                <a:gd name="f60" fmla="val 344"/>
                <a:gd name="f61" fmla="val 33"/>
                <a:gd name="f62" fmla="val 358"/>
                <a:gd name="f63" fmla="val 27"/>
                <a:gd name="f64" fmla="val 372"/>
                <a:gd name="f65" fmla="val 21"/>
                <a:gd name="f66" fmla="val 388"/>
                <a:gd name="f67" fmla="val 15"/>
                <a:gd name="f68" fmla="val 405"/>
                <a:gd name="f69" fmla="val 11"/>
                <a:gd name="f70" fmla="val 423"/>
                <a:gd name="f71" fmla="val 6"/>
                <a:gd name="f72" fmla="val 440"/>
                <a:gd name="f73" fmla="val 4"/>
                <a:gd name="f74" fmla="val 458"/>
                <a:gd name="f75" fmla="val 2"/>
                <a:gd name="f76" fmla="val 476"/>
                <a:gd name="f77" fmla="val 493"/>
                <a:gd name="f78" fmla="val 511"/>
                <a:gd name="f79" fmla="val 3"/>
                <a:gd name="f80" fmla="val 529"/>
                <a:gd name="f81" fmla="val 5"/>
                <a:gd name="f82" fmla="val 546"/>
                <a:gd name="f83" fmla="val 8"/>
                <a:gd name="f84" fmla="val 562"/>
                <a:gd name="f85" fmla="val 13"/>
                <a:gd name="f86" fmla="val 579"/>
                <a:gd name="f87" fmla="val 19"/>
                <a:gd name="f88" fmla="val 594"/>
                <a:gd name="f89" fmla="val 26"/>
                <a:gd name="f90" fmla="val 610"/>
                <a:gd name="f91" fmla="val 34"/>
                <a:gd name="f92" fmla="val 624"/>
                <a:gd name="f93" fmla="val 43"/>
                <a:gd name="f94" fmla="val 638"/>
                <a:gd name="f95" fmla="val 53"/>
                <a:gd name="f96" fmla="val 655"/>
                <a:gd name="f97" fmla="val 58"/>
                <a:gd name="f98" fmla="val 674"/>
                <a:gd name="f99" fmla="val 60"/>
                <a:gd name="f100" fmla="val 692"/>
                <a:gd name="f101" fmla="val 61"/>
                <a:gd name="f102" fmla="val 712"/>
                <a:gd name="f103" fmla="val 63"/>
                <a:gd name="f104" fmla="val 729"/>
                <a:gd name="f105" fmla="val 65"/>
                <a:gd name="f106" fmla="val 746"/>
                <a:gd name="f107" fmla="val 761"/>
                <a:gd name="f108" fmla="val 774"/>
                <a:gd name="f109" fmla="val 94"/>
                <a:gd name="f110" fmla="val 780"/>
                <a:gd name="f111" fmla="val 101"/>
                <a:gd name="f112" fmla="val 785"/>
                <a:gd name="f113" fmla="val 108"/>
                <a:gd name="f114" fmla="val 790"/>
                <a:gd name="f115" fmla="val 796"/>
                <a:gd name="f116" fmla="val 122"/>
                <a:gd name="f117" fmla="val 802"/>
                <a:gd name="f118" fmla="val 808"/>
                <a:gd name="f119" fmla="val 135"/>
                <a:gd name="f120" fmla="val 815"/>
                <a:gd name="f121" fmla="val 140"/>
                <a:gd name="f122" fmla="val 822"/>
                <a:gd name="f123" fmla="val 144"/>
                <a:gd name="f124" fmla="val 835"/>
                <a:gd name="f125" fmla="val 848"/>
                <a:gd name="f126" fmla="val 133"/>
                <a:gd name="f127" fmla="val 858"/>
                <a:gd name="f128" fmla="val 124"/>
                <a:gd name="f129" fmla="val 870"/>
                <a:gd name="f130" fmla="val 114"/>
                <a:gd name="f131" fmla="val 880"/>
                <a:gd name="f132" fmla="val 104"/>
                <a:gd name="f133" fmla="val 890"/>
                <a:gd name="f134" fmla="val 95"/>
                <a:gd name="f135" fmla="val 902"/>
                <a:gd name="f136" fmla="val 87"/>
                <a:gd name="f137" fmla="val 913"/>
                <a:gd name="f138" fmla="val 929"/>
                <a:gd name="f139" fmla="val 79"/>
                <a:gd name="f140" fmla="val 944"/>
                <a:gd name="f141" fmla="val 960"/>
                <a:gd name="f142" fmla="val 975"/>
                <a:gd name="f143" fmla="val 989"/>
                <a:gd name="f144" fmla="val 82"/>
                <a:gd name="f145" fmla="val 1003"/>
                <a:gd name="f146" fmla="val 88"/>
                <a:gd name="f147" fmla="val 1017"/>
                <a:gd name="f148" fmla="val 96"/>
                <a:gd name="f149" fmla="val 1028"/>
                <a:gd name="f150" fmla="val 106"/>
                <a:gd name="f151" fmla="val 1042"/>
                <a:gd name="f152" fmla="val 1051"/>
                <a:gd name="f153" fmla="val 1055"/>
                <a:gd name="f154" fmla="val 166"/>
                <a:gd name="f155" fmla="val 1054"/>
                <a:gd name="f156" fmla="val 189"/>
                <a:gd name="f157" fmla="val 1050"/>
                <a:gd name="f158" fmla="val 202"/>
                <a:gd name="f159" fmla="val 1046"/>
                <a:gd name="f160" fmla="val 215"/>
                <a:gd name="f161" fmla="val 226"/>
                <a:gd name="f162" fmla="val 1045"/>
                <a:gd name="f163" fmla="val 1053"/>
                <a:gd name="f164" fmla="val 262"/>
                <a:gd name="f165" fmla="val 287"/>
                <a:gd name="f166" fmla="val 313"/>
                <a:gd name="f167" fmla="val 1056"/>
                <a:gd name="f168" fmla="val 338"/>
                <a:gd name="f169" fmla="val 1047"/>
                <a:gd name="f170" fmla="val 326"/>
                <a:gd name="f171" fmla="val 1041"/>
                <a:gd name="f172" fmla="val 1035"/>
                <a:gd name="f173" fmla="val 300"/>
                <a:gd name="f174" fmla="val 1030"/>
                <a:gd name="f175" fmla="val 1001"/>
                <a:gd name="f176" fmla="val 992"/>
                <a:gd name="f177" fmla="val 260"/>
                <a:gd name="f178" fmla="val 981"/>
                <a:gd name="f179" fmla="val 264"/>
                <a:gd name="f180" fmla="val 970"/>
                <a:gd name="f181" fmla="val 268"/>
                <a:gd name="f182" fmla="val 959"/>
                <a:gd name="f183" fmla="val 271"/>
                <a:gd name="f184" fmla="val 947"/>
                <a:gd name="f185" fmla="val 272"/>
                <a:gd name="f186" fmla="val 935"/>
                <a:gd name="f187" fmla="val 925"/>
                <a:gd name="f188" fmla="val 270"/>
                <a:gd name="f189" fmla="val 265"/>
                <a:gd name="f190" fmla="val 912"/>
                <a:gd name="f191" fmla="val 286"/>
                <a:gd name="f192" fmla="val 914"/>
                <a:gd name="f193" fmla="val 307"/>
                <a:gd name="f194" fmla="val 917"/>
                <a:gd name="f195" fmla="val 327"/>
                <a:gd name="f196" fmla="val 916"/>
                <a:gd name="f197" fmla="val 348"/>
                <a:gd name="f198" fmla="val 910"/>
                <a:gd name="f199" fmla="val 369"/>
                <a:gd name="f200" fmla="val 901"/>
                <a:gd name="f201" fmla="val 389"/>
                <a:gd name="f202" fmla="val 888"/>
                <a:gd name="f203" fmla="val 406"/>
                <a:gd name="f204" fmla="val 873"/>
                <a:gd name="f205" fmla="val 422"/>
                <a:gd name="f206" fmla="val 856"/>
                <a:gd name="f207" fmla="val 436"/>
                <a:gd name="f208" fmla="val 838"/>
                <a:gd name="f209" fmla="val 447"/>
                <a:gd name="f210" fmla="val 820"/>
                <a:gd name="f211" fmla="val 459"/>
                <a:gd name="f212" fmla="val 468"/>
                <a:gd name="f213" fmla="val 791"/>
                <a:gd name="f214" fmla="val 480"/>
                <a:gd name="f215" fmla="val 783"/>
                <a:gd name="f216" fmla="val 491"/>
                <a:gd name="f217" fmla="val 776"/>
                <a:gd name="f218" fmla="val 505"/>
                <a:gd name="f219" fmla="val 770"/>
                <a:gd name="f220" fmla="val 519"/>
                <a:gd name="f221" fmla="val 777"/>
                <a:gd name="f222" fmla="val 518"/>
                <a:gd name="f223" fmla="val 784"/>
                <a:gd name="f224" fmla="val 515"/>
                <a:gd name="f225" fmla="val 514"/>
                <a:gd name="f226" fmla="val 798"/>
                <a:gd name="f227" fmla="val 512"/>
                <a:gd name="f228" fmla="val 804"/>
                <a:gd name="f229" fmla="val 811"/>
                <a:gd name="f230" fmla="val 508"/>
                <a:gd name="f231" fmla="val 818"/>
                <a:gd name="f232" fmla="val 506"/>
                <a:gd name="f233" fmla="val 825"/>
                <a:gd name="f234" fmla="val 504"/>
                <a:gd name="f235" fmla="val 829"/>
                <a:gd name="f236" fmla="val 497"/>
                <a:gd name="f237" fmla="val 834"/>
                <a:gd name="f238" fmla="val 490"/>
                <a:gd name="f239" fmla="val 482"/>
                <a:gd name="f240" fmla="val 844"/>
                <a:gd name="f241" fmla="val 475"/>
                <a:gd name="f242" fmla="val 849"/>
                <a:gd name="f243" fmla="val 462"/>
                <a:gd name="f244" fmla="val 863"/>
                <a:gd name="f245" fmla="val 871"/>
                <a:gd name="f246" fmla="val 455"/>
                <a:gd name="f247" fmla="val 876"/>
                <a:gd name="f248" fmla="val 454"/>
                <a:gd name="f249" fmla="val 883"/>
                <a:gd name="f250" fmla="val 889"/>
                <a:gd name="f251" fmla="val 895"/>
                <a:gd name="f252" fmla="val 906"/>
                <a:gd name="f253" fmla="val 456"/>
                <a:gd name="f254" fmla="val 461"/>
                <a:gd name="f255" fmla="val 924"/>
                <a:gd name="f256" fmla="val 936"/>
                <a:gd name="f257" fmla="val 946"/>
                <a:gd name="f258" fmla="val 952"/>
                <a:gd name="f259" fmla="val 474"/>
                <a:gd name="f260" fmla="val 466"/>
                <a:gd name="f261" fmla="val 966"/>
                <a:gd name="f262" fmla="val 974"/>
                <a:gd name="f263" fmla="val 453"/>
                <a:gd name="f264" fmla="val 984"/>
                <a:gd name="f265" fmla="val 448"/>
                <a:gd name="f266" fmla="val 993"/>
                <a:gd name="f267" fmla="val 445"/>
                <a:gd name="f268" fmla="val 444"/>
                <a:gd name="f269" fmla="val 1013"/>
                <a:gd name="f270" fmla="val 1018"/>
                <a:gd name="f271" fmla="val 438"/>
                <a:gd name="f272" fmla="val 1023"/>
                <a:gd name="f273" fmla="val 430"/>
                <a:gd name="f274" fmla="val 1034"/>
                <a:gd name="f275" fmla="val 417"/>
                <a:gd name="f276" fmla="val 412"/>
                <a:gd name="f277" fmla="val 1048"/>
                <a:gd name="f278" fmla="val 407"/>
                <a:gd name="f279" fmla="val 404"/>
                <a:gd name="f280" fmla="val 1064"/>
                <a:gd name="f281" fmla="val 401"/>
                <a:gd name="f282" fmla="val 1069"/>
                <a:gd name="f283" fmla="val 400"/>
                <a:gd name="f284" fmla="val 1073"/>
                <a:gd name="f285" fmla="val 1079"/>
                <a:gd name="f286" fmla="val 1084"/>
                <a:gd name="f287" fmla="val 1088"/>
                <a:gd name="f288" fmla="val 1093"/>
                <a:gd name="f289" fmla="val 399"/>
                <a:gd name="f290" fmla="val 1096"/>
                <a:gd name="f291" fmla="val 397"/>
                <a:gd name="f292" fmla="val 1099"/>
                <a:gd name="f293" fmla="val 392"/>
                <a:gd name="f294" fmla="val 1106"/>
                <a:gd name="f295" fmla="val 383"/>
                <a:gd name="f296" fmla="val 1114"/>
                <a:gd name="f297" fmla="val 374"/>
                <a:gd name="f298" fmla="val 1121"/>
                <a:gd name="f299" fmla="val 365"/>
                <a:gd name="f300" fmla="val 1131"/>
                <a:gd name="f301" fmla="val 361"/>
                <a:gd name="f302" fmla="val 1140"/>
                <a:gd name="f303" fmla="val 1149"/>
                <a:gd name="f304" fmla="val 1159"/>
                <a:gd name="f305" fmla="val 1167"/>
                <a:gd name="f306" fmla="val 1176"/>
                <a:gd name="f307" fmla="val 364"/>
                <a:gd name="f308" fmla="val 1184"/>
                <a:gd name="f309" fmla="val 367"/>
                <a:gd name="f310" fmla="val 1191"/>
                <a:gd name="f311" fmla="val 371"/>
                <a:gd name="f312" fmla="val 1199"/>
                <a:gd name="f313" fmla="val 376"/>
                <a:gd name="f314" fmla="val 1201"/>
                <a:gd name="f315" fmla="val 387"/>
                <a:gd name="f316" fmla="val 1207"/>
                <a:gd name="f317" fmla="val 1217"/>
                <a:gd name="f318" fmla="val 410"/>
                <a:gd name="f319" fmla="val 1229"/>
                <a:gd name="f320" fmla="val 421"/>
                <a:gd name="f321" fmla="val 1240"/>
                <a:gd name="f322" fmla="val 431"/>
                <a:gd name="f323" fmla="val 1250"/>
                <a:gd name="f324" fmla="val 443"/>
                <a:gd name="f325" fmla="val 1258"/>
                <a:gd name="f326" fmla="val 467"/>
                <a:gd name="f327" fmla="val 1246"/>
                <a:gd name="f328" fmla="val 470"/>
                <a:gd name="f329" fmla="val 1236"/>
                <a:gd name="f330" fmla="val 1225"/>
                <a:gd name="f331" fmla="val 477"/>
                <a:gd name="f332" fmla="val 1209"/>
                <a:gd name="f333" fmla="val 486"/>
                <a:gd name="f334" fmla="val 1192"/>
                <a:gd name="f335" fmla="val 494"/>
                <a:gd name="f336" fmla="val 1182"/>
                <a:gd name="f337" fmla="val 498"/>
                <a:gd name="f338" fmla="val 1168"/>
                <a:gd name="f339" fmla="val 503"/>
                <a:gd name="f340" fmla="val 1152"/>
                <a:gd name="f341" fmla="val 507"/>
                <a:gd name="f342" fmla="val 1107"/>
                <a:gd name="f343" fmla="val 509"/>
                <a:gd name="f344" fmla="val 1076"/>
                <a:gd name="f345" fmla="val 1040"/>
                <a:gd name="f346" fmla="val 997"/>
                <a:gd name="f347" fmla="val 927"/>
                <a:gd name="f348" fmla="val 918"/>
                <a:gd name="f349" fmla="val 501"/>
                <a:gd name="f350" fmla="val 909"/>
                <a:gd name="f351" fmla="val 899"/>
                <a:gd name="f352" fmla="val 891"/>
                <a:gd name="f353" fmla="val 882"/>
                <a:gd name="f354" fmla="val 866"/>
                <a:gd name="f355" fmla="val 513"/>
                <a:gd name="f356" fmla="val 861"/>
                <a:gd name="f357" fmla="val 523"/>
                <a:gd name="f358" fmla="val 860"/>
                <a:gd name="f359" fmla="val 535"/>
                <a:gd name="f360" fmla="val 864"/>
                <a:gd name="f361" fmla="val 868"/>
                <a:gd name="f362" fmla="val 553"/>
                <a:gd name="f363" fmla="val 875"/>
                <a:gd name="f364" fmla="val 559"/>
                <a:gd name="f365" fmla="val 881"/>
                <a:gd name="f366" fmla="val 565"/>
                <a:gd name="f367" fmla="val 569"/>
                <a:gd name="f368" fmla="val 896"/>
                <a:gd name="f369" fmla="val 573"/>
                <a:gd name="f370" fmla="val 903"/>
                <a:gd name="f371" fmla="val 576"/>
                <a:gd name="f372" fmla="val 911"/>
                <a:gd name="f373" fmla="val 580"/>
                <a:gd name="f374" fmla="val 582"/>
                <a:gd name="f375" fmla="val 905"/>
                <a:gd name="f376" fmla="val 585"/>
                <a:gd name="f377" fmla="val 893"/>
                <a:gd name="f378" fmla="val 587"/>
                <a:gd name="f379" fmla="val 867"/>
                <a:gd name="f380" fmla="val 583"/>
                <a:gd name="f381" fmla="val 855"/>
                <a:gd name="f382" fmla="val 843"/>
                <a:gd name="f383" fmla="val 574"/>
                <a:gd name="f384" fmla="val 833"/>
                <a:gd name="f385" fmla="val 567"/>
                <a:gd name="f386" fmla="val 817"/>
                <a:gd name="f387" fmla="val 810"/>
                <a:gd name="f388" fmla="val 803"/>
                <a:gd name="f389" fmla="val 795"/>
                <a:gd name="f390" fmla="val 788"/>
                <a:gd name="f391" fmla="val 591"/>
                <a:gd name="f392" fmla="val 597"/>
                <a:gd name="f393" fmla="val 772"/>
                <a:gd name="f394" fmla="val 602"/>
                <a:gd name="f395" fmla="val 765"/>
                <a:gd name="f396" fmla="val 607"/>
                <a:gd name="f397" fmla="val 775"/>
                <a:gd name="f398" fmla="val 628"/>
                <a:gd name="f399" fmla="val 648"/>
                <a:gd name="f400" fmla="val 666"/>
                <a:gd name="f401" fmla="val 819"/>
                <a:gd name="f402" fmla="val 685"/>
                <a:gd name="f403" fmla="val 703"/>
                <a:gd name="f404" fmla="val 853"/>
                <a:gd name="f405" fmla="val 719"/>
                <a:gd name="f406" fmla="val 872"/>
                <a:gd name="f407" fmla="val 736"/>
                <a:gd name="f408" fmla="val 752"/>
                <a:gd name="f409" fmla="val 857"/>
                <a:gd name="f410" fmla="val 878"/>
                <a:gd name="f411" fmla="val 879"/>
                <a:gd name="f412" fmla="val 886"/>
                <a:gd name="f413" fmla="val 921"/>
                <a:gd name="f414" fmla="val 919"/>
                <a:gd name="f415" fmla="val 915"/>
                <a:gd name="f416" fmla="val 850"/>
                <a:gd name="f417" fmla="val 840"/>
                <a:gd name="f418" fmla="val 847"/>
                <a:gd name="f419" fmla="val 828"/>
                <a:gd name="f420" fmla="val 827"/>
                <a:gd name="f421" fmla="val 805"/>
                <a:gd name="f422" fmla="val 789"/>
                <a:gd name="f423" fmla="val 794"/>
                <a:gd name="f424" fmla="val 781"/>
                <a:gd name="f425" fmla="val 751"/>
                <a:gd name="f426" fmla="val 779"/>
                <a:gd name="f427" fmla="val 807"/>
                <a:gd name="f428" fmla="val 813"/>
                <a:gd name="f429" fmla="val 887"/>
                <a:gd name="f430" fmla="val 941"/>
                <a:gd name="f431" fmla="val 826"/>
                <a:gd name="f432" fmla="val 963"/>
                <a:gd name="f433" fmla="val 957"/>
                <a:gd name="f434" fmla="val 812"/>
                <a:gd name="f435" fmla="val 945"/>
                <a:gd name="f436" fmla="val 938"/>
                <a:gd name="f437" fmla="val 932"/>
                <a:gd name="f438" fmla="val 926"/>
                <a:gd name="f439" fmla="val 724"/>
                <a:gd name="f440" fmla="val 730"/>
                <a:gd name="f441" fmla="val 830"/>
                <a:gd name="f442" fmla="val 767"/>
                <a:gd name="f443" fmla="val 722"/>
                <a:gd name="f444" fmla="val 706"/>
                <a:gd name="f445" fmla="val 650"/>
                <a:gd name="f446" fmla="val 647"/>
                <a:gd name="f447" fmla="val 701"/>
                <a:gd name="f448" fmla="val 642"/>
                <a:gd name="f449" fmla="val 699"/>
                <a:gd name="f450" fmla="val 696"/>
                <a:gd name="f451" fmla="val 635"/>
                <a:gd name="f452" fmla="val 693"/>
                <a:gd name="f453" fmla="val 689"/>
                <a:gd name="f454" fmla="val 658"/>
                <a:gd name="f455" fmla="val 683"/>
                <a:gd name="f456" fmla="val 668"/>
                <a:gd name="f457" fmla="val 675"/>
                <a:gd name="f458" fmla="val 679"/>
                <a:gd name="f459" fmla="val 688"/>
                <a:gd name="f460" fmla="val 656"/>
                <a:gd name="f461" fmla="val 697"/>
                <a:gd name="f462" fmla="val 646"/>
                <a:gd name="f463" fmla="val 709"/>
                <a:gd name="f464" fmla="val 643"/>
                <a:gd name="f465" fmla="val 698"/>
                <a:gd name="f466" fmla="val 651"/>
                <a:gd name="f467" fmla="val 671"/>
                <a:gd name="f468" fmla="val 639"/>
                <a:gd name="f469" fmla="val 637"/>
                <a:gd name="f470" fmla="val 629"/>
                <a:gd name="f471" fmla="val 621"/>
                <a:gd name="f472" fmla="val 617"/>
                <a:gd name="f473" fmla="val 605"/>
                <a:gd name="f474" fmla="val 589"/>
                <a:gd name="f475" fmla="val 592"/>
                <a:gd name="f476" fmla="val 557"/>
                <a:gd name="f477" fmla="val 570"/>
                <a:gd name="f478" fmla="val 541"/>
                <a:gd name="f479" fmla="val 522"/>
                <a:gd name="f480" fmla="val 492"/>
                <a:gd name="f481" fmla="val 561"/>
                <a:gd name="f482" fmla="val 568"/>
                <a:gd name="f483" fmla="val 435"/>
                <a:gd name="f484" fmla="val 577"/>
                <a:gd name="f485" fmla="val 414"/>
                <a:gd name="f486" fmla="val 554"/>
                <a:gd name="f487" fmla="val 537"/>
                <a:gd name="f488" fmla="val 427"/>
                <a:gd name="f489" fmla="val 428"/>
                <a:gd name="f490" fmla="val 510"/>
                <a:gd name="f491" fmla="val 429"/>
                <a:gd name="f492" fmla="val 502"/>
                <a:gd name="f493" fmla="val 425"/>
                <a:gd name="f494" fmla="val 479"/>
                <a:gd name="f495" fmla="val 472"/>
                <a:gd name="f496" fmla="val 464"/>
                <a:gd name="f497" fmla="val 413"/>
                <a:gd name="f498" fmla="val 457"/>
                <a:gd name="f499" fmla="val 409"/>
                <a:gd name="f500" fmla="val 450"/>
                <a:gd name="f501" fmla="val 441"/>
                <a:gd name="f502" fmla="val 432"/>
                <a:gd name="f503" fmla="val 408"/>
                <a:gd name="f504" fmla="val 395"/>
                <a:gd name="f505" fmla="val 379"/>
                <a:gd name="f506" fmla="val 377"/>
                <a:gd name="f507" fmla="val 393"/>
                <a:gd name="f508" fmla="val 357"/>
                <a:gd name="f509" fmla="val 346"/>
                <a:gd name="f510" fmla="val 402"/>
                <a:gd name="f511" fmla="val 332"/>
                <a:gd name="f512" fmla="val 318"/>
                <a:gd name="f513" fmla="val 305"/>
                <a:gd name="f514" fmla="val 291"/>
                <a:gd name="f515" fmla="val 279"/>
                <a:gd name="f516" fmla="val 267"/>
                <a:gd name="f517" fmla="val 263"/>
                <a:gd name="f518" fmla="val 258"/>
                <a:gd name="f519" fmla="val 384"/>
                <a:gd name="f520" fmla="val 380"/>
                <a:gd name="f521" fmla="val 248"/>
                <a:gd name="f522" fmla="val 236"/>
                <a:gd name="f523" fmla="val 225"/>
                <a:gd name="f524" fmla="val 382"/>
                <a:gd name="f525" fmla="val 385"/>
                <a:gd name="f526" fmla="val 200"/>
                <a:gd name="f527" fmla="val 386"/>
                <a:gd name="f528" fmla="val 176"/>
                <a:gd name="f529" fmla="val 164"/>
                <a:gd name="f530" fmla="val 139"/>
                <a:gd name="f531" fmla="val 105"/>
                <a:gd name="f532" fmla="val 93"/>
                <a:gd name="f533" fmla="val 73"/>
                <a:gd name="f534" fmla="val 353"/>
                <a:gd name="f535" fmla="val 55"/>
                <a:gd name="f536" fmla="val 47"/>
                <a:gd name="f537" fmla="val 339"/>
                <a:gd name="f538" fmla="val 32"/>
                <a:gd name="f539" fmla="val 323"/>
                <a:gd name="f540" fmla="val 25"/>
                <a:gd name="f541" fmla="val 316"/>
                <a:gd name="f542" fmla="val 17"/>
                <a:gd name="f543" fmla="val 309"/>
                <a:gd name="f544" fmla="val 9"/>
                <a:gd name="f545" fmla="val 304"/>
                <a:gd name="f546" fmla="val 296"/>
                <a:gd name="f547" fmla="val 294"/>
                <a:gd name="f548" fmla="val 51"/>
                <a:gd name="f549" fmla="val 67"/>
                <a:gd name="f550" fmla="val 281"/>
                <a:gd name="f551" fmla="val 273"/>
                <a:gd name="f552" fmla="val 113"/>
              </a:gdLst>
              <a:ahLst/>
              <a:cxnLst>
                <a:cxn ang="3cd4">
                  <a:pos x="hc" y="t"/>
                </a:cxn>
                <a:cxn ang="0">
                  <a:pos x="r" y="vc"/>
                </a:cxn>
                <a:cxn ang="cd4">
                  <a:pos x="hc" y="b"/>
                </a:cxn>
                <a:cxn ang="cd2">
                  <a:pos x="l" y="vc"/>
                </a:cxn>
              </a:cxnLst>
              <a:rect l="l" t="t" r="r" b="b"/>
              <a:pathLst>
                <a:path w="1260" h="969">
                  <a:moveTo>
                    <a:pt x="f4" y="f5"/>
                  </a:moveTo>
                  <a:lnTo>
                    <a:pt x="f6" y="f7"/>
                  </a:lnTo>
                  <a:lnTo>
                    <a:pt x="f8" y="f9"/>
                  </a:lnTo>
                  <a:lnTo>
                    <a:pt x="f10" y="f11"/>
                  </a:lnTo>
                  <a:lnTo>
                    <a:pt x="f12" y="f13"/>
                  </a:lnTo>
                  <a:lnTo>
                    <a:pt x="f14" y="f15"/>
                  </a:lnTo>
                  <a:lnTo>
                    <a:pt x="f16" y="f17"/>
                  </a:lnTo>
                  <a:lnTo>
                    <a:pt x="f18" y="f19"/>
                  </a:lnTo>
                  <a:lnTo>
                    <a:pt x="f20" y="f21"/>
                  </a:lnTo>
                  <a:lnTo>
                    <a:pt x="f22" y="f6"/>
                  </a:lnTo>
                  <a:lnTo>
                    <a:pt x="f23" y="f24"/>
                  </a:lnTo>
                  <a:lnTo>
                    <a:pt x="f25" y="f26"/>
                  </a:lnTo>
                  <a:lnTo>
                    <a:pt x="f27" y="f28"/>
                  </a:lnTo>
                  <a:lnTo>
                    <a:pt x="f29" y="f30"/>
                  </a:lnTo>
                  <a:lnTo>
                    <a:pt x="f31" y="f32"/>
                  </a:lnTo>
                  <a:lnTo>
                    <a:pt x="f10" y="f33"/>
                  </a:lnTo>
                  <a:lnTo>
                    <a:pt x="f34" y="f35"/>
                  </a:lnTo>
                  <a:lnTo>
                    <a:pt x="f36" y="f37"/>
                  </a:lnTo>
                  <a:lnTo>
                    <a:pt x="f38" y="f39"/>
                  </a:lnTo>
                  <a:lnTo>
                    <a:pt x="f40" y="f41"/>
                  </a:lnTo>
                  <a:lnTo>
                    <a:pt x="f15" y="f42"/>
                  </a:lnTo>
                  <a:lnTo>
                    <a:pt x="f29" y="f42"/>
                  </a:lnTo>
                  <a:lnTo>
                    <a:pt x="f43" y="f44"/>
                  </a:lnTo>
                  <a:lnTo>
                    <a:pt x="f45" y="f46"/>
                  </a:lnTo>
                  <a:lnTo>
                    <a:pt x="f47" y="f3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1"/>
                  </a:lnTo>
                  <a:lnTo>
                    <a:pt x="f77" y="f75"/>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49"/>
                  </a:lnTo>
                  <a:lnTo>
                    <a:pt x="f107" y="f46"/>
                  </a:lnTo>
                  <a:lnTo>
                    <a:pt x="f108" y="f109"/>
                  </a:lnTo>
                  <a:lnTo>
                    <a:pt x="f110" y="f111"/>
                  </a:lnTo>
                  <a:lnTo>
                    <a:pt x="f112" y="f113"/>
                  </a:lnTo>
                  <a:lnTo>
                    <a:pt x="f114" y="f32"/>
                  </a:lnTo>
                  <a:lnTo>
                    <a:pt x="f115" y="f116"/>
                  </a:lnTo>
                  <a:lnTo>
                    <a:pt x="f117" y="f26"/>
                  </a:lnTo>
                  <a:lnTo>
                    <a:pt x="f118" y="f119"/>
                  </a:lnTo>
                  <a:lnTo>
                    <a:pt x="f120" y="f121"/>
                  </a:lnTo>
                  <a:lnTo>
                    <a:pt x="f122" y="f123"/>
                  </a:lnTo>
                  <a:lnTo>
                    <a:pt x="f124" y="f121"/>
                  </a:lnTo>
                  <a:lnTo>
                    <a:pt x="f125" y="f126"/>
                  </a:lnTo>
                  <a:lnTo>
                    <a:pt x="f127" y="f128"/>
                  </a:lnTo>
                  <a:lnTo>
                    <a:pt x="f129" y="f130"/>
                  </a:lnTo>
                  <a:lnTo>
                    <a:pt x="f131" y="f132"/>
                  </a:lnTo>
                  <a:lnTo>
                    <a:pt x="f133" y="f134"/>
                  </a:lnTo>
                  <a:lnTo>
                    <a:pt x="f135" y="f136"/>
                  </a:lnTo>
                  <a:lnTo>
                    <a:pt x="f137" y="f39"/>
                  </a:lnTo>
                  <a:lnTo>
                    <a:pt x="f138" y="f139"/>
                  </a:lnTo>
                  <a:lnTo>
                    <a:pt x="f140" y="f37"/>
                  </a:lnTo>
                  <a:lnTo>
                    <a:pt x="f141" y="f37"/>
                  </a:lnTo>
                  <a:lnTo>
                    <a:pt x="f142" y="f139"/>
                  </a:lnTo>
                  <a:lnTo>
                    <a:pt x="f143" y="f144"/>
                  </a:lnTo>
                  <a:lnTo>
                    <a:pt x="f145" y="f146"/>
                  </a:lnTo>
                  <a:lnTo>
                    <a:pt x="f147" y="f148"/>
                  </a:lnTo>
                  <a:lnTo>
                    <a:pt x="f149" y="f150"/>
                  </a:lnTo>
                  <a:lnTo>
                    <a:pt x="f151" y="f128"/>
                  </a:lnTo>
                  <a:lnTo>
                    <a:pt x="f152" y="f123"/>
                  </a:lnTo>
                  <a:lnTo>
                    <a:pt x="f153" y="f154"/>
                  </a:lnTo>
                  <a:lnTo>
                    <a:pt x="f155" y="f156"/>
                  </a:lnTo>
                  <a:lnTo>
                    <a:pt x="f157" y="f158"/>
                  </a:lnTo>
                  <a:lnTo>
                    <a:pt x="f159" y="f160"/>
                  </a:lnTo>
                  <a:lnTo>
                    <a:pt x="f151" y="f161"/>
                  </a:lnTo>
                  <a:lnTo>
                    <a:pt x="f162" y="f23"/>
                  </a:lnTo>
                  <a:lnTo>
                    <a:pt x="f163" y="f164"/>
                  </a:lnTo>
                  <a:lnTo>
                    <a:pt x="f153" y="f165"/>
                  </a:lnTo>
                  <a:lnTo>
                    <a:pt x="f155" y="f166"/>
                  </a:lnTo>
                  <a:lnTo>
                    <a:pt x="f167" y="f168"/>
                  </a:lnTo>
                  <a:lnTo>
                    <a:pt x="f169" y="f170"/>
                  </a:lnTo>
                  <a:lnTo>
                    <a:pt x="f171" y="f166"/>
                  </a:lnTo>
                  <a:lnTo>
                    <a:pt x="f172" y="f173"/>
                  </a:lnTo>
                  <a:lnTo>
                    <a:pt x="f174" y="f165"/>
                  </a:lnTo>
                  <a:lnTo>
                    <a:pt x="f175" y="f5"/>
                  </a:lnTo>
                  <a:lnTo>
                    <a:pt x="f176" y="f177"/>
                  </a:lnTo>
                  <a:lnTo>
                    <a:pt x="f178" y="f179"/>
                  </a:lnTo>
                  <a:lnTo>
                    <a:pt x="f180" y="f181"/>
                  </a:lnTo>
                  <a:lnTo>
                    <a:pt x="f182" y="f183"/>
                  </a:lnTo>
                  <a:lnTo>
                    <a:pt x="f184" y="f185"/>
                  </a:lnTo>
                  <a:lnTo>
                    <a:pt x="f186" y="f183"/>
                  </a:lnTo>
                  <a:lnTo>
                    <a:pt x="f187" y="f188"/>
                  </a:lnTo>
                  <a:lnTo>
                    <a:pt x="f137" y="f189"/>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117" y="f212"/>
                  </a:lnTo>
                  <a:lnTo>
                    <a:pt x="f213" y="f214"/>
                  </a:lnTo>
                  <a:lnTo>
                    <a:pt x="f215" y="f216"/>
                  </a:lnTo>
                  <a:lnTo>
                    <a:pt x="f217" y="f218"/>
                  </a:lnTo>
                  <a:lnTo>
                    <a:pt x="f219" y="f220"/>
                  </a:lnTo>
                  <a:lnTo>
                    <a:pt x="f221" y="f222"/>
                  </a:lnTo>
                  <a:lnTo>
                    <a:pt x="f223" y="f224"/>
                  </a:lnTo>
                  <a:lnTo>
                    <a:pt x="f213" y="f225"/>
                  </a:lnTo>
                  <a:lnTo>
                    <a:pt x="f226" y="f227"/>
                  </a:lnTo>
                  <a:lnTo>
                    <a:pt x="f228" y="f78"/>
                  </a:lnTo>
                  <a:lnTo>
                    <a:pt x="f229" y="f230"/>
                  </a:lnTo>
                  <a:lnTo>
                    <a:pt x="f231" y="f232"/>
                  </a:lnTo>
                  <a:lnTo>
                    <a:pt x="f233" y="f234"/>
                  </a:lnTo>
                  <a:lnTo>
                    <a:pt x="f235" y="f236"/>
                  </a:lnTo>
                  <a:lnTo>
                    <a:pt x="f237" y="f238"/>
                  </a:lnTo>
                  <a:lnTo>
                    <a:pt x="f208" y="f239"/>
                  </a:lnTo>
                  <a:lnTo>
                    <a:pt x="f240" y="f241"/>
                  </a:lnTo>
                  <a:lnTo>
                    <a:pt x="f242" y="f212"/>
                  </a:lnTo>
                  <a:lnTo>
                    <a:pt x="f206" y="f243"/>
                  </a:lnTo>
                  <a:lnTo>
                    <a:pt x="f244" y="f74"/>
                  </a:lnTo>
                  <a:lnTo>
                    <a:pt x="f245" y="f246"/>
                  </a:lnTo>
                  <a:lnTo>
                    <a:pt x="f247" y="f248"/>
                  </a:lnTo>
                  <a:lnTo>
                    <a:pt x="f249" y="f248"/>
                  </a:lnTo>
                  <a:lnTo>
                    <a:pt x="f250" y="f248"/>
                  </a:lnTo>
                  <a:lnTo>
                    <a:pt x="f251" y="f248"/>
                  </a:lnTo>
                  <a:lnTo>
                    <a:pt x="f200" y="f246"/>
                  </a:lnTo>
                  <a:lnTo>
                    <a:pt x="f252" y="f253"/>
                  </a:lnTo>
                  <a:lnTo>
                    <a:pt x="f190" y="f211"/>
                  </a:lnTo>
                  <a:lnTo>
                    <a:pt x="f194" y="f254"/>
                  </a:lnTo>
                  <a:lnTo>
                    <a:pt x="f255" y="f212"/>
                  </a:lnTo>
                  <a:lnTo>
                    <a:pt x="f138" y="f76"/>
                  </a:lnTo>
                  <a:lnTo>
                    <a:pt x="f256" y="f239"/>
                  </a:lnTo>
                  <a:lnTo>
                    <a:pt x="f257" y="f239"/>
                  </a:lnTo>
                  <a:lnTo>
                    <a:pt x="f258" y="f259"/>
                  </a:lnTo>
                  <a:lnTo>
                    <a:pt x="f182" y="f260"/>
                  </a:lnTo>
                  <a:lnTo>
                    <a:pt x="f261" y="f211"/>
                  </a:lnTo>
                  <a:lnTo>
                    <a:pt x="f262" y="f263"/>
                  </a:lnTo>
                  <a:lnTo>
                    <a:pt x="f264" y="f265"/>
                  </a:lnTo>
                  <a:lnTo>
                    <a:pt x="f266" y="f267"/>
                  </a:lnTo>
                  <a:lnTo>
                    <a:pt x="f145" y="f268"/>
                  </a:lnTo>
                  <a:lnTo>
                    <a:pt x="f269" y="f267"/>
                  </a:lnTo>
                  <a:lnTo>
                    <a:pt x="f270" y="f271"/>
                  </a:lnTo>
                  <a:lnTo>
                    <a:pt x="f272" y="f273"/>
                  </a:lnTo>
                  <a:lnTo>
                    <a:pt x="f149" y="f70"/>
                  </a:lnTo>
                  <a:lnTo>
                    <a:pt x="f274" y="f275"/>
                  </a:lnTo>
                  <a:lnTo>
                    <a:pt x="f171" y="f276"/>
                  </a:lnTo>
                  <a:lnTo>
                    <a:pt x="f277" y="f278"/>
                  </a:lnTo>
                  <a:lnTo>
                    <a:pt x="f167" y="f279"/>
                  </a:lnTo>
                  <a:lnTo>
                    <a:pt x="f280" y="f281"/>
                  </a:lnTo>
                  <a:lnTo>
                    <a:pt x="f282" y="f283"/>
                  </a:lnTo>
                  <a:lnTo>
                    <a:pt x="f284" y="f283"/>
                  </a:lnTo>
                  <a:lnTo>
                    <a:pt x="f285" y="f283"/>
                  </a:lnTo>
                  <a:lnTo>
                    <a:pt x="f286" y="f283"/>
                  </a:lnTo>
                  <a:lnTo>
                    <a:pt x="f287" y="f283"/>
                  </a:lnTo>
                  <a:lnTo>
                    <a:pt x="f288" y="f289"/>
                  </a:lnTo>
                  <a:lnTo>
                    <a:pt x="f290" y="f291"/>
                  </a:lnTo>
                  <a:lnTo>
                    <a:pt x="f292" y="f293"/>
                  </a:lnTo>
                  <a:lnTo>
                    <a:pt x="f294" y="f295"/>
                  </a:lnTo>
                  <a:lnTo>
                    <a:pt x="f296" y="f297"/>
                  </a:lnTo>
                  <a:lnTo>
                    <a:pt x="f298" y="f299"/>
                  </a:lnTo>
                  <a:lnTo>
                    <a:pt x="f300" y="f301"/>
                  </a:lnTo>
                  <a:lnTo>
                    <a:pt x="f302" y="f0"/>
                  </a:lnTo>
                  <a:lnTo>
                    <a:pt x="f303" y="f0"/>
                  </a:lnTo>
                  <a:lnTo>
                    <a:pt x="f304" y="f0"/>
                  </a:lnTo>
                  <a:lnTo>
                    <a:pt x="f305" y="f301"/>
                  </a:lnTo>
                  <a:lnTo>
                    <a:pt x="f306" y="f307"/>
                  </a:lnTo>
                  <a:lnTo>
                    <a:pt x="f308" y="f309"/>
                  </a:lnTo>
                  <a:lnTo>
                    <a:pt x="f310" y="f311"/>
                  </a:lnTo>
                  <a:lnTo>
                    <a:pt x="f312" y="f313"/>
                  </a:lnTo>
                  <a:lnTo>
                    <a:pt x="f314" y="f315"/>
                  </a:lnTo>
                  <a:lnTo>
                    <a:pt x="f316" y="f289"/>
                  </a:lnTo>
                  <a:lnTo>
                    <a:pt x="f317" y="f318"/>
                  </a:lnTo>
                  <a:lnTo>
                    <a:pt x="f319" y="f320"/>
                  </a:lnTo>
                  <a:lnTo>
                    <a:pt x="f321" y="f322"/>
                  </a:lnTo>
                  <a:lnTo>
                    <a:pt x="f323" y="f324"/>
                  </a:lnTo>
                  <a:lnTo>
                    <a:pt x="f325" y="f248"/>
                  </a:lnTo>
                  <a:lnTo>
                    <a:pt x="f2" y="f326"/>
                  </a:lnTo>
                  <a:lnTo>
                    <a:pt x="f327" y="f328"/>
                  </a:lnTo>
                  <a:lnTo>
                    <a:pt x="f329" y="f259"/>
                  </a:lnTo>
                  <a:lnTo>
                    <a:pt x="f330" y="f331"/>
                  </a:lnTo>
                  <a:lnTo>
                    <a:pt x="f317" y="f239"/>
                  </a:lnTo>
                  <a:lnTo>
                    <a:pt x="f332" y="f333"/>
                  </a:lnTo>
                  <a:lnTo>
                    <a:pt x="f314" y="f238"/>
                  </a:lnTo>
                  <a:lnTo>
                    <a:pt x="f334" y="f335"/>
                  </a:lnTo>
                  <a:lnTo>
                    <a:pt x="f336" y="f337"/>
                  </a:lnTo>
                  <a:lnTo>
                    <a:pt x="f338" y="f339"/>
                  </a:lnTo>
                  <a:lnTo>
                    <a:pt x="f340" y="f218"/>
                  </a:lnTo>
                  <a:lnTo>
                    <a:pt x="f300" y="f341"/>
                  </a:lnTo>
                  <a:lnTo>
                    <a:pt x="f342" y="f343"/>
                  </a:lnTo>
                  <a:lnTo>
                    <a:pt x="f344" y="f78"/>
                  </a:lnTo>
                  <a:lnTo>
                    <a:pt x="f345" y="f343"/>
                  </a:lnTo>
                  <a:lnTo>
                    <a:pt x="f346" y="f230"/>
                  </a:lnTo>
                  <a:lnTo>
                    <a:pt x="f184" y="f232"/>
                  </a:lnTo>
                  <a:lnTo>
                    <a:pt x="f256" y="f230"/>
                  </a:lnTo>
                  <a:lnTo>
                    <a:pt x="f347" y="f232"/>
                  </a:lnTo>
                  <a:lnTo>
                    <a:pt x="f348" y="f349"/>
                  </a:lnTo>
                  <a:lnTo>
                    <a:pt x="f350" y="f236"/>
                  </a:lnTo>
                  <a:lnTo>
                    <a:pt x="f351" y="f77"/>
                  </a:lnTo>
                  <a:lnTo>
                    <a:pt x="f352" y="f216"/>
                  </a:lnTo>
                  <a:lnTo>
                    <a:pt x="f353" y="f335"/>
                  </a:lnTo>
                  <a:lnTo>
                    <a:pt x="f204" y="f339"/>
                  </a:lnTo>
                  <a:lnTo>
                    <a:pt x="f354" y="f355"/>
                  </a:lnTo>
                  <a:lnTo>
                    <a:pt x="f356" y="f357"/>
                  </a:lnTo>
                  <a:lnTo>
                    <a:pt x="f358" y="f359"/>
                  </a:lnTo>
                  <a:lnTo>
                    <a:pt x="f360" y="f82"/>
                  </a:lnTo>
                  <a:lnTo>
                    <a:pt x="f361" y="f362"/>
                  </a:lnTo>
                  <a:lnTo>
                    <a:pt x="f363" y="f364"/>
                  </a:lnTo>
                  <a:lnTo>
                    <a:pt x="f365" y="f366"/>
                  </a:lnTo>
                  <a:lnTo>
                    <a:pt x="f202" y="f367"/>
                  </a:lnTo>
                  <a:lnTo>
                    <a:pt x="f368" y="f369"/>
                  </a:lnTo>
                  <a:lnTo>
                    <a:pt x="f370" y="f371"/>
                  </a:lnTo>
                  <a:lnTo>
                    <a:pt x="f372" y="f373"/>
                  </a:lnTo>
                  <a:lnTo>
                    <a:pt x="f348" y="f374"/>
                  </a:lnTo>
                  <a:lnTo>
                    <a:pt x="f375" y="f376"/>
                  </a:lnTo>
                  <a:lnTo>
                    <a:pt x="f377" y="f378"/>
                  </a:lnTo>
                  <a:lnTo>
                    <a:pt x="f131" y="f376"/>
                  </a:lnTo>
                  <a:lnTo>
                    <a:pt x="f379" y="f380"/>
                  </a:lnTo>
                  <a:lnTo>
                    <a:pt x="f381" y="f86"/>
                  </a:lnTo>
                  <a:lnTo>
                    <a:pt x="f382" y="f383"/>
                  </a:lnTo>
                  <a:lnTo>
                    <a:pt x="f384" y="f385"/>
                  </a:lnTo>
                  <a:lnTo>
                    <a:pt x="f122" y="f364"/>
                  </a:lnTo>
                  <a:lnTo>
                    <a:pt x="f386" y="f385"/>
                  </a:lnTo>
                  <a:lnTo>
                    <a:pt x="f387" y="f383"/>
                  </a:lnTo>
                  <a:lnTo>
                    <a:pt x="f388" y="f373"/>
                  </a:lnTo>
                  <a:lnTo>
                    <a:pt x="f389" y="f376"/>
                  </a:lnTo>
                  <a:lnTo>
                    <a:pt x="f390" y="f391"/>
                  </a:lnTo>
                  <a:lnTo>
                    <a:pt x="f110" y="f392"/>
                  </a:lnTo>
                  <a:lnTo>
                    <a:pt x="f393" y="f394"/>
                  </a:lnTo>
                  <a:lnTo>
                    <a:pt x="f395" y="f396"/>
                  </a:lnTo>
                  <a:lnTo>
                    <a:pt x="f397" y="f398"/>
                  </a:lnTo>
                  <a:lnTo>
                    <a:pt x="f390" y="f399"/>
                  </a:lnTo>
                  <a:lnTo>
                    <a:pt x="f388" y="f400"/>
                  </a:lnTo>
                  <a:lnTo>
                    <a:pt x="f401" y="f402"/>
                  </a:lnTo>
                  <a:lnTo>
                    <a:pt x="f124" y="f403"/>
                  </a:lnTo>
                  <a:lnTo>
                    <a:pt x="f404" y="f405"/>
                  </a:lnTo>
                  <a:lnTo>
                    <a:pt x="f406" y="f407"/>
                  </a:lnTo>
                  <a:lnTo>
                    <a:pt x="f133" y="f408"/>
                  </a:lnTo>
                  <a:lnTo>
                    <a:pt x="f363" y="f124"/>
                  </a:lnTo>
                  <a:lnTo>
                    <a:pt x="f247" y="f409"/>
                  </a:lnTo>
                  <a:lnTo>
                    <a:pt x="f410" y="f411"/>
                  </a:lnTo>
                  <a:lnTo>
                    <a:pt x="f131" y="f200"/>
                  </a:lnTo>
                  <a:lnTo>
                    <a:pt x="f412" y="f413"/>
                  </a:lnTo>
                  <a:lnTo>
                    <a:pt x="f131" y="f414"/>
                  </a:lnTo>
                  <a:lnTo>
                    <a:pt x="f247" y="f415"/>
                  </a:lnTo>
                  <a:lnTo>
                    <a:pt x="f204" y="f198"/>
                  </a:lnTo>
                  <a:lnTo>
                    <a:pt x="f245" y="f252"/>
                  </a:lnTo>
                  <a:lnTo>
                    <a:pt x="f358" y="f412"/>
                  </a:lnTo>
                  <a:lnTo>
                    <a:pt x="f416" y="f354"/>
                  </a:lnTo>
                  <a:lnTo>
                    <a:pt x="f417" y="f418"/>
                  </a:lnTo>
                  <a:lnTo>
                    <a:pt x="f419" y="f420"/>
                  </a:lnTo>
                  <a:lnTo>
                    <a:pt x="f386" y="f118"/>
                  </a:lnTo>
                  <a:lnTo>
                    <a:pt x="f421" y="f422"/>
                  </a:lnTo>
                  <a:lnTo>
                    <a:pt x="f423" y="f219"/>
                  </a:lnTo>
                  <a:lnTo>
                    <a:pt x="f424" y="f425"/>
                  </a:lnTo>
                  <a:lnTo>
                    <a:pt x="f112" y="f426"/>
                  </a:lnTo>
                  <a:lnTo>
                    <a:pt x="f213" y="f427"/>
                  </a:lnTo>
                  <a:lnTo>
                    <a:pt x="f226" y="f384"/>
                  </a:lnTo>
                  <a:lnTo>
                    <a:pt x="f421" y="f356"/>
                  </a:lnTo>
                  <a:lnTo>
                    <a:pt x="f428" y="f429"/>
                  </a:lnTo>
                  <a:lnTo>
                    <a:pt x="f210" y="f415"/>
                  </a:lnTo>
                  <a:lnTo>
                    <a:pt x="f420" y="f430"/>
                  </a:lnTo>
                  <a:lnTo>
                    <a:pt x="f237" y="f3"/>
                  </a:lnTo>
                  <a:lnTo>
                    <a:pt x="f431" y="f432"/>
                  </a:lnTo>
                  <a:lnTo>
                    <a:pt x="f401" y="f433"/>
                  </a:lnTo>
                  <a:lnTo>
                    <a:pt x="f434" y="f258"/>
                  </a:lnTo>
                  <a:lnTo>
                    <a:pt x="f421" y="f435"/>
                  </a:lnTo>
                  <a:lnTo>
                    <a:pt x="f226" y="f436"/>
                  </a:lnTo>
                  <a:lnTo>
                    <a:pt x="f213" y="f437"/>
                  </a:lnTo>
                  <a:lnTo>
                    <a:pt x="f223" y="f438"/>
                  </a:lnTo>
                  <a:lnTo>
                    <a:pt x="f217" y="f413"/>
                  </a:lnTo>
                  <a:lnTo>
                    <a:pt x="f439" y="f133"/>
                  </a:lnTo>
                  <a:lnTo>
                    <a:pt x="f440" y="f441"/>
                  </a:lnTo>
                  <a:lnTo>
                    <a:pt x="f440" y="f442"/>
                  </a:lnTo>
                  <a:lnTo>
                    <a:pt x="f443" y="f444"/>
                  </a:lnTo>
                  <a:lnTo>
                    <a:pt x="f444" y="f445"/>
                  </a:lnTo>
                  <a:lnTo>
                    <a:pt x="f403" y="f446"/>
                  </a:lnTo>
                  <a:lnTo>
                    <a:pt x="f447" y="f448"/>
                  </a:lnTo>
                  <a:lnTo>
                    <a:pt x="f449" y="f94"/>
                  </a:lnTo>
                  <a:lnTo>
                    <a:pt x="f450" y="f451"/>
                  </a:lnTo>
                  <a:lnTo>
                    <a:pt x="f452" y="f446"/>
                  </a:lnTo>
                  <a:lnTo>
                    <a:pt x="f453" y="f454"/>
                  </a:lnTo>
                  <a:lnTo>
                    <a:pt x="f455" y="f456"/>
                  </a:lnTo>
                  <a:lnTo>
                    <a:pt x="f457" y="f458"/>
                  </a:lnTo>
                  <a:lnTo>
                    <a:pt x="f400" y="f459"/>
                  </a:lnTo>
                  <a:lnTo>
                    <a:pt x="f460" y="f461"/>
                  </a:lnTo>
                  <a:lnTo>
                    <a:pt x="f462" y="f403"/>
                  </a:lnTo>
                  <a:lnTo>
                    <a:pt x="f451" y="f463"/>
                  </a:lnTo>
                  <a:lnTo>
                    <a:pt x="f464" y="f465"/>
                  </a:lnTo>
                  <a:lnTo>
                    <a:pt x="f399" y="f402"/>
                  </a:lnTo>
                  <a:lnTo>
                    <a:pt x="f466" y="f467"/>
                  </a:lnTo>
                  <a:lnTo>
                    <a:pt x="f446" y="f460"/>
                  </a:lnTo>
                  <a:lnTo>
                    <a:pt x="f468" y="f469"/>
                  </a:lnTo>
                  <a:lnTo>
                    <a:pt x="f470" y="f471"/>
                  </a:lnTo>
                  <a:lnTo>
                    <a:pt x="f472" y="f473"/>
                  </a:lnTo>
                  <a:lnTo>
                    <a:pt x="f473" y="f474"/>
                  </a:lnTo>
                  <a:lnTo>
                    <a:pt x="f475" y="f369"/>
                  </a:lnTo>
                  <a:lnTo>
                    <a:pt x="f373" y="f476"/>
                  </a:lnTo>
                  <a:lnTo>
                    <a:pt x="f477" y="f478"/>
                  </a:lnTo>
                  <a:lnTo>
                    <a:pt x="f84" y="f479"/>
                  </a:lnTo>
                  <a:lnTo>
                    <a:pt x="f364" y="f480"/>
                  </a:lnTo>
                  <a:lnTo>
                    <a:pt x="f481" y="f243"/>
                  </a:lnTo>
                  <a:lnTo>
                    <a:pt x="f482" y="f483"/>
                  </a:lnTo>
                  <a:lnTo>
                    <a:pt x="f484" y="f278"/>
                  </a:lnTo>
                  <a:lnTo>
                    <a:pt x="f367" y="f318"/>
                  </a:lnTo>
                  <a:lnTo>
                    <a:pt x="f481" y="f485"/>
                  </a:lnTo>
                  <a:lnTo>
                    <a:pt x="f486" y="f275"/>
                  </a:lnTo>
                  <a:lnTo>
                    <a:pt x="f82" y="f320"/>
                  </a:lnTo>
                  <a:lnTo>
                    <a:pt x="f487" y="f70"/>
                  </a:lnTo>
                  <a:lnTo>
                    <a:pt x="f80" y="f488"/>
                  </a:lnTo>
                  <a:lnTo>
                    <a:pt x="f220" y="f489"/>
                  </a:lnTo>
                  <a:lnTo>
                    <a:pt x="f490" y="f491"/>
                  </a:lnTo>
                  <a:lnTo>
                    <a:pt x="f492" y="f491"/>
                  </a:lnTo>
                  <a:lnTo>
                    <a:pt x="f335" y="f489"/>
                  </a:lnTo>
                  <a:lnTo>
                    <a:pt x="f333" y="f493"/>
                  </a:lnTo>
                  <a:lnTo>
                    <a:pt x="f494" y="f205"/>
                  </a:lnTo>
                  <a:lnTo>
                    <a:pt x="f495" y="f275"/>
                  </a:lnTo>
                  <a:lnTo>
                    <a:pt x="f496" y="f497"/>
                  </a:lnTo>
                  <a:lnTo>
                    <a:pt x="f498" y="f499"/>
                  </a:lnTo>
                  <a:lnTo>
                    <a:pt x="f500" y="f68"/>
                  </a:lnTo>
                  <a:lnTo>
                    <a:pt x="f501" y="f278"/>
                  </a:lnTo>
                  <a:lnTo>
                    <a:pt x="f502" y="f503"/>
                  </a:lnTo>
                  <a:lnTo>
                    <a:pt x="f70" y="f499"/>
                  </a:lnTo>
                  <a:lnTo>
                    <a:pt x="f497" y="f499"/>
                  </a:lnTo>
                  <a:lnTo>
                    <a:pt x="f279" y="f499"/>
                  </a:lnTo>
                  <a:lnTo>
                    <a:pt x="f504" y="f278"/>
                  </a:lnTo>
                  <a:lnTo>
                    <a:pt x="f315" y="f68"/>
                  </a:lnTo>
                  <a:lnTo>
                    <a:pt x="f505" y="f283"/>
                  </a:lnTo>
                  <a:lnTo>
                    <a:pt x="f506" y="f289"/>
                  </a:lnTo>
                  <a:lnTo>
                    <a:pt x="f297" y="f291"/>
                  </a:lnTo>
                  <a:lnTo>
                    <a:pt x="f311" y="f504"/>
                  </a:lnTo>
                  <a:lnTo>
                    <a:pt x="f199" y="f507"/>
                  </a:lnTo>
                  <a:lnTo>
                    <a:pt x="f508" y="f289"/>
                  </a:lnTo>
                  <a:lnTo>
                    <a:pt x="f509" y="f510"/>
                  </a:lnTo>
                  <a:lnTo>
                    <a:pt x="f511" y="f203"/>
                  </a:lnTo>
                  <a:lnTo>
                    <a:pt x="f512" y="f203"/>
                  </a:lnTo>
                  <a:lnTo>
                    <a:pt x="f513" y="f203"/>
                  </a:lnTo>
                  <a:lnTo>
                    <a:pt x="f514" y="f279"/>
                  </a:lnTo>
                  <a:lnTo>
                    <a:pt x="f515" y="f289"/>
                  </a:lnTo>
                  <a:lnTo>
                    <a:pt x="f516" y="f293"/>
                  </a:lnTo>
                  <a:lnTo>
                    <a:pt x="f517" y="f201"/>
                  </a:lnTo>
                  <a:lnTo>
                    <a:pt x="f518" y="f519"/>
                  </a:lnTo>
                  <a:lnTo>
                    <a:pt x="f22" y="f520"/>
                  </a:lnTo>
                  <a:lnTo>
                    <a:pt x="f521" y="f313"/>
                  </a:lnTo>
                  <a:lnTo>
                    <a:pt x="f522" y="f505"/>
                  </a:lnTo>
                  <a:lnTo>
                    <a:pt x="f523" y="f524"/>
                  </a:lnTo>
                  <a:lnTo>
                    <a:pt x="f27" y="f525"/>
                  </a:lnTo>
                  <a:lnTo>
                    <a:pt x="f526" y="f527"/>
                  </a:lnTo>
                  <a:lnTo>
                    <a:pt x="f156" y="f315"/>
                  </a:lnTo>
                  <a:lnTo>
                    <a:pt x="f528" y="f201"/>
                  </a:lnTo>
                  <a:lnTo>
                    <a:pt x="f529" y="f201"/>
                  </a:lnTo>
                  <a:lnTo>
                    <a:pt x="f38" y="f315"/>
                  </a:lnTo>
                  <a:lnTo>
                    <a:pt x="f530" y="f527"/>
                  </a:lnTo>
                  <a:lnTo>
                    <a:pt x="f26" y="f519"/>
                  </a:lnTo>
                  <a:lnTo>
                    <a:pt x="f32" y="f520"/>
                  </a:lnTo>
                  <a:lnTo>
                    <a:pt x="f531" y="f506"/>
                  </a:lnTo>
                  <a:lnTo>
                    <a:pt x="f532" y="f64"/>
                  </a:lnTo>
                  <a:lnTo>
                    <a:pt x="f44" y="f309"/>
                  </a:lnTo>
                  <a:lnTo>
                    <a:pt x="f533" y="f0"/>
                  </a:lnTo>
                  <a:lnTo>
                    <a:pt x="f103" y="f534"/>
                  </a:lnTo>
                  <a:lnTo>
                    <a:pt x="f535" y="f509"/>
                  </a:lnTo>
                  <a:lnTo>
                    <a:pt x="f536" y="f537"/>
                  </a:lnTo>
                  <a:lnTo>
                    <a:pt x="f59" y="f58"/>
                  </a:lnTo>
                  <a:lnTo>
                    <a:pt x="f538" y="f539"/>
                  </a:lnTo>
                  <a:lnTo>
                    <a:pt x="f540" y="f541"/>
                  </a:lnTo>
                  <a:lnTo>
                    <a:pt x="f542" y="f543"/>
                  </a:lnTo>
                  <a:lnTo>
                    <a:pt x="f544" y="f545"/>
                  </a:lnTo>
                  <a:lnTo>
                    <a:pt x="f1" y="f173"/>
                  </a:lnTo>
                  <a:lnTo>
                    <a:pt x="f542" y="f546"/>
                  </a:lnTo>
                  <a:lnTo>
                    <a:pt x="f61" y="f547"/>
                  </a:lnTo>
                  <a:lnTo>
                    <a:pt x="f548" y="f514"/>
                  </a:lnTo>
                  <a:lnTo>
                    <a:pt x="f549" y="f191"/>
                  </a:lnTo>
                  <a:lnTo>
                    <a:pt x="f44" y="f550"/>
                  </a:lnTo>
                  <a:lnTo>
                    <a:pt x="f35" y="f551"/>
                  </a:lnTo>
                  <a:lnTo>
                    <a:pt x="f552" y="f189"/>
                  </a:lnTo>
                  <a:lnTo>
                    <a:pt x="f4" y="f5"/>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4" name="Freeform 83"/>
            <p:cNvSpPr/>
            <p:nvPr/>
          </p:nvSpPr>
          <p:spPr>
            <a:xfrm>
              <a:off x="6516720" y="3689279"/>
              <a:ext cx="462960" cy="150480"/>
            </a:xfrm>
            <a:custGeom>
              <a:avLst/>
              <a:gdLst>
                <a:gd name="f0" fmla="val 360"/>
                <a:gd name="f1" fmla="val 180"/>
                <a:gd name="f2" fmla="val 0"/>
                <a:gd name="f3" fmla="val 773"/>
                <a:gd name="f4" fmla="val 252"/>
                <a:gd name="f5" fmla="val 136"/>
                <a:gd name="f6" fmla="val 146"/>
                <a:gd name="f7" fmla="val 153"/>
                <a:gd name="f8" fmla="val 132"/>
                <a:gd name="f9" fmla="val 170"/>
                <a:gd name="f10" fmla="val 117"/>
                <a:gd name="f11" fmla="val 186"/>
                <a:gd name="f12" fmla="val 102"/>
                <a:gd name="f13" fmla="val 204"/>
                <a:gd name="f14" fmla="val 88"/>
                <a:gd name="f15" fmla="val 221"/>
                <a:gd name="f16" fmla="val 76"/>
                <a:gd name="f17" fmla="val 239"/>
                <a:gd name="f18" fmla="val 64"/>
                <a:gd name="f19" fmla="val 259"/>
                <a:gd name="f20" fmla="val 55"/>
                <a:gd name="f21" fmla="val 280"/>
                <a:gd name="f22" fmla="val 48"/>
                <a:gd name="f23" fmla="val 302"/>
                <a:gd name="f24" fmla="val 43"/>
                <a:gd name="f25" fmla="val 323"/>
                <a:gd name="f26" fmla="val 39"/>
                <a:gd name="f27" fmla="val 345"/>
                <a:gd name="f28" fmla="val 33"/>
                <a:gd name="f29" fmla="val 367"/>
                <a:gd name="f30" fmla="val 28"/>
                <a:gd name="f31" fmla="val 389"/>
                <a:gd name="f32" fmla="val 23"/>
                <a:gd name="f33" fmla="val 412"/>
                <a:gd name="f34" fmla="val 18"/>
                <a:gd name="f35" fmla="val 434"/>
                <a:gd name="f36" fmla="val 13"/>
                <a:gd name="f37" fmla="val 457"/>
                <a:gd name="f38" fmla="val 9"/>
                <a:gd name="f39" fmla="val 479"/>
                <a:gd name="f40" fmla="val 5"/>
                <a:gd name="f41" fmla="val 502"/>
                <a:gd name="f42" fmla="val 2"/>
                <a:gd name="f43" fmla="val 525"/>
                <a:gd name="f44" fmla="val 1"/>
                <a:gd name="f45" fmla="val 548"/>
                <a:gd name="f46" fmla="val 570"/>
                <a:gd name="f47" fmla="val 593"/>
                <a:gd name="f48" fmla="val 616"/>
                <a:gd name="f49" fmla="val 4"/>
                <a:gd name="f50" fmla="val 639"/>
                <a:gd name="f51" fmla="val 657"/>
                <a:gd name="f52" fmla="val 16"/>
                <a:gd name="f53" fmla="val 677"/>
                <a:gd name="f54" fmla="val 697"/>
                <a:gd name="f55" fmla="val 30"/>
                <a:gd name="f56" fmla="val 715"/>
                <a:gd name="f57" fmla="val 733"/>
                <a:gd name="f58" fmla="val 49"/>
                <a:gd name="f59" fmla="val 748"/>
                <a:gd name="f60" fmla="val 63"/>
                <a:gd name="f61" fmla="val 761"/>
                <a:gd name="f62" fmla="val 78"/>
                <a:gd name="f63" fmla="val 770"/>
                <a:gd name="f64" fmla="val 97"/>
                <a:gd name="f65" fmla="val 112"/>
                <a:gd name="f66" fmla="val 129"/>
                <a:gd name="f67" fmla="val 144"/>
                <a:gd name="f68" fmla="val 767"/>
                <a:gd name="f69" fmla="val 157"/>
                <a:gd name="f70" fmla="val 765"/>
                <a:gd name="f71" fmla="val 147"/>
                <a:gd name="f72" fmla="val 137"/>
                <a:gd name="f73" fmla="val 756"/>
                <a:gd name="f74" fmla="val 126"/>
                <a:gd name="f75" fmla="val 751"/>
                <a:gd name="f76" fmla="val 744"/>
                <a:gd name="f77" fmla="val 108"/>
                <a:gd name="f78" fmla="val 737"/>
                <a:gd name="f79" fmla="val 100"/>
                <a:gd name="f80" fmla="val 729"/>
                <a:gd name="f81" fmla="val 92"/>
                <a:gd name="f82" fmla="val 720"/>
                <a:gd name="f83" fmla="val 85"/>
                <a:gd name="f84" fmla="val 698"/>
                <a:gd name="f85" fmla="val 72"/>
                <a:gd name="f86" fmla="val 675"/>
                <a:gd name="f87" fmla="val 62"/>
                <a:gd name="f88" fmla="val 650"/>
                <a:gd name="f89" fmla="val 53"/>
                <a:gd name="f90" fmla="val 625"/>
                <a:gd name="f91" fmla="val 46"/>
                <a:gd name="f92" fmla="val 599"/>
                <a:gd name="f93" fmla="val 40"/>
                <a:gd name="f94" fmla="val 572"/>
                <a:gd name="f95" fmla="val 36"/>
                <a:gd name="f96" fmla="val 545"/>
                <a:gd name="f97" fmla="val 35"/>
                <a:gd name="f98" fmla="val 518"/>
                <a:gd name="f99" fmla="val 34"/>
                <a:gd name="f100" fmla="val 490"/>
                <a:gd name="f101" fmla="val 463"/>
                <a:gd name="f102" fmla="val 435"/>
                <a:gd name="f103" fmla="val 409"/>
                <a:gd name="f104" fmla="val 44"/>
                <a:gd name="f105" fmla="val 382"/>
                <a:gd name="f106" fmla="val 357"/>
                <a:gd name="f107" fmla="val 56"/>
                <a:gd name="f108" fmla="val 331"/>
                <a:gd name="f109" fmla="val 307"/>
                <a:gd name="f110" fmla="val 70"/>
                <a:gd name="f111" fmla="val 284"/>
                <a:gd name="f112" fmla="val 79"/>
                <a:gd name="f113" fmla="val 262"/>
                <a:gd name="f114" fmla="val 91"/>
                <a:gd name="f115" fmla="val 240"/>
                <a:gd name="f116" fmla="val 103"/>
                <a:gd name="f117" fmla="val 220"/>
                <a:gd name="f118" fmla="val 199"/>
                <a:gd name="f119" fmla="val 131"/>
                <a:gd name="f120" fmla="val 177"/>
                <a:gd name="f121" fmla="val 145"/>
                <a:gd name="f122" fmla="val 155"/>
                <a:gd name="f123" fmla="val 156"/>
                <a:gd name="f124" fmla="val 133"/>
                <a:gd name="f125" fmla="val 168"/>
                <a:gd name="f126" fmla="val 151"/>
                <a:gd name="f127" fmla="val 164"/>
                <a:gd name="f128" fmla="val 161"/>
                <a:gd name="f129" fmla="val 184"/>
                <a:gd name="f130" fmla="val 200"/>
                <a:gd name="f131" fmla="val 148"/>
                <a:gd name="f132" fmla="val 216"/>
                <a:gd name="f133" fmla="val 141"/>
                <a:gd name="f134" fmla="val 231"/>
                <a:gd name="f135" fmla="val 247"/>
                <a:gd name="f136" fmla="val 125"/>
                <a:gd name="f137" fmla="val 279"/>
                <a:gd name="f138" fmla="val 109"/>
                <a:gd name="f139" fmla="val 293"/>
                <a:gd name="f140" fmla="val 310"/>
                <a:gd name="f141" fmla="val 95"/>
                <a:gd name="f142" fmla="val 326"/>
                <a:gd name="f143" fmla="val 89"/>
                <a:gd name="f144" fmla="val 343"/>
                <a:gd name="f145" fmla="val 84"/>
                <a:gd name="f146" fmla="val 80"/>
                <a:gd name="f147" fmla="val 379"/>
                <a:gd name="f148" fmla="val 397"/>
                <a:gd name="f149" fmla="val 77"/>
                <a:gd name="f150" fmla="val 402"/>
                <a:gd name="f151" fmla="val 406"/>
                <a:gd name="f152" fmla="val 411"/>
                <a:gd name="f153" fmla="val 416"/>
                <a:gd name="f154" fmla="val 420"/>
                <a:gd name="f155" fmla="val 425"/>
                <a:gd name="f156" fmla="val 429"/>
                <a:gd name="f157" fmla="val 81"/>
                <a:gd name="f158" fmla="val 86"/>
                <a:gd name="f159" fmla="val 99"/>
                <a:gd name="f160" fmla="val 104"/>
                <a:gd name="f161" fmla="val 342"/>
                <a:gd name="f162" fmla="val 111"/>
                <a:gd name="f163" fmla="val 325"/>
                <a:gd name="f164" fmla="val 118"/>
                <a:gd name="f165" fmla="val 306"/>
                <a:gd name="f166" fmla="val 289"/>
                <a:gd name="f167" fmla="val 311"/>
                <a:gd name="f168" fmla="val 130"/>
                <a:gd name="f169" fmla="val 333"/>
                <a:gd name="f170" fmla="val 355"/>
                <a:gd name="f171" fmla="val 122"/>
                <a:gd name="f172" fmla="val 378"/>
                <a:gd name="f173" fmla="val 399"/>
                <a:gd name="f174" fmla="val 421"/>
                <a:gd name="f175" fmla="val 444"/>
                <a:gd name="f176" fmla="val 469"/>
                <a:gd name="f177" fmla="val 475"/>
                <a:gd name="f178" fmla="val 110"/>
                <a:gd name="f179" fmla="val 482"/>
                <a:gd name="f180" fmla="val 489"/>
                <a:gd name="f181" fmla="val 114"/>
                <a:gd name="f182" fmla="val 497"/>
                <a:gd name="f183" fmla="val 115"/>
                <a:gd name="f184" fmla="val 504"/>
                <a:gd name="f185" fmla="val 116"/>
                <a:gd name="f186" fmla="val 511"/>
                <a:gd name="f187" fmla="val 121"/>
                <a:gd name="f188" fmla="val 516"/>
                <a:gd name="f189" fmla="val 123"/>
                <a:gd name="f190" fmla="val 505"/>
                <a:gd name="f191" fmla="val 124"/>
                <a:gd name="f192" fmla="val 496"/>
                <a:gd name="f193" fmla="val 487"/>
                <a:gd name="f194" fmla="val 477"/>
                <a:gd name="f195" fmla="val 467"/>
                <a:gd name="f196" fmla="val 134"/>
                <a:gd name="f197" fmla="val 448"/>
                <a:gd name="f198" fmla="val 471"/>
                <a:gd name="f199" fmla="val 495"/>
                <a:gd name="f200" fmla="val 138"/>
                <a:gd name="f201" fmla="val 140"/>
                <a:gd name="f202" fmla="val 540"/>
                <a:gd name="f203" fmla="val 142"/>
                <a:gd name="f204" fmla="val 563"/>
                <a:gd name="f205" fmla="val 585"/>
                <a:gd name="f206" fmla="val 150"/>
                <a:gd name="f207" fmla="val 606"/>
                <a:gd name="f208" fmla="val 627"/>
                <a:gd name="f209" fmla="val 163"/>
                <a:gd name="f210" fmla="val 636"/>
                <a:gd name="f211" fmla="val 644"/>
                <a:gd name="f212" fmla="val 652"/>
                <a:gd name="f213" fmla="val 660"/>
                <a:gd name="f214" fmla="val 668"/>
                <a:gd name="f215" fmla="val 676"/>
                <a:gd name="f216" fmla="val 160"/>
                <a:gd name="f217" fmla="val 684"/>
                <a:gd name="f218" fmla="val 159"/>
                <a:gd name="f219" fmla="val 692"/>
                <a:gd name="f220" fmla="val 683"/>
                <a:gd name="f221" fmla="val 179"/>
                <a:gd name="f222" fmla="val 665"/>
                <a:gd name="f223" fmla="val 192"/>
                <a:gd name="f224" fmla="val 656"/>
                <a:gd name="f225" fmla="val 203"/>
                <a:gd name="f226" fmla="val 646"/>
                <a:gd name="f227" fmla="val 214"/>
                <a:gd name="f228" fmla="val 222"/>
                <a:gd name="f229" fmla="val 622"/>
                <a:gd name="f230" fmla="val 228"/>
                <a:gd name="f231" fmla="val 607"/>
                <a:gd name="f232" fmla="val 229"/>
                <a:gd name="f233" fmla="val 637"/>
                <a:gd name="f234" fmla="val 663"/>
                <a:gd name="f235" fmla="val 224"/>
                <a:gd name="f236" fmla="val 218"/>
                <a:gd name="f237" fmla="val 688"/>
                <a:gd name="f238" fmla="val 211"/>
                <a:gd name="f239" fmla="val 701"/>
                <a:gd name="f240" fmla="val 713"/>
                <a:gd name="f241" fmla="val 195"/>
                <a:gd name="f242" fmla="val 700"/>
                <a:gd name="f243" fmla="val 213"/>
                <a:gd name="f244" fmla="val 685"/>
                <a:gd name="f245" fmla="val 225"/>
                <a:gd name="f246" fmla="val 667"/>
                <a:gd name="f247" fmla="val 236"/>
                <a:gd name="f248" fmla="val 647"/>
                <a:gd name="f249" fmla="val 244"/>
                <a:gd name="f250" fmla="val 248"/>
                <a:gd name="f251" fmla="val 603"/>
                <a:gd name="f252" fmla="val 251"/>
                <a:gd name="f253" fmla="val 580"/>
                <a:gd name="f254" fmla="val 558"/>
                <a:gd name="f255" fmla="val 569"/>
                <a:gd name="f256" fmla="val 592"/>
                <a:gd name="f257" fmla="val 604"/>
                <a:gd name="f258" fmla="val 209"/>
                <a:gd name="f259" fmla="val 201"/>
                <a:gd name="f260" fmla="val 649"/>
                <a:gd name="f261" fmla="val 641"/>
                <a:gd name="f262" fmla="val 634"/>
                <a:gd name="f263" fmla="val 188"/>
                <a:gd name="f264" fmla="val 626"/>
                <a:gd name="f265" fmla="val 193"/>
                <a:gd name="f266" fmla="val 618"/>
                <a:gd name="f267" fmla="val 197"/>
                <a:gd name="f268" fmla="val 587"/>
                <a:gd name="f269" fmla="val 206"/>
                <a:gd name="f270" fmla="val 571"/>
                <a:gd name="f271" fmla="val 210"/>
                <a:gd name="f272" fmla="val 555"/>
                <a:gd name="f273" fmla="val 539"/>
                <a:gd name="f274" fmla="val 524"/>
                <a:gd name="f275" fmla="val 223"/>
                <a:gd name="f276" fmla="val 509"/>
                <a:gd name="f277" fmla="val 494"/>
                <a:gd name="f278" fmla="val 501"/>
                <a:gd name="f279" fmla="val 508"/>
                <a:gd name="f280" fmla="val 532"/>
                <a:gd name="f281" fmla="val 541"/>
                <a:gd name="f282" fmla="val 191"/>
                <a:gd name="f283" fmla="val 550"/>
                <a:gd name="f284" fmla="val 185"/>
                <a:gd name="f285" fmla="val 560"/>
                <a:gd name="f286" fmla="val 178"/>
                <a:gd name="f287" fmla="val 566"/>
                <a:gd name="f288" fmla="val 175"/>
                <a:gd name="f289" fmla="val 171"/>
                <a:gd name="f290" fmla="val 564"/>
                <a:gd name="f291" fmla="val 557"/>
                <a:gd name="f292" fmla="val 172"/>
                <a:gd name="f293" fmla="val 176"/>
                <a:gd name="f294" fmla="val 543"/>
                <a:gd name="f295" fmla="val 523"/>
                <a:gd name="f296" fmla="val 503"/>
                <a:gd name="f297" fmla="val 190"/>
                <a:gd name="f298" fmla="val 464"/>
                <a:gd name="f299" fmla="val 202"/>
                <a:gd name="f300" fmla="val 226"/>
                <a:gd name="f301" fmla="val 387"/>
                <a:gd name="f302" fmla="val 235"/>
                <a:gd name="f303" fmla="val 414"/>
                <a:gd name="f304" fmla="val 422"/>
                <a:gd name="f305" fmla="val 431"/>
                <a:gd name="f306" fmla="val 439"/>
                <a:gd name="f307" fmla="val 169"/>
                <a:gd name="f308" fmla="val 452"/>
                <a:gd name="f309" fmla="val 149"/>
                <a:gd name="f310" fmla="val 447"/>
                <a:gd name="f311" fmla="val 152"/>
                <a:gd name="f312" fmla="val 442"/>
                <a:gd name="f313" fmla="val 154"/>
                <a:gd name="f314" fmla="val 437"/>
                <a:gd name="f315" fmla="val 432"/>
                <a:gd name="f316" fmla="val 427"/>
                <a:gd name="f317" fmla="val 167"/>
                <a:gd name="f318" fmla="val 417"/>
                <a:gd name="f319" fmla="val 383"/>
                <a:gd name="f320" fmla="val 351"/>
                <a:gd name="f321" fmla="val 335"/>
                <a:gd name="f322" fmla="val 319"/>
                <a:gd name="f323" fmla="val 283"/>
                <a:gd name="f324" fmla="val 295"/>
                <a:gd name="f325" fmla="val 318"/>
                <a:gd name="f326" fmla="val 330"/>
                <a:gd name="f327" fmla="val 371"/>
                <a:gd name="f328" fmla="val 386"/>
                <a:gd name="f329" fmla="val 135"/>
                <a:gd name="f330" fmla="val 364"/>
                <a:gd name="f331" fmla="val 305"/>
                <a:gd name="f332" fmla="val 285"/>
                <a:gd name="f333" fmla="val 267"/>
                <a:gd name="f334" fmla="val 227"/>
                <a:gd name="f335" fmla="val 207"/>
                <a:gd name="f336" fmla="val 174"/>
                <a:gd name="f337" fmla="val 217"/>
                <a:gd name="f338" fmla="val 230"/>
                <a:gd name="f339" fmla="val 69"/>
                <a:gd name="f340" fmla="val 54"/>
                <a:gd name="f341" fmla="val 26"/>
                <a:gd name="f342" fmla="val 12"/>
                <a:gd name="f343" fmla="val 205"/>
                <a:gd name="f344" fmla="val 37"/>
                <a:gd name="f345" fmla="val 194"/>
                <a:gd name="f346" fmla="val 187"/>
                <a:gd name="f347" fmla="val 71"/>
                <a:gd name="f348" fmla="val 87"/>
                <a:gd name="f349" fmla="val 173"/>
                <a:gd name="f350" fmla="val 165"/>
                <a:gd name="f351" fmla="val 120"/>
              </a:gdLst>
              <a:ahLst/>
              <a:cxnLst>
                <a:cxn ang="3cd4">
                  <a:pos x="hc" y="t"/>
                </a:cxn>
                <a:cxn ang="0">
                  <a:pos x="r" y="vc"/>
                </a:cxn>
                <a:cxn ang="cd4">
                  <a:pos x="hc" y="b"/>
                </a:cxn>
                <a:cxn ang="cd2">
                  <a:pos x="l" y="vc"/>
                </a:cxn>
              </a:cxnLst>
              <a:rect l="l" t="t" r="r" b="b"/>
              <a:pathLst>
                <a:path w="773" h="252">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2"/>
                  </a:lnTo>
                  <a:lnTo>
                    <a:pt x="f46" y="f2"/>
                  </a:lnTo>
                  <a:lnTo>
                    <a:pt x="f47" y="f44"/>
                  </a:lnTo>
                  <a:lnTo>
                    <a:pt x="f48" y="f49"/>
                  </a:lnTo>
                  <a:lnTo>
                    <a:pt x="f50" y="f38"/>
                  </a:lnTo>
                  <a:lnTo>
                    <a:pt x="f51" y="f52"/>
                  </a:lnTo>
                  <a:lnTo>
                    <a:pt x="f53" y="f32"/>
                  </a:lnTo>
                  <a:lnTo>
                    <a:pt x="f54" y="f55"/>
                  </a:lnTo>
                  <a:lnTo>
                    <a:pt x="f56" y="f26"/>
                  </a:lnTo>
                  <a:lnTo>
                    <a:pt x="f57" y="f58"/>
                  </a:lnTo>
                  <a:lnTo>
                    <a:pt x="f59" y="f60"/>
                  </a:lnTo>
                  <a:lnTo>
                    <a:pt x="f61" y="f62"/>
                  </a:lnTo>
                  <a:lnTo>
                    <a:pt x="f63" y="f64"/>
                  </a:lnTo>
                  <a:lnTo>
                    <a:pt x="f3" y="f65"/>
                  </a:lnTo>
                  <a:lnTo>
                    <a:pt x="f3" y="f66"/>
                  </a:lnTo>
                  <a:lnTo>
                    <a:pt x="f63" y="f67"/>
                  </a:lnTo>
                  <a:lnTo>
                    <a:pt x="f68" y="f69"/>
                  </a:lnTo>
                  <a:lnTo>
                    <a:pt x="f70" y="f71"/>
                  </a:lnTo>
                  <a:lnTo>
                    <a:pt x="f61" y="f72"/>
                  </a:lnTo>
                  <a:lnTo>
                    <a:pt x="f73" y="f74"/>
                  </a:lnTo>
                  <a:lnTo>
                    <a:pt x="f75" y="f10"/>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97"/>
                  </a:lnTo>
                  <a:lnTo>
                    <a:pt x="f101" y="f95"/>
                  </a:lnTo>
                  <a:lnTo>
                    <a:pt x="f102" y="f93"/>
                  </a:lnTo>
                  <a:lnTo>
                    <a:pt x="f103" y="f104"/>
                  </a:lnTo>
                  <a:lnTo>
                    <a:pt x="f105" y="f58"/>
                  </a:lnTo>
                  <a:lnTo>
                    <a:pt x="f106" y="f107"/>
                  </a:lnTo>
                  <a:lnTo>
                    <a:pt x="f108" y="f60"/>
                  </a:lnTo>
                  <a:lnTo>
                    <a:pt x="f109" y="f110"/>
                  </a:lnTo>
                  <a:lnTo>
                    <a:pt x="f111" y="f112"/>
                  </a:lnTo>
                  <a:lnTo>
                    <a:pt x="f113" y="f114"/>
                  </a:lnTo>
                  <a:lnTo>
                    <a:pt x="f115" y="f116"/>
                  </a:lnTo>
                  <a:lnTo>
                    <a:pt x="f117" y="f10"/>
                  </a:lnTo>
                  <a:lnTo>
                    <a:pt x="f118" y="f119"/>
                  </a:lnTo>
                  <a:lnTo>
                    <a:pt x="f120" y="f121"/>
                  </a:lnTo>
                  <a:lnTo>
                    <a:pt x="f122" y="f123"/>
                  </a:lnTo>
                  <a:lnTo>
                    <a:pt x="f124" y="f125"/>
                  </a:lnTo>
                  <a:lnTo>
                    <a:pt x="f126" y="f127"/>
                  </a:lnTo>
                  <a:lnTo>
                    <a:pt x="f125" y="f128"/>
                  </a:lnTo>
                  <a:lnTo>
                    <a:pt x="f129" y="f122"/>
                  </a:lnTo>
                  <a:lnTo>
                    <a:pt x="f130" y="f131"/>
                  </a:lnTo>
                  <a:lnTo>
                    <a:pt x="f132" y="f133"/>
                  </a:lnTo>
                  <a:lnTo>
                    <a:pt x="f134" y="f124"/>
                  </a:lnTo>
                  <a:lnTo>
                    <a:pt x="f135" y="f136"/>
                  </a:lnTo>
                  <a:lnTo>
                    <a:pt x="f113" y="f10"/>
                  </a:lnTo>
                  <a:lnTo>
                    <a:pt x="f137" y="f138"/>
                  </a:lnTo>
                  <a:lnTo>
                    <a:pt x="f139" y="f12"/>
                  </a:lnTo>
                  <a:lnTo>
                    <a:pt x="f140" y="f141"/>
                  </a:lnTo>
                  <a:lnTo>
                    <a:pt x="f142" y="f143"/>
                  </a:lnTo>
                  <a:lnTo>
                    <a:pt x="f144" y="f145"/>
                  </a:lnTo>
                  <a:lnTo>
                    <a:pt x="f0" y="f146"/>
                  </a:lnTo>
                  <a:lnTo>
                    <a:pt x="f147" y="f62"/>
                  </a:lnTo>
                  <a:lnTo>
                    <a:pt x="f148" y="f149"/>
                  </a:lnTo>
                  <a:lnTo>
                    <a:pt x="f150" y="f149"/>
                  </a:lnTo>
                  <a:lnTo>
                    <a:pt x="f151" y="f149"/>
                  </a:lnTo>
                  <a:lnTo>
                    <a:pt x="f152" y="f149"/>
                  </a:lnTo>
                  <a:lnTo>
                    <a:pt x="f153" y="f62"/>
                  </a:lnTo>
                  <a:lnTo>
                    <a:pt x="f154" y="f62"/>
                  </a:lnTo>
                  <a:lnTo>
                    <a:pt x="f155" y="f112"/>
                  </a:lnTo>
                  <a:lnTo>
                    <a:pt x="f156" y="f146"/>
                  </a:lnTo>
                  <a:lnTo>
                    <a:pt x="f35" y="f157"/>
                  </a:lnTo>
                  <a:lnTo>
                    <a:pt x="f153" y="f158"/>
                  </a:lnTo>
                  <a:lnTo>
                    <a:pt x="f148" y="f81"/>
                  </a:lnTo>
                  <a:lnTo>
                    <a:pt x="f147" y="f159"/>
                  </a:lnTo>
                  <a:lnTo>
                    <a:pt x="f0" y="f160"/>
                  </a:lnTo>
                  <a:lnTo>
                    <a:pt x="f161" y="f162"/>
                  </a:lnTo>
                  <a:lnTo>
                    <a:pt x="f163" y="f164"/>
                  </a:lnTo>
                  <a:lnTo>
                    <a:pt x="f165" y="f74"/>
                  </a:lnTo>
                  <a:lnTo>
                    <a:pt x="f166" y="f124"/>
                  </a:lnTo>
                  <a:lnTo>
                    <a:pt x="f167" y="f168"/>
                  </a:lnTo>
                  <a:lnTo>
                    <a:pt x="f169" y="f74"/>
                  </a:lnTo>
                  <a:lnTo>
                    <a:pt x="f170" y="f171"/>
                  </a:lnTo>
                  <a:lnTo>
                    <a:pt x="f172" y="f10"/>
                  </a:lnTo>
                  <a:lnTo>
                    <a:pt x="f173" y="f65"/>
                  </a:lnTo>
                  <a:lnTo>
                    <a:pt x="f174" y="f138"/>
                  </a:lnTo>
                  <a:lnTo>
                    <a:pt x="f175" y="f77"/>
                  </a:lnTo>
                  <a:lnTo>
                    <a:pt x="f176" y="f138"/>
                  </a:lnTo>
                  <a:lnTo>
                    <a:pt x="f177" y="f178"/>
                  </a:lnTo>
                  <a:lnTo>
                    <a:pt x="f179" y="f65"/>
                  </a:lnTo>
                  <a:lnTo>
                    <a:pt x="f180" y="f181"/>
                  </a:lnTo>
                  <a:lnTo>
                    <a:pt x="f182" y="f183"/>
                  </a:lnTo>
                  <a:lnTo>
                    <a:pt x="f184" y="f185"/>
                  </a:lnTo>
                  <a:lnTo>
                    <a:pt x="f186" y="f10"/>
                  </a:lnTo>
                  <a:lnTo>
                    <a:pt x="f98" y="f164"/>
                  </a:lnTo>
                  <a:lnTo>
                    <a:pt x="f43" y="f187"/>
                  </a:lnTo>
                  <a:lnTo>
                    <a:pt x="f188" y="f189"/>
                  </a:lnTo>
                  <a:lnTo>
                    <a:pt x="f190" y="f191"/>
                  </a:lnTo>
                  <a:lnTo>
                    <a:pt x="f192" y="f74"/>
                  </a:lnTo>
                  <a:lnTo>
                    <a:pt x="f193" y="f66"/>
                  </a:lnTo>
                  <a:lnTo>
                    <a:pt x="f194" y="f119"/>
                  </a:lnTo>
                  <a:lnTo>
                    <a:pt x="f195" y="f124"/>
                  </a:lnTo>
                  <a:lnTo>
                    <a:pt x="f37" y="f196"/>
                  </a:lnTo>
                  <a:lnTo>
                    <a:pt x="f197" y="f72"/>
                  </a:lnTo>
                  <a:lnTo>
                    <a:pt x="f198" y="f72"/>
                  </a:lnTo>
                  <a:lnTo>
                    <a:pt x="f199" y="f200"/>
                  </a:lnTo>
                  <a:lnTo>
                    <a:pt x="f98" y="f201"/>
                  </a:lnTo>
                  <a:lnTo>
                    <a:pt x="f202" y="f203"/>
                  </a:lnTo>
                  <a:lnTo>
                    <a:pt x="f204" y="f6"/>
                  </a:lnTo>
                  <a:lnTo>
                    <a:pt x="f205" y="f206"/>
                  </a:lnTo>
                  <a:lnTo>
                    <a:pt x="f207" y="f123"/>
                  </a:lnTo>
                  <a:lnTo>
                    <a:pt x="f208" y="f209"/>
                  </a:lnTo>
                  <a:lnTo>
                    <a:pt x="f210" y="f127"/>
                  </a:lnTo>
                  <a:lnTo>
                    <a:pt x="f211" y="f127"/>
                  </a:lnTo>
                  <a:lnTo>
                    <a:pt x="f212" y="f209"/>
                  </a:lnTo>
                  <a:lnTo>
                    <a:pt x="f213" y="f209"/>
                  </a:lnTo>
                  <a:lnTo>
                    <a:pt x="f214" y="f128"/>
                  </a:lnTo>
                  <a:lnTo>
                    <a:pt x="f215" y="f216"/>
                  </a:lnTo>
                  <a:lnTo>
                    <a:pt x="f217" y="f218"/>
                  </a:lnTo>
                  <a:lnTo>
                    <a:pt x="f219" y="f123"/>
                  </a:lnTo>
                  <a:lnTo>
                    <a:pt x="f220" y="f125"/>
                  </a:lnTo>
                  <a:lnTo>
                    <a:pt x="f86" y="f221"/>
                  </a:lnTo>
                  <a:lnTo>
                    <a:pt x="f222" y="f223"/>
                  </a:lnTo>
                  <a:lnTo>
                    <a:pt x="f224" y="f225"/>
                  </a:lnTo>
                  <a:lnTo>
                    <a:pt x="f226" y="f227"/>
                  </a:lnTo>
                  <a:lnTo>
                    <a:pt x="f210" y="f228"/>
                  </a:lnTo>
                  <a:lnTo>
                    <a:pt x="f229" y="f230"/>
                  </a:lnTo>
                  <a:lnTo>
                    <a:pt x="f231" y="f232"/>
                  </a:lnTo>
                  <a:lnTo>
                    <a:pt x="f229" y="f134"/>
                  </a:lnTo>
                  <a:lnTo>
                    <a:pt x="f233" y="f134"/>
                  </a:lnTo>
                  <a:lnTo>
                    <a:pt x="f88" y="f232"/>
                  </a:lnTo>
                  <a:lnTo>
                    <a:pt x="f234" y="f235"/>
                  </a:lnTo>
                  <a:lnTo>
                    <a:pt x="f53" y="f236"/>
                  </a:lnTo>
                  <a:lnTo>
                    <a:pt x="f237" y="f238"/>
                  </a:lnTo>
                  <a:lnTo>
                    <a:pt x="f239" y="f225"/>
                  </a:lnTo>
                  <a:lnTo>
                    <a:pt x="f240" y="f241"/>
                  </a:lnTo>
                  <a:lnTo>
                    <a:pt x="f242" y="f243"/>
                  </a:lnTo>
                  <a:lnTo>
                    <a:pt x="f244" y="f245"/>
                  </a:lnTo>
                  <a:lnTo>
                    <a:pt x="f246" y="f247"/>
                  </a:lnTo>
                  <a:lnTo>
                    <a:pt x="f248" y="f249"/>
                  </a:lnTo>
                  <a:lnTo>
                    <a:pt x="f90" y="f250"/>
                  </a:lnTo>
                  <a:lnTo>
                    <a:pt x="f251" y="f252"/>
                  </a:lnTo>
                  <a:lnTo>
                    <a:pt x="f253" y="f4"/>
                  </a:lnTo>
                  <a:lnTo>
                    <a:pt x="f254" y="f252"/>
                  </a:lnTo>
                  <a:lnTo>
                    <a:pt x="f255" y="f115"/>
                  </a:lnTo>
                  <a:lnTo>
                    <a:pt x="f253" y="f134"/>
                  </a:lnTo>
                  <a:lnTo>
                    <a:pt x="f256" y="f235"/>
                  </a:lnTo>
                  <a:lnTo>
                    <a:pt x="f257" y="f132"/>
                  </a:lnTo>
                  <a:lnTo>
                    <a:pt x="f48" y="f258"/>
                  </a:lnTo>
                  <a:lnTo>
                    <a:pt x="f208" y="f259"/>
                  </a:lnTo>
                  <a:lnTo>
                    <a:pt x="f50" y="f223"/>
                  </a:lnTo>
                  <a:lnTo>
                    <a:pt x="f260" y="f1"/>
                  </a:lnTo>
                  <a:lnTo>
                    <a:pt x="f261" y="f129"/>
                  </a:lnTo>
                  <a:lnTo>
                    <a:pt x="f262" y="f263"/>
                  </a:lnTo>
                  <a:lnTo>
                    <a:pt x="f264" y="f265"/>
                  </a:lnTo>
                  <a:lnTo>
                    <a:pt x="f266" y="f267"/>
                  </a:lnTo>
                  <a:lnTo>
                    <a:pt x="f251" y="f259"/>
                  </a:lnTo>
                  <a:lnTo>
                    <a:pt x="f268" y="f269"/>
                  </a:lnTo>
                  <a:lnTo>
                    <a:pt x="f270" y="f271"/>
                  </a:lnTo>
                  <a:lnTo>
                    <a:pt x="f272" y="f227"/>
                  </a:lnTo>
                  <a:lnTo>
                    <a:pt x="f273" y="f236"/>
                  </a:lnTo>
                  <a:lnTo>
                    <a:pt x="f274" y="f275"/>
                  </a:lnTo>
                  <a:lnTo>
                    <a:pt x="f276" y="f232"/>
                  </a:lnTo>
                  <a:lnTo>
                    <a:pt x="f277" y="f247"/>
                  </a:lnTo>
                  <a:lnTo>
                    <a:pt x="f278" y="f230"/>
                  </a:lnTo>
                  <a:lnTo>
                    <a:pt x="f279" y="f236"/>
                  </a:lnTo>
                  <a:lnTo>
                    <a:pt x="f188" y="f238"/>
                  </a:lnTo>
                  <a:lnTo>
                    <a:pt x="f274" y="f225"/>
                  </a:lnTo>
                  <a:lnTo>
                    <a:pt x="f280" y="f267"/>
                  </a:lnTo>
                  <a:lnTo>
                    <a:pt x="f281" y="f282"/>
                  </a:lnTo>
                  <a:lnTo>
                    <a:pt x="f283" y="f284"/>
                  </a:lnTo>
                  <a:lnTo>
                    <a:pt x="f285" y="f1"/>
                  </a:lnTo>
                  <a:lnTo>
                    <a:pt x="f204" y="f286"/>
                  </a:lnTo>
                  <a:lnTo>
                    <a:pt x="f287" y="f288"/>
                  </a:lnTo>
                  <a:lnTo>
                    <a:pt x="f46" y="f289"/>
                  </a:lnTo>
                  <a:lnTo>
                    <a:pt x="f270" y="f125"/>
                  </a:lnTo>
                  <a:lnTo>
                    <a:pt x="f290" y="f9"/>
                  </a:lnTo>
                  <a:lnTo>
                    <a:pt x="f291" y="f292"/>
                  </a:lnTo>
                  <a:lnTo>
                    <a:pt x="f283" y="f293"/>
                  </a:lnTo>
                  <a:lnTo>
                    <a:pt x="f294" y="f221"/>
                  </a:lnTo>
                  <a:lnTo>
                    <a:pt x="f295" y="f129"/>
                  </a:lnTo>
                  <a:lnTo>
                    <a:pt x="f296" y="f297"/>
                  </a:lnTo>
                  <a:lnTo>
                    <a:pt x="f179" y="f241"/>
                  </a:lnTo>
                  <a:lnTo>
                    <a:pt x="f298" y="f299"/>
                  </a:lnTo>
                  <a:lnTo>
                    <a:pt x="f175" y="f271"/>
                  </a:lnTo>
                  <a:lnTo>
                    <a:pt x="f155" y="f236"/>
                  </a:lnTo>
                  <a:lnTo>
                    <a:pt x="f151" y="f300"/>
                  </a:lnTo>
                  <a:lnTo>
                    <a:pt x="f301" y="f302"/>
                  </a:lnTo>
                  <a:lnTo>
                    <a:pt x="f148" y="f235"/>
                  </a:lnTo>
                  <a:lnTo>
                    <a:pt x="f151" y="f243"/>
                  </a:lnTo>
                  <a:lnTo>
                    <a:pt x="f303" y="f299"/>
                  </a:lnTo>
                  <a:lnTo>
                    <a:pt x="f304" y="f282"/>
                  </a:lnTo>
                  <a:lnTo>
                    <a:pt x="f305" y="f1"/>
                  </a:lnTo>
                  <a:lnTo>
                    <a:pt x="f306" y="f307"/>
                  </a:lnTo>
                  <a:lnTo>
                    <a:pt x="f197" y="f218"/>
                  </a:lnTo>
                  <a:lnTo>
                    <a:pt x="f37" y="f131"/>
                  </a:lnTo>
                  <a:lnTo>
                    <a:pt x="f308" y="f309"/>
                  </a:lnTo>
                  <a:lnTo>
                    <a:pt x="f310" y="f311"/>
                  </a:lnTo>
                  <a:lnTo>
                    <a:pt x="f312" y="f313"/>
                  </a:lnTo>
                  <a:lnTo>
                    <a:pt x="f314" y="f69"/>
                  </a:lnTo>
                  <a:lnTo>
                    <a:pt x="f315" y="f128"/>
                  </a:lnTo>
                  <a:lnTo>
                    <a:pt x="f316" y="f209"/>
                  </a:lnTo>
                  <a:lnTo>
                    <a:pt x="f174" y="f317"/>
                  </a:lnTo>
                  <a:lnTo>
                    <a:pt x="f318" y="f307"/>
                  </a:lnTo>
                  <a:lnTo>
                    <a:pt x="f173" y="f293"/>
                  </a:lnTo>
                  <a:lnTo>
                    <a:pt x="f319" y="f129"/>
                  </a:lnTo>
                  <a:lnTo>
                    <a:pt x="f29" y="f265"/>
                  </a:lnTo>
                  <a:lnTo>
                    <a:pt x="f320" y="f299"/>
                  </a:lnTo>
                  <a:lnTo>
                    <a:pt x="f321" y="f271"/>
                  </a:lnTo>
                  <a:lnTo>
                    <a:pt x="f322" y="f236"/>
                  </a:lnTo>
                  <a:lnTo>
                    <a:pt x="f23" y="f245"/>
                  </a:lnTo>
                  <a:lnTo>
                    <a:pt x="f323" y="f232"/>
                  </a:lnTo>
                  <a:lnTo>
                    <a:pt x="f324" y="f132"/>
                  </a:lnTo>
                  <a:lnTo>
                    <a:pt x="f165" y="f225"/>
                  </a:lnTo>
                  <a:lnTo>
                    <a:pt x="f325" y="f297"/>
                  </a:lnTo>
                  <a:lnTo>
                    <a:pt x="f326" y="f120"/>
                  </a:lnTo>
                  <a:lnTo>
                    <a:pt x="f144" y="f127"/>
                  </a:lnTo>
                  <a:lnTo>
                    <a:pt x="f106" y="f7"/>
                  </a:lnTo>
                  <a:lnTo>
                    <a:pt x="f327" y="f67"/>
                  </a:lnTo>
                  <a:lnTo>
                    <a:pt x="f328" y="f329"/>
                  </a:lnTo>
                  <a:lnTo>
                    <a:pt x="f330" y="f200"/>
                  </a:lnTo>
                  <a:lnTo>
                    <a:pt x="f144" y="f203"/>
                  </a:lnTo>
                  <a:lnTo>
                    <a:pt x="f25" y="f206"/>
                  </a:lnTo>
                  <a:lnTo>
                    <a:pt x="f331" y="f218"/>
                  </a:lnTo>
                  <a:lnTo>
                    <a:pt x="f332" y="f125"/>
                  </a:lnTo>
                  <a:lnTo>
                    <a:pt x="f333" y="f120"/>
                  </a:lnTo>
                  <a:lnTo>
                    <a:pt x="f135" y="f129"/>
                  </a:lnTo>
                  <a:lnTo>
                    <a:pt x="f334" y="f297"/>
                  </a:lnTo>
                  <a:lnTo>
                    <a:pt x="f227" y="f241"/>
                  </a:lnTo>
                  <a:lnTo>
                    <a:pt x="f259" y="f299"/>
                  </a:lnTo>
                  <a:lnTo>
                    <a:pt x="f263" y="f335"/>
                  </a:lnTo>
                  <a:lnTo>
                    <a:pt x="f336" y="f243"/>
                  </a:lnTo>
                  <a:lnTo>
                    <a:pt x="f218" y="f337"/>
                  </a:lnTo>
                  <a:lnTo>
                    <a:pt x="f67" y="f228"/>
                  </a:lnTo>
                  <a:lnTo>
                    <a:pt x="f66" y="f245"/>
                  </a:lnTo>
                  <a:lnTo>
                    <a:pt x="f181" y="f230"/>
                  </a:lnTo>
                  <a:lnTo>
                    <a:pt x="f159" y="f232"/>
                  </a:lnTo>
                  <a:lnTo>
                    <a:pt x="f145" y="f338"/>
                  </a:lnTo>
                  <a:lnTo>
                    <a:pt x="f339" y="f232"/>
                  </a:lnTo>
                  <a:lnTo>
                    <a:pt x="f340" y="f300"/>
                  </a:lnTo>
                  <a:lnTo>
                    <a:pt x="f93" y="f235"/>
                  </a:lnTo>
                  <a:lnTo>
                    <a:pt x="f341" y="f236"/>
                  </a:lnTo>
                  <a:lnTo>
                    <a:pt x="f342" y="f243"/>
                  </a:lnTo>
                  <a:lnTo>
                    <a:pt x="f2" y="f343"/>
                  </a:lnTo>
                  <a:lnTo>
                    <a:pt x="f34" y="f130"/>
                  </a:lnTo>
                  <a:lnTo>
                    <a:pt x="f344" y="f345"/>
                  </a:lnTo>
                  <a:lnTo>
                    <a:pt x="f340" y="f346"/>
                  </a:lnTo>
                  <a:lnTo>
                    <a:pt x="f347" y="f1"/>
                  </a:lnTo>
                  <a:lnTo>
                    <a:pt x="f348" y="f349"/>
                  </a:lnTo>
                  <a:lnTo>
                    <a:pt x="f116" y="f350"/>
                  </a:lnTo>
                  <a:lnTo>
                    <a:pt x="f351" y="f123"/>
                  </a:lnTo>
                  <a:lnTo>
                    <a:pt x="f5" y="f6"/>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5" name="Freeform 84"/>
            <p:cNvSpPr/>
            <p:nvPr/>
          </p:nvSpPr>
          <p:spPr>
            <a:xfrm>
              <a:off x="6692400" y="3648600"/>
              <a:ext cx="129240" cy="23760"/>
            </a:xfrm>
            <a:custGeom>
              <a:avLst/>
              <a:gdLst>
                <a:gd name="f0" fmla="val 0"/>
                <a:gd name="f1" fmla="val 217"/>
                <a:gd name="f2" fmla="val 42"/>
                <a:gd name="f3" fmla="val 106"/>
                <a:gd name="f4" fmla="val 2"/>
                <a:gd name="f5" fmla="val 121"/>
                <a:gd name="f6" fmla="val 135"/>
                <a:gd name="f7" fmla="val 149"/>
                <a:gd name="f8" fmla="val 164"/>
                <a:gd name="f9" fmla="val 3"/>
                <a:gd name="f10" fmla="val 177"/>
                <a:gd name="f11" fmla="val 6"/>
                <a:gd name="f12" fmla="val 191"/>
                <a:gd name="f13" fmla="val 10"/>
                <a:gd name="f14" fmla="val 204"/>
                <a:gd name="f15" fmla="val 13"/>
                <a:gd name="f16" fmla="val 18"/>
                <a:gd name="f17" fmla="val 203"/>
                <a:gd name="f18" fmla="val 178"/>
                <a:gd name="f19" fmla="val 19"/>
                <a:gd name="f20" fmla="val 151"/>
                <a:gd name="f21" fmla="val 20"/>
                <a:gd name="f22" fmla="val 139"/>
                <a:gd name="f23" fmla="val 22"/>
                <a:gd name="f24" fmla="val 126"/>
                <a:gd name="f25" fmla="val 24"/>
                <a:gd name="f26" fmla="val 113"/>
                <a:gd name="f27" fmla="val 25"/>
                <a:gd name="f28" fmla="val 100"/>
                <a:gd name="f29" fmla="val 27"/>
                <a:gd name="f30" fmla="val 87"/>
                <a:gd name="f31" fmla="val 29"/>
                <a:gd name="f32" fmla="val 74"/>
                <a:gd name="f33" fmla="val 30"/>
                <a:gd name="f34" fmla="val 63"/>
                <a:gd name="f35" fmla="val 33"/>
                <a:gd name="f36" fmla="val 50"/>
                <a:gd name="f37" fmla="val 35"/>
                <a:gd name="f38" fmla="val 37"/>
                <a:gd name="f39" fmla="val 40"/>
                <a:gd name="f40" fmla="val 12"/>
                <a:gd name="f41" fmla="val 14"/>
                <a:gd name="f42" fmla="val 36"/>
                <a:gd name="f43" fmla="val 32"/>
                <a:gd name="f44" fmla="val 52"/>
                <a:gd name="f45" fmla="val 64"/>
                <a:gd name="f46" fmla="val 78"/>
                <a:gd name="f47" fmla="val 91"/>
              </a:gdLst>
              <a:ahLst/>
              <a:cxnLst>
                <a:cxn ang="3cd4">
                  <a:pos x="hc" y="t"/>
                </a:cxn>
                <a:cxn ang="0">
                  <a:pos x="r" y="vc"/>
                </a:cxn>
                <a:cxn ang="cd4">
                  <a:pos x="hc" y="b"/>
                </a:cxn>
                <a:cxn ang="cd2">
                  <a:pos x="l" y="vc"/>
                </a:cxn>
              </a:cxnLst>
              <a:rect l="l" t="t" r="r" b="b"/>
              <a:pathLst>
                <a:path w="217" h="42">
                  <a:moveTo>
                    <a:pt x="f3" y="f4"/>
                  </a:moveTo>
                  <a:lnTo>
                    <a:pt x="f5" y="f0"/>
                  </a:lnTo>
                  <a:lnTo>
                    <a:pt x="f6" y="f0"/>
                  </a:lnTo>
                  <a:lnTo>
                    <a:pt x="f7" y="f4"/>
                  </a:lnTo>
                  <a:lnTo>
                    <a:pt x="f8" y="f9"/>
                  </a:lnTo>
                  <a:lnTo>
                    <a:pt x="f10" y="f11"/>
                  </a:lnTo>
                  <a:lnTo>
                    <a:pt x="f12" y="f13"/>
                  </a:lnTo>
                  <a:lnTo>
                    <a:pt x="f14" y="f15"/>
                  </a:lnTo>
                  <a:lnTo>
                    <a:pt x="f1" y="f16"/>
                  </a:lnTo>
                  <a:lnTo>
                    <a:pt x="f17" y="f16"/>
                  </a:lnTo>
                  <a:lnTo>
                    <a:pt x="f12" y="f16"/>
                  </a:lnTo>
                  <a:lnTo>
                    <a:pt x="f18" y="f19"/>
                  </a:lnTo>
                  <a:lnTo>
                    <a:pt x="f8" y="f19"/>
                  </a:lnTo>
                  <a:lnTo>
                    <a:pt x="f20" y="f21"/>
                  </a:lnTo>
                  <a:lnTo>
                    <a:pt x="f22" y="f23"/>
                  </a:lnTo>
                  <a:lnTo>
                    <a:pt x="f24" y="f25"/>
                  </a:lnTo>
                  <a:lnTo>
                    <a:pt x="f26" y="f27"/>
                  </a:lnTo>
                  <a:lnTo>
                    <a:pt x="f28" y="f29"/>
                  </a:lnTo>
                  <a:lnTo>
                    <a:pt x="f30" y="f31"/>
                  </a:lnTo>
                  <a:lnTo>
                    <a:pt x="f32" y="f33"/>
                  </a:lnTo>
                  <a:lnTo>
                    <a:pt x="f34" y="f35"/>
                  </a:lnTo>
                  <a:lnTo>
                    <a:pt x="f36" y="f37"/>
                  </a:lnTo>
                  <a:lnTo>
                    <a:pt x="f38" y="f38"/>
                  </a:lnTo>
                  <a:lnTo>
                    <a:pt x="f27" y="f39"/>
                  </a:lnTo>
                  <a:lnTo>
                    <a:pt x="f40" y="f2"/>
                  </a:lnTo>
                  <a:lnTo>
                    <a:pt x="f0" y="f39"/>
                  </a:lnTo>
                  <a:lnTo>
                    <a:pt x="f41" y="f42"/>
                  </a:lnTo>
                  <a:lnTo>
                    <a:pt x="f29" y="f43"/>
                  </a:lnTo>
                  <a:lnTo>
                    <a:pt x="f39" y="f27"/>
                  </a:lnTo>
                  <a:lnTo>
                    <a:pt x="f44" y="f16"/>
                  </a:lnTo>
                  <a:lnTo>
                    <a:pt x="f45" y="f40"/>
                  </a:lnTo>
                  <a:lnTo>
                    <a:pt x="f46" y="f11"/>
                  </a:lnTo>
                  <a:lnTo>
                    <a:pt x="f47"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6" name="Freeform 85"/>
            <p:cNvSpPr/>
            <p:nvPr/>
          </p:nvSpPr>
          <p:spPr>
            <a:xfrm>
              <a:off x="6841080" y="3866399"/>
              <a:ext cx="37080" cy="115920"/>
            </a:xfrm>
            <a:custGeom>
              <a:avLst/>
              <a:gdLst>
                <a:gd name="f0" fmla="val 0"/>
                <a:gd name="f1" fmla="val 61"/>
                <a:gd name="f2" fmla="val 195"/>
                <a:gd name="f3" fmla="val 32"/>
                <a:gd name="f4" fmla="val 31"/>
                <a:gd name="f5" fmla="val 20"/>
                <a:gd name="f6" fmla="val 27"/>
                <a:gd name="f7" fmla="val 38"/>
                <a:gd name="f8" fmla="val 24"/>
                <a:gd name="f9" fmla="val 58"/>
                <a:gd name="f10" fmla="val 28"/>
                <a:gd name="f11" fmla="val 78"/>
                <a:gd name="f12" fmla="val 93"/>
                <a:gd name="f13" fmla="val 106"/>
                <a:gd name="f14" fmla="val 45"/>
                <a:gd name="f15" fmla="val 120"/>
                <a:gd name="f16" fmla="val 52"/>
                <a:gd name="f17" fmla="val 134"/>
                <a:gd name="f18" fmla="val 149"/>
                <a:gd name="f19" fmla="val 163"/>
                <a:gd name="f20" fmla="val 179"/>
                <a:gd name="f21" fmla="val 57"/>
                <a:gd name="f22" fmla="val 177"/>
                <a:gd name="f23" fmla="val 51"/>
                <a:gd name="f24" fmla="val 162"/>
                <a:gd name="f25" fmla="val 43"/>
                <a:gd name="f26" fmla="val 147"/>
                <a:gd name="f27" fmla="val 33"/>
                <a:gd name="f28" fmla="val 133"/>
                <a:gd name="f29" fmla="val 23"/>
                <a:gd name="f30" fmla="val 119"/>
                <a:gd name="f31" fmla="val 14"/>
                <a:gd name="f32" fmla="val 105"/>
                <a:gd name="f33" fmla="val 6"/>
                <a:gd name="f34" fmla="val 90"/>
                <a:gd name="f35" fmla="val 1"/>
                <a:gd name="f36" fmla="val 74"/>
                <a:gd name="f37" fmla="val 63"/>
                <a:gd name="f38" fmla="val 2"/>
                <a:gd name="f39" fmla="val 42"/>
                <a:gd name="f40" fmla="val 10"/>
                <a:gd name="f41" fmla="val 16"/>
                <a:gd name="f42" fmla="val 7"/>
              </a:gdLst>
              <a:ahLst/>
              <a:cxnLst>
                <a:cxn ang="3cd4">
                  <a:pos x="hc" y="t"/>
                </a:cxn>
                <a:cxn ang="0">
                  <a:pos x="r" y="vc"/>
                </a:cxn>
                <a:cxn ang="cd4">
                  <a:pos x="hc" y="b"/>
                </a:cxn>
                <a:cxn ang="cd2">
                  <a:pos x="l" y="vc"/>
                </a:cxn>
              </a:cxnLst>
              <a:rect l="l" t="t" r="r" b="b"/>
              <a:pathLst>
                <a:path w="61" h="195">
                  <a:moveTo>
                    <a:pt x="f3" y="f0"/>
                  </a:moveTo>
                  <a:lnTo>
                    <a:pt x="f4" y="f5"/>
                  </a:lnTo>
                  <a:lnTo>
                    <a:pt x="f6" y="f7"/>
                  </a:lnTo>
                  <a:lnTo>
                    <a:pt x="f8" y="f9"/>
                  </a:lnTo>
                  <a:lnTo>
                    <a:pt x="f10" y="f11"/>
                  </a:lnTo>
                  <a:lnTo>
                    <a:pt x="f3" y="f12"/>
                  </a:lnTo>
                  <a:lnTo>
                    <a:pt x="f7" y="f13"/>
                  </a:lnTo>
                  <a:lnTo>
                    <a:pt x="f14" y="f15"/>
                  </a:lnTo>
                  <a:lnTo>
                    <a:pt x="f16" y="f17"/>
                  </a:lnTo>
                  <a:lnTo>
                    <a:pt x="f9" y="f18"/>
                  </a:lnTo>
                  <a:lnTo>
                    <a:pt x="f1" y="f19"/>
                  </a:lnTo>
                  <a:lnTo>
                    <a:pt x="f1" y="f20"/>
                  </a:lnTo>
                  <a:lnTo>
                    <a:pt x="f9" y="f2"/>
                  </a:lnTo>
                  <a:lnTo>
                    <a:pt x="f21" y="f22"/>
                  </a:lnTo>
                  <a:lnTo>
                    <a:pt x="f23" y="f24"/>
                  </a:lnTo>
                  <a:lnTo>
                    <a:pt x="f25" y="f26"/>
                  </a:lnTo>
                  <a:lnTo>
                    <a:pt x="f27" y="f28"/>
                  </a:lnTo>
                  <a:lnTo>
                    <a:pt x="f29" y="f30"/>
                  </a:lnTo>
                  <a:lnTo>
                    <a:pt x="f31" y="f32"/>
                  </a:lnTo>
                  <a:lnTo>
                    <a:pt x="f33" y="f34"/>
                  </a:lnTo>
                  <a:lnTo>
                    <a:pt x="f35" y="f36"/>
                  </a:lnTo>
                  <a:lnTo>
                    <a:pt x="f0" y="f37"/>
                  </a:lnTo>
                  <a:lnTo>
                    <a:pt x="f0" y="f16"/>
                  </a:lnTo>
                  <a:lnTo>
                    <a:pt x="f38" y="f39"/>
                  </a:lnTo>
                  <a:lnTo>
                    <a:pt x="f33" y="f3"/>
                  </a:lnTo>
                  <a:lnTo>
                    <a:pt x="f40" y="f29"/>
                  </a:lnTo>
                  <a:lnTo>
                    <a:pt x="f41" y="f31"/>
                  </a:lnTo>
                  <a:lnTo>
                    <a:pt x="f29" y="f42"/>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7" name="Freeform 86"/>
            <p:cNvSpPr/>
            <p:nvPr/>
          </p:nvSpPr>
          <p:spPr>
            <a:xfrm>
              <a:off x="6897240" y="3935880"/>
              <a:ext cx="65880" cy="27360"/>
            </a:xfrm>
            <a:custGeom>
              <a:avLst/>
              <a:gdLst>
                <a:gd name="f0" fmla="val 0"/>
                <a:gd name="f1" fmla="val 111"/>
                <a:gd name="f2" fmla="val 46"/>
                <a:gd name="f3" fmla="val 16"/>
                <a:gd name="f4" fmla="val 10"/>
                <a:gd name="f5" fmla="val 19"/>
                <a:gd name="f6" fmla="val 20"/>
                <a:gd name="f7" fmla="val 22"/>
                <a:gd name="f8" fmla="val 30"/>
                <a:gd name="f9" fmla="val 23"/>
                <a:gd name="f10" fmla="val 41"/>
                <a:gd name="f11" fmla="val 24"/>
                <a:gd name="f12" fmla="val 51"/>
                <a:gd name="f13" fmla="val 63"/>
                <a:gd name="f14" fmla="val 72"/>
                <a:gd name="f15" fmla="val 82"/>
                <a:gd name="f16" fmla="val 17"/>
                <a:gd name="f17" fmla="val 89"/>
                <a:gd name="f18" fmla="val 11"/>
                <a:gd name="f19" fmla="val 95"/>
                <a:gd name="f20" fmla="val 5"/>
                <a:gd name="f21" fmla="val 103"/>
                <a:gd name="f22" fmla="val 1"/>
                <a:gd name="f23" fmla="val 8"/>
                <a:gd name="f24" fmla="val 94"/>
                <a:gd name="f25" fmla="val 86"/>
                <a:gd name="f26" fmla="val 25"/>
                <a:gd name="f27" fmla="val 76"/>
                <a:gd name="f28" fmla="val 33"/>
                <a:gd name="f29" fmla="val 66"/>
                <a:gd name="f30" fmla="val 39"/>
                <a:gd name="f31" fmla="val 56"/>
                <a:gd name="f32" fmla="val 44"/>
                <a:gd name="f33" fmla="val 45"/>
                <a:gd name="f34" fmla="val 40"/>
                <a:gd name="f35" fmla="val 14"/>
                <a:gd name="f36" fmla="val 6"/>
              </a:gdLst>
              <a:ahLst/>
              <a:cxnLst>
                <a:cxn ang="3cd4">
                  <a:pos x="hc" y="t"/>
                </a:cxn>
                <a:cxn ang="0">
                  <a:pos x="r" y="vc"/>
                </a:cxn>
                <a:cxn ang="cd4">
                  <a:pos x="hc" y="b"/>
                </a:cxn>
                <a:cxn ang="cd2">
                  <a:pos x="l" y="vc"/>
                </a:cxn>
              </a:cxnLst>
              <a:rect l="l" t="t" r="r" b="b"/>
              <a:pathLst>
                <a:path w="111" h="46">
                  <a:moveTo>
                    <a:pt x="f0" y="f3"/>
                  </a:moveTo>
                  <a:lnTo>
                    <a:pt x="f4" y="f5"/>
                  </a:lnTo>
                  <a:lnTo>
                    <a:pt x="f6" y="f7"/>
                  </a:lnTo>
                  <a:lnTo>
                    <a:pt x="f8" y="f9"/>
                  </a:lnTo>
                  <a:lnTo>
                    <a:pt x="f10" y="f11"/>
                  </a:lnTo>
                  <a:lnTo>
                    <a:pt x="f12" y="f11"/>
                  </a:lnTo>
                  <a:lnTo>
                    <a:pt x="f13" y="f9"/>
                  </a:lnTo>
                  <a:lnTo>
                    <a:pt x="f14" y="f6"/>
                  </a:lnTo>
                  <a:lnTo>
                    <a:pt x="f15" y="f16"/>
                  </a:lnTo>
                  <a:lnTo>
                    <a:pt x="f17" y="f18"/>
                  </a:lnTo>
                  <a:lnTo>
                    <a:pt x="f19" y="f20"/>
                  </a:lnTo>
                  <a:lnTo>
                    <a:pt x="f21" y="f22"/>
                  </a:lnTo>
                  <a:lnTo>
                    <a:pt x="f1" y="f0"/>
                  </a:lnTo>
                  <a:lnTo>
                    <a:pt x="f21" y="f23"/>
                  </a:lnTo>
                  <a:lnTo>
                    <a:pt x="f24" y="f16"/>
                  </a:lnTo>
                  <a:lnTo>
                    <a:pt x="f25" y="f26"/>
                  </a:lnTo>
                  <a:lnTo>
                    <a:pt x="f27" y="f28"/>
                  </a:lnTo>
                  <a:lnTo>
                    <a:pt x="f29" y="f30"/>
                  </a:lnTo>
                  <a:lnTo>
                    <a:pt x="f31" y="f32"/>
                  </a:lnTo>
                  <a:lnTo>
                    <a:pt x="f33" y="f2"/>
                  </a:lnTo>
                  <a:lnTo>
                    <a:pt x="f28" y="f33"/>
                  </a:lnTo>
                  <a:lnTo>
                    <a:pt x="f9" y="f34"/>
                  </a:lnTo>
                  <a:lnTo>
                    <a:pt x="f35" y="f28"/>
                  </a:lnTo>
                  <a:lnTo>
                    <a:pt x="f36" y="f26"/>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8" name="Freeform 87"/>
            <p:cNvSpPr/>
            <p:nvPr/>
          </p:nvSpPr>
          <p:spPr>
            <a:xfrm>
              <a:off x="6911640" y="3995640"/>
              <a:ext cx="19080" cy="21600"/>
            </a:xfrm>
            <a:custGeom>
              <a:avLst/>
              <a:gdLst>
                <a:gd name="f0" fmla="val 0"/>
                <a:gd name="f1" fmla="val 32"/>
                <a:gd name="f2" fmla="val 37"/>
                <a:gd name="f3" fmla="val 8"/>
                <a:gd name="f4" fmla="val 15"/>
                <a:gd name="f5" fmla="val 20"/>
                <a:gd name="f6" fmla="val 2"/>
                <a:gd name="f7" fmla="val 25"/>
                <a:gd name="f8" fmla="val 7"/>
                <a:gd name="f9" fmla="val 30"/>
                <a:gd name="f10" fmla="val 11"/>
                <a:gd name="f11" fmla="val 31"/>
                <a:gd name="f12" fmla="val 16"/>
                <a:gd name="f13" fmla="val 23"/>
                <a:gd name="f14" fmla="val 29"/>
                <a:gd name="f15" fmla="val 34"/>
                <a:gd name="f16" fmla="val 28"/>
                <a:gd name="f17" fmla="val 22"/>
                <a:gd name="f18" fmla="val 19"/>
                <a:gd name="f19" fmla="val 36"/>
                <a:gd name="f20" fmla="val 10"/>
                <a:gd name="f21" fmla="val 4"/>
                <a:gd name="f22" fmla="val 1"/>
                <a:gd name="f23" fmla="val 13"/>
              </a:gdLst>
              <a:ahLst/>
              <a:cxnLst>
                <a:cxn ang="3cd4">
                  <a:pos x="hc" y="t"/>
                </a:cxn>
                <a:cxn ang="0">
                  <a:pos x="r" y="vc"/>
                </a:cxn>
                <a:cxn ang="cd4">
                  <a:pos x="hc" y="b"/>
                </a:cxn>
                <a:cxn ang="cd2">
                  <a:pos x="l" y="vc"/>
                </a:cxn>
              </a:cxnLst>
              <a:rect l="l" t="t" r="r" b="b"/>
              <a:pathLst>
                <a:path w="32" h="37">
                  <a:moveTo>
                    <a:pt x="f3" y="f0"/>
                  </a:moveTo>
                  <a:lnTo>
                    <a:pt x="f4" y="f0"/>
                  </a:lnTo>
                  <a:lnTo>
                    <a:pt x="f5" y="f6"/>
                  </a:lnTo>
                  <a:lnTo>
                    <a:pt x="f7" y="f8"/>
                  </a:lnTo>
                  <a:lnTo>
                    <a:pt x="f9" y="f10"/>
                  </a:lnTo>
                  <a:lnTo>
                    <a:pt x="f11" y="f12"/>
                  </a:lnTo>
                  <a:lnTo>
                    <a:pt x="f1" y="f13"/>
                  </a:lnTo>
                  <a:lnTo>
                    <a:pt x="f1" y="f14"/>
                  </a:lnTo>
                  <a:lnTo>
                    <a:pt x="f11" y="f15"/>
                  </a:lnTo>
                  <a:lnTo>
                    <a:pt x="f16" y="f2"/>
                  </a:lnTo>
                  <a:lnTo>
                    <a:pt x="f7" y="f2"/>
                  </a:lnTo>
                  <a:lnTo>
                    <a:pt x="f17" y="f2"/>
                  </a:lnTo>
                  <a:lnTo>
                    <a:pt x="f18" y="f19"/>
                  </a:lnTo>
                  <a:lnTo>
                    <a:pt x="f20" y="f9"/>
                  </a:lnTo>
                  <a:lnTo>
                    <a:pt x="f21" y="f17"/>
                  </a:lnTo>
                  <a:lnTo>
                    <a:pt x="f22" y="f23"/>
                  </a:lnTo>
                  <a:lnTo>
                    <a:pt x="f0" y="f6"/>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9" name="Freeform 88"/>
            <p:cNvSpPr/>
            <p:nvPr/>
          </p:nvSpPr>
          <p:spPr>
            <a:xfrm>
              <a:off x="6910560" y="3889080"/>
              <a:ext cx="15120" cy="14040"/>
            </a:xfrm>
            <a:custGeom>
              <a:avLst/>
              <a:gdLst>
                <a:gd name="f0" fmla="val 0"/>
                <a:gd name="f1" fmla="val 27"/>
                <a:gd name="f2" fmla="val 24"/>
                <a:gd name="f3" fmla="val 22"/>
                <a:gd name="f4" fmla="val 26"/>
                <a:gd name="f5" fmla="val 3"/>
                <a:gd name="f6" fmla="val 8"/>
                <a:gd name="f7" fmla="val 12"/>
                <a:gd name="f8" fmla="val 17"/>
                <a:gd name="f9" fmla="val 25"/>
                <a:gd name="f10" fmla="val 19"/>
                <a:gd name="f11" fmla="val 21"/>
                <a:gd name="f12" fmla="val 20"/>
                <a:gd name="f13" fmla="val 23"/>
                <a:gd name="f14" fmla="val 18"/>
                <a:gd name="f15" fmla="val 7"/>
                <a:gd name="f16" fmla="val 16"/>
                <a:gd name="f17" fmla="val 4"/>
                <a:gd name="f18" fmla="val 10"/>
                <a:gd name="f19" fmla="val 5"/>
                <a:gd name="f20" fmla="val 2"/>
                <a:gd name="f21" fmla="val 11"/>
              </a:gdLst>
              <a:ahLst/>
              <a:cxnLst>
                <a:cxn ang="3cd4">
                  <a:pos x="hc" y="t"/>
                </a:cxn>
                <a:cxn ang="0">
                  <a:pos x="r" y="vc"/>
                </a:cxn>
                <a:cxn ang="cd4">
                  <a:pos x="hc" y="b"/>
                </a:cxn>
                <a:cxn ang="cd2">
                  <a:pos x="l" y="vc"/>
                </a:cxn>
              </a:cxnLst>
              <a:rect l="l" t="t" r="r" b="b"/>
              <a:pathLst>
                <a:path w="27" h="24">
                  <a:moveTo>
                    <a:pt x="f3" y="f0"/>
                  </a:moveTo>
                  <a:lnTo>
                    <a:pt x="f4" y="f5"/>
                  </a:lnTo>
                  <a:lnTo>
                    <a:pt x="f1" y="f6"/>
                  </a:lnTo>
                  <a:lnTo>
                    <a:pt x="f1" y="f7"/>
                  </a:lnTo>
                  <a:lnTo>
                    <a:pt x="f4" y="f8"/>
                  </a:lnTo>
                  <a:lnTo>
                    <a:pt x="f9" y="f10"/>
                  </a:lnTo>
                  <a:lnTo>
                    <a:pt x="f3" y="f11"/>
                  </a:lnTo>
                  <a:lnTo>
                    <a:pt x="f12" y="f13"/>
                  </a:lnTo>
                  <a:lnTo>
                    <a:pt x="f14" y="f2"/>
                  </a:lnTo>
                  <a:lnTo>
                    <a:pt x="f7" y="f11"/>
                  </a:lnTo>
                  <a:lnTo>
                    <a:pt x="f15" y="f16"/>
                  </a:lnTo>
                  <a:lnTo>
                    <a:pt x="f17" y="f18"/>
                  </a:lnTo>
                  <a:lnTo>
                    <a:pt x="f0" y="f17"/>
                  </a:lnTo>
                  <a:lnTo>
                    <a:pt x="f19" y="f20"/>
                  </a:lnTo>
                  <a:lnTo>
                    <a:pt x="f21" y="f0"/>
                  </a:lnTo>
                  <a:lnTo>
                    <a:pt x="f8" y="f0"/>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0" name="Freeform 89"/>
            <p:cNvSpPr/>
            <p:nvPr/>
          </p:nvSpPr>
          <p:spPr>
            <a:xfrm>
              <a:off x="6946560" y="3786120"/>
              <a:ext cx="60840" cy="94320"/>
            </a:xfrm>
            <a:custGeom>
              <a:avLst/>
              <a:gdLst>
                <a:gd name="f0" fmla="val 0"/>
                <a:gd name="f1" fmla="val 103"/>
                <a:gd name="f2" fmla="val 158"/>
                <a:gd name="f3" fmla="val 79"/>
                <a:gd name="f4" fmla="val 65"/>
                <a:gd name="f5" fmla="val 81"/>
                <a:gd name="f6" fmla="val 49"/>
                <a:gd name="f7" fmla="val 82"/>
                <a:gd name="f8" fmla="val 32"/>
                <a:gd name="f9" fmla="val 16"/>
                <a:gd name="f10" fmla="val 76"/>
                <a:gd name="f11" fmla="val 90"/>
                <a:gd name="f12" fmla="val 15"/>
                <a:gd name="f13" fmla="val 98"/>
                <a:gd name="f14" fmla="val 33"/>
                <a:gd name="f15" fmla="val 54"/>
                <a:gd name="f16" fmla="val 102"/>
                <a:gd name="f17" fmla="val 96"/>
                <a:gd name="f18" fmla="val 92"/>
                <a:gd name="f19" fmla="val 87"/>
                <a:gd name="f20" fmla="val 107"/>
                <a:gd name="f21" fmla="val 120"/>
                <a:gd name="f22" fmla="val 62"/>
                <a:gd name="f23" fmla="val 131"/>
                <a:gd name="f24" fmla="val 48"/>
                <a:gd name="f25" fmla="val 140"/>
                <a:gd name="f26" fmla="val 148"/>
                <a:gd name="f27" fmla="val 154"/>
                <a:gd name="f28" fmla="val 13"/>
                <a:gd name="f29" fmla="val 150"/>
                <a:gd name="f30" fmla="val 26"/>
                <a:gd name="f31" fmla="val 38"/>
                <a:gd name="f32" fmla="val 50"/>
                <a:gd name="f33" fmla="val 59"/>
                <a:gd name="f34" fmla="val 108"/>
                <a:gd name="f35" fmla="val 68"/>
                <a:gd name="f36" fmla="val 94"/>
                <a:gd name="f37" fmla="val 75"/>
                <a:gd name="f38" fmla="val 80"/>
              </a:gdLst>
              <a:ahLst/>
              <a:cxnLst>
                <a:cxn ang="3cd4">
                  <a:pos x="hc" y="t"/>
                </a:cxn>
                <a:cxn ang="0">
                  <a:pos x="r" y="vc"/>
                </a:cxn>
                <a:cxn ang="cd4">
                  <a:pos x="hc" y="b"/>
                </a:cxn>
                <a:cxn ang="cd2">
                  <a:pos x="l" y="vc"/>
                </a:cxn>
              </a:cxnLst>
              <a:rect l="l" t="t" r="r" b="b"/>
              <a:pathLst>
                <a:path w="103" h="158">
                  <a:moveTo>
                    <a:pt x="f3" y="f4"/>
                  </a:moveTo>
                  <a:lnTo>
                    <a:pt x="f5" y="f6"/>
                  </a:lnTo>
                  <a:lnTo>
                    <a:pt x="f7" y="f8"/>
                  </a:lnTo>
                  <a:lnTo>
                    <a:pt x="f5" y="f9"/>
                  </a:lnTo>
                  <a:lnTo>
                    <a:pt x="f10" y="f0"/>
                  </a:lnTo>
                  <a:lnTo>
                    <a:pt x="f11" y="f12"/>
                  </a:lnTo>
                  <a:lnTo>
                    <a:pt x="f13" y="f14"/>
                  </a:lnTo>
                  <a:lnTo>
                    <a:pt x="f1" y="f15"/>
                  </a:lnTo>
                  <a:lnTo>
                    <a:pt x="f16" y="f10"/>
                  </a:lnTo>
                  <a:lnTo>
                    <a:pt x="f17" y="f18"/>
                  </a:lnTo>
                  <a:lnTo>
                    <a:pt x="f19" y="f20"/>
                  </a:lnTo>
                  <a:lnTo>
                    <a:pt x="f10" y="f21"/>
                  </a:lnTo>
                  <a:lnTo>
                    <a:pt x="f22" y="f23"/>
                  </a:lnTo>
                  <a:lnTo>
                    <a:pt x="f24" y="f25"/>
                  </a:lnTo>
                  <a:lnTo>
                    <a:pt x="f14" y="f26"/>
                  </a:lnTo>
                  <a:lnTo>
                    <a:pt x="f9" y="f27"/>
                  </a:lnTo>
                  <a:lnTo>
                    <a:pt x="f0" y="f2"/>
                  </a:lnTo>
                  <a:lnTo>
                    <a:pt x="f28" y="f29"/>
                  </a:lnTo>
                  <a:lnTo>
                    <a:pt x="f30" y="f25"/>
                  </a:lnTo>
                  <a:lnTo>
                    <a:pt x="f31" y="f23"/>
                  </a:lnTo>
                  <a:lnTo>
                    <a:pt x="f32" y="f21"/>
                  </a:lnTo>
                  <a:lnTo>
                    <a:pt x="f33" y="f34"/>
                  </a:lnTo>
                  <a:lnTo>
                    <a:pt x="f35" y="f36"/>
                  </a:lnTo>
                  <a:lnTo>
                    <a:pt x="f37" y="f38"/>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1" name="Freeform 90"/>
            <p:cNvSpPr/>
            <p:nvPr/>
          </p:nvSpPr>
          <p:spPr>
            <a:xfrm>
              <a:off x="7017119" y="3740400"/>
              <a:ext cx="56160" cy="22680"/>
            </a:xfrm>
            <a:custGeom>
              <a:avLst/>
              <a:gdLst>
                <a:gd name="f0" fmla="val 0"/>
                <a:gd name="f1" fmla="val 93"/>
                <a:gd name="f2" fmla="val 38"/>
                <a:gd name="f3" fmla="val 2"/>
                <a:gd name="f4" fmla="val 8"/>
                <a:gd name="f5" fmla="val 5"/>
                <a:gd name="f6" fmla="val 16"/>
                <a:gd name="f7" fmla="val 24"/>
                <a:gd name="f8" fmla="val 11"/>
                <a:gd name="f9" fmla="val 33"/>
                <a:gd name="f10" fmla="val 14"/>
                <a:gd name="f11" fmla="val 41"/>
                <a:gd name="f12" fmla="val 51"/>
                <a:gd name="f13" fmla="val 17"/>
                <a:gd name="f14" fmla="val 59"/>
                <a:gd name="f15" fmla="val 68"/>
                <a:gd name="f16" fmla="val 13"/>
                <a:gd name="f17" fmla="val 75"/>
                <a:gd name="f18" fmla="val 9"/>
                <a:gd name="f19" fmla="val 81"/>
                <a:gd name="f20" fmla="val 6"/>
                <a:gd name="f21" fmla="val 86"/>
                <a:gd name="f22" fmla="val 91"/>
                <a:gd name="f23" fmla="val 23"/>
                <a:gd name="f24" fmla="val 30"/>
                <a:gd name="f25" fmla="val 69"/>
                <a:gd name="f26" fmla="val 63"/>
                <a:gd name="f27" fmla="val 36"/>
                <a:gd name="f28" fmla="val 56"/>
                <a:gd name="f29" fmla="val 37"/>
                <a:gd name="f30" fmla="val 49"/>
                <a:gd name="f31" fmla="val 43"/>
                <a:gd name="f32" fmla="val 29"/>
                <a:gd name="f33" fmla="val 35"/>
                <a:gd name="f34" fmla="val 28"/>
                <a:gd name="f35" fmla="val 20"/>
                <a:gd name="f36" fmla="val 3"/>
              </a:gdLst>
              <a:ahLst/>
              <a:cxnLst>
                <a:cxn ang="3cd4">
                  <a:pos x="hc" y="t"/>
                </a:cxn>
                <a:cxn ang="0">
                  <a:pos x="r" y="vc"/>
                </a:cxn>
                <a:cxn ang="cd4">
                  <a:pos x="hc" y="b"/>
                </a:cxn>
                <a:cxn ang="cd2">
                  <a:pos x="l" y="vc"/>
                </a:cxn>
              </a:cxnLst>
              <a:rect l="l" t="t" r="r" b="b"/>
              <a:pathLst>
                <a:path w="93" h="38">
                  <a:moveTo>
                    <a:pt x="f0" y="f3"/>
                  </a:moveTo>
                  <a:lnTo>
                    <a:pt x="f4" y="f5"/>
                  </a:lnTo>
                  <a:lnTo>
                    <a:pt x="f6" y="f4"/>
                  </a:lnTo>
                  <a:lnTo>
                    <a:pt x="f7" y="f8"/>
                  </a:lnTo>
                  <a:lnTo>
                    <a:pt x="f9" y="f10"/>
                  </a:lnTo>
                  <a:lnTo>
                    <a:pt x="f11" y="f6"/>
                  </a:lnTo>
                  <a:lnTo>
                    <a:pt x="f12" y="f13"/>
                  </a:lnTo>
                  <a:lnTo>
                    <a:pt x="f14" y="f6"/>
                  </a:lnTo>
                  <a:lnTo>
                    <a:pt x="f15" y="f16"/>
                  </a:lnTo>
                  <a:lnTo>
                    <a:pt x="f17" y="f18"/>
                  </a:lnTo>
                  <a:lnTo>
                    <a:pt x="f19" y="f20"/>
                  </a:lnTo>
                  <a:lnTo>
                    <a:pt x="f21" y="f3"/>
                  </a:lnTo>
                  <a:lnTo>
                    <a:pt x="f1" y="f0"/>
                  </a:lnTo>
                  <a:lnTo>
                    <a:pt x="f22" y="f4"/>
                  </a:lnTo>
                  <a:lnTo>
                    <a:pt x="f21" y="f6"/>
                  </a:lnTo>
                  <a:lnTo>
                    <a:pt x="f19" y="f23"/>
                  </a:lnTo>
                  <a:lnTo>
                    <a:pt x="f17" y="f24"/>
                  </a:lnTo>
                  <a:lnTo>
                    <a:pt x="f25" y="f9"/>
                  </a:lnTo>
                  <a:lnTo>
                    <a:pt x="f26" y="f27"/>
                  </a:lnTo>
                  <a:lnTo>
                    <a:pt x="f28" y="f29"/>
                  </a:lnTo>
                  <a:lnTo>
                    <a:pt x="f30" y="f2"/>
                  </a:lnTo>
                  <a:lnTo>
                    <a:pt x="f31" y="f2"/>
                  </a:lnTo>
                  <a:lnTo>
                    <a:pt x="f27" y="f2"/>
                  </a:lnTo>
                  <a:lnTo>
                    <a:pt x="f32" y="f29"/>
                  </a:lnTo>
                  <a:lnTo>
                    <a:pt x="f23" y="f33"/>
                  </a:lnTo>
                  <a:lnTo>
                    <a:pt x="f10" y="f34"/>
                  </a:lnTo>
                  <a:lnTo>
                    <a:pt x="f4" y="f35"/>
                  </a:lnTo>
                  <a:lnTo>
                    <a:pt x="f36" y="f8"/>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2" name="Freeform 91"/>
            <p:cNvSpPr/>
            <p:nvPr/>
          </p:nvSpPr>
          <p:spPr>
            <a:xfrm>
              <a:off x="7051679" y="3716640"/>
              <a:ext cx="19080" cy="18720"/>
            </a:xfrm>
            <a:custGeom>
              <a:avLst/>
              <a:gdLst>
                <a:gd name="f0" fmla="val 0"/>
                <a:gd name="f1" fmla="val 34"/>
                <a:gd name="f2" fmla="val 31"/>
                <a:gd name="f3" fmla="val 10"/>
                <a:gd name="f4" fmla="val 1"/>
                <a:gd name="f5" fmla="val 14"/>
                <a:gd name="f6" fmla="val 19"/>
                <a:gd name="f7" fmla="val 23"/>
                <a:gd name="f8" fmla="val 28"/>
                <a:gd name="f9" fmla="val 4"/>
                <a:gd name="f10" fmla="val 33"/>
                <a:gd name="f11" fmla="val 15"/>
                <a:gd name="f12" fmla="val 20"/>
                <a:gd name="f13" fmla="val 26"/>
                <a:gd name="f14" fmla="val 22"/>
                <a:gd name="f15" fmla="val 30"/>
                <a:gd name="f16" fmla="val 7"/>
                <a:gd name="f17" fmla="val 5"/>
                <a:gd name="f18" fmla="val 3"/>
                <a:gd name="f19" fmla="val 25"/>
                <a:gd name="f20" fmla="val 13"/>
                <a:gd name="f21" fmla="val 9"/>
                <a:gd name="f22" fmla="val 6"/>
              </a:gdLst>
              <a:ahLst/>
              <a:cxnLst>
                <a:cxn ang="3cd4">
                  <a:pos x="hc" y="t"/>
                </a:cxn>
                <a:cxn ang="0">
                  <a:pos x="r" y="vc"/>
                </a:cxn>
                <a:cxn ang="cd4">
                  <a:pos x="hc" y="b"/>
                </a:cxn>
                <a:cxn ang="cd2">
                  <a:pos x="l" y="vc"/>
                </a:cxn>
              </a:cxnLst>
              <a:rect l="l" t="t" r="r" b="b"/>
              <a:pathLst>
                <a:path w="34" h="31">
                  <a:moveTo>
                    <a:pt x="f3" y="f4"/>
                  </a:moveTo>
                  <a:lnTo>
                    <a:pt x="f5" y="f0"/>
                  </a:lnTo>
                  <a:lnTo>
                    <a:pt x="f6" y="f0"/>
                  </a:lnTo>
                  <a:lnTo>
                    <a:pt x="f7" y="f0"/>
                  </a:lnTo>
                  <a:lnTo>
                    <a:pt x="f8" y="f4"/>
                  </a:lnTo>
                  <a:lnTo>
                    <a:pt x="f2" y="f9"/>
                  </a:lnTo>
                  <a:lnTo>
                    <a:pt x="f10" y="f3"/>
                  </a:lnTo>
                  <a:lnTo>
                    <a:pt x="f1" y="f11"/>
                  </a:lnTo>
                  <a:lnTo>
                    <a:pt x="f10" y="f12"/>
                  </a:lnTo>
                  <a:lnTo>
                    <a:pt x="f8" y="f13"/>
                  </a:lnTo>
                  <a:lnTo>
                    <a:pt x="f14" y="f15"/>
                  </a:lnTo>
                  <a:lnTo>
                    <a:pt x="f11" y="f2"/>
                  </a:lnTo>
                  <a:lnTo>
                    <a:pt x="f16" y="f15"/>
                  </a:lnTo>
                  <a:lnTo>
                    <a:pt x="f17" y="f8"/>
                  </a:lnTo>
                  <a:lnTo>
                    <a:pt x="f18" y="f19"/>
                  </a:lnTo>
                  <a:lnTo>
                    <a:pt x="f4" y="f7"/>
                  </a:lnTo>
                  <a:lnTo>
                    <a:pt x="f0" y="f6"/>
                  </a:lnTo>
                  <a:lnTo>
                    <a:pt x="f0" y="f20"/>
                  </a:lnTo>
                  <a:lnTo>
                    <a:pt x="f18" y="f21"/>
                  </a:lnTo>
                  <a:lnTo>
                    <a:pt x="f22"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3" name="Freeform 92"/>
            <p:cNvSpPr/>
            <p:nvPr/>
          </p:nvSpPr>
          <p:spPr>
            <a:xfrm>
              <a:off x="7037279" y="3925080"/>
              <a:ext cx="629640" cy="132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4" name="Freeform 93"/>
            <p:cNvSpPr/>
            <p:nvPr/>
          </p:nvSpPr>
          <p:spPr>
            <a:xfrm>
              <a:off x="7142760" y="3505679"/>
              <a:ext cx="448919" cy="434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5" name="Freeform 94"/>
            <p:cNvSpPr/>
            <p:nvPr/>
          </p:nvSpPr>
          <p:spPr>
            <a:xfrm>
              <a:off x="7111440" y="4034160"/>
              <a:ext cx="475200" cy="9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6" name="Freeform 95"/>
            <p:cNvSpPr/>
            <p:nvPr/>
          </p:nvSpPr>
          <p:spPr>
            <a:xfrm>
              <a:off x="6948720" y="3200400"/>
              <a:ext cx="823680" cy="346320"/>
            </a:xfrm>
            <a:custGeom>
              <a:avLst/>
              <a:gdLst>
                <a:gd name="f0" fmla="val 0"/>
                <a:gd name="f1" fmla="val 1375"/>
                <a:gd name="f2" fmla="val 578"/>
                <a:gd name="f3" fmla="val 576"/>
                <a:gd name="f4" fmla="val 682"/>
              </a:gdLst>
              <a:ahLst/>
              <a:cxnLst>
                <a:cxn ang="3cd4">
                  <a:pos x="hc" y="t"/>
                </a:cxn>
                <a:cxn ang="0">
                  <a:pos x="r" y="vc"/>
                </a:cxn>
                <a:cxn ang="cd4">
                  <a:pos x="hc" y="b"/>
                </a:cxn>
                <a:cxn ang="cd2">
                  <a:pos x="l" y="vc"/>
                </a:cxn>
              </a:cxnLst>
              <a:rect l="l" t="t" r="r" b="b"/>
              <a:pathLst>
                <a:path w="1375" h="578">
                  <a:moveTo>
                    <a:pt x="f1" y="f3"/>
                  </a:moveTo>
                  <a:lnTo>
                    <a:pt x="f4" y="f0"/>
                  </a:lnTo>
                  <a:lnTo>
                    <a:pt x="f0" y="f2"/>
                  </a:lnTo>
                  <a:lnTo>
                    <a:pt x="f1" y="f3"/>
                  </a:lnTo>
                  <a:close/>
                </a:path>
              </a:pathLst>
            </a:custGeom>
            <a:solidFill>
              <a:srgbClr val="FF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7" name="Freeform 96"/>
            <p:cNvSpPr/>
            <p:nvPr/>
          </p:nvSpPr>
          <p:spPr>
            <a:xfrm>
              <a:off x="7210800" y="3593160"/>
              <a:ext cx="297000" cy="241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8" name="Freeform 97"/>
            <p:cNvSpPr/>
            <p:nvPr/>
          </p:nvSpPr>
          <p:spPr>
            <a:xfrm>
              <a:off x="7191720" y="3784680"/>
              <a:ext cx="149400" cy="112680"/>
            </a:xfrm>
            <a:custGeom>
              <a:avLst/>
              <a:gdLst>
                <a:gd name="f0" fmla="val 180"/>
                <a:gd name="f1" fmla="val 0"/>
                <a:gd name="f2" fmla="val 249"/>
                <a:gd name="f3" fmla="val 187"/>
                <a:gd name="f4" fmla="val 125"/>
                <a:gd name="f5" fmla="val 150"/>
                <a:gd name="f6" fmla="val 185"/>
                <a:gd name="f7" fmla="val 173"/>
                <a:gd name="f8" fmla="val 195"/>
                <a:gd name="f9" fmla="val 171"/>
                <a:gd name="f10" fmla="val 213"/>
                <a:gd name="f11" fmla="val 160"/>
                <a:gd name="f12" fmla="val 228"/>
                <a:gd name="f13" fmla="val 146"/>
                <a:gd name="f14" fmla="val 240"/>
                <a:gd name="f15" fmla="val 130"/>
                <a:gd name="f16" fmla="val 247"/>
                <a:gd name="f17" fmla="val 112"/>
                <a:gd name="f18" fmla="val 93"/>
                <a:gd name="f19" fmla="val 74"/>
                <a:gd name="f20" fmla="val 56"/>
                <a:gd name="f21" fmla="val 41"/>
                <a:gd name="f22" fmla="val 27"/>
                <a:gd name="f23" fmla="val 16"/>
                <a:gd name="f24" fmla="val 6"/>
                <a:gd name="f25" fmla="val 2"/>
                <a:gd name="f26" fmla="val 99"/>
                <a:gd name="f27" fmla="val 76"/>
                <a:gd name="f28" fmla="val 54"/>
                <a:gd name="f29" fmla="val 37"/>
                <a:gd name="f30" fmla="val 21"/>
                <a:gd name="f31" fmla="val 10"/>
                <a:gd name="f32" fmla="val 3"/>
              </a:gdLst>
              <a:ahLst/>
              <a:cxnLst>
                <a:cxn ang="3cd4">
                  <a:pos x="hc" y="t"/>
                </a:cxn>
                <a:cxn ang="0">
                  <a:pos x="r" y="vc"/>
                </a:cxn>
                <a:cxn ang="cd4">
                  <a:pos x="hc" y="b"/>
                </a:cxn>
                <a:cxn ang="cd2">
                  <a:pos x="l" y="vc"/>
                </a:cxn>
              </a:cxnLst>
              <a:rect l="l" t="t" r="r" b="b"/>
              <a:pathLst>
                <a:path w="249" h="187">
                  <a:moveTo>
                    <a:pt x="f4" y="f3"/>
                  </a:moveTo>
                  <a:lnTo>
                    <a:pt x="f5" y="f6"/>
                  </a:lnTo>
                  <a:lnTo>
                    <a:pt x="f7" y="f0"/>
                  </a:lnTo>
                  <a:lnTo>
                    <a:pt x="f8" y="f9"/>
                  </a:lnTo>
                  <a:lnTo>
                    <a:pt x="f10" y="f11"/>
                  </a:lnTo>
                  <a:lnTo>
                    <a:pt x="f12" y="f13"/>
                  </a:lnTo>
                  <a:lnTo>
                    <a:pt x="f14" y="f15"/>
                  </a:lnTo>
                  <a:lnTo>
                    <a:pt x="f16" y="f17"/>
                  </a:lnTo>
                  <a:lnTo>
                    <a:pt x="f2" y="f18"/>
                  </a:lnTo>
                  <a:lnTo>
                    <a:pt x="f16" y="f19"/>
                  </a:lnTo>
                  <a:lnTo>
                    <a:pt x="f14" y="f20"/>
                  </a:lnTo>
                  <a:lnTo>
                    <a:pt x="f12" y="f21"/>
                  </a:lnTo>
                  <a:lnTo>
                    <a:pt x="f10" y="f22"/>
                  </a:lnTo>
                  <a:lnTo>
                    <a:pt x="f8" y="f23"/>
                  </a:lnTo>
                  <a:lnTo>
                    <a:pt x="f7" y="f24"/>
                  </a:lnTo>
                  <a:lnTo>
                    <a:pt x="f5" y="f25"/>
                  </a:lnTo>
                  <a:lnTo>
                    <a:pt x="f4" y="f1"/>
                  </a:lnTo>
                  <a:lnTo>
                    <a:pt x="f26" y="f25"/>
                  </a:lnTo>
                  <a:lnTo>
                    <a:pt x="f27" y="f24"/>
                  </a:lnTo>
                  <a:lnTo>
                    <a:pt x="f28" y="f23"/>
                  </a:lnTo>
                  <a:lnTo>
                    <a:pt x="f29" y="f22"/>
                  </a:lnTo>
                  <a:lnTo>
                    <a:pt x="f30" y="f21"/>
                  </a:lnTo>
                  <a:lnTo>
                    <a:pt x="f31" y="f20"/>
                  </a:lnTo>
                  <a:lnTo>
                    <a:pt x="f32" y="f19"/>
                  </a:lnTo>
                  <a:lnTo>
                    <a:pt x="f1" y="f18"/>
                  </a:lnTo>
                  <a:lnTo>
                    <a:pt x="f32" y="f17"/>
                  </a:lnTo>
                  <a:lnTo>
                    <a:pt x="f31" y="f15"/>
                  </a:lnTo>
                  <a:lnTo>
                    <a:pt x="f30" y="f13"/>
                  </a:lnTo>
                  <a:lnTo>
                    <a:pt x="f29" y="f11"/>
                  </a:lnTo>
                  <a:lnTo>
                    <a:pt x="f28" y="f9"/>
                  </a:lnTo>
                  <a:lnTo>
                    <a:pt x="f27" y="f0"/>
                  </a:lnTo>
                  <a:lnTo>
                    <a:pt x="f26" y="f6"/>
                  </a:lnTo>
                  <a:lnTo>
                    <a:pt x="f4" y="f3"/>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9" name="Freeform 98"/>
            <p:cNvSpPr/>
            <p:nvPr/>
          </p:nvSpPr>
          <p:spPr>
            <a:xfrm>
              <a:off x="7238520" y="3739320"/>
              <a:ext cx="161280" cy="135000"/>
            </a:xfrm>
            <a:custGeom>
              <a:avLst/>
              <a:gdLst>
                <a:gd name="f0" fmla="val 0"/>
                <a:gd name="f1" fmla="val 271"/>
                <a:gd name="f2" fmla="val 225"/>
                <a:gd name="f3" fmla="val 136"/>
                <a:gd name="f4" fmla="val 164"/>
                <a:gd name="f5" fmla="val 223"/>
                <a:gd name="f6" fmla="val 189"/>
                <a:gd name="f7" fmla="val 216"/>
                <a:gd name="f8" fmla="val 212"/>
                <a:gd name="f9" fmla="val 206"/>
                <a:gd name="f10" fmla="val 232"/>
                <a:gd name="f11" fmla="val 192"/>
                <a:gd name="f12" fmla="val 248"/>
                <a:gd name="f13" fmla="val 176"/>
                <a:gd name="f14" fmla="val 261"/>
                <a:gd name="f15" fmla="val 156"/>
                <a:gd name="f16" fmla="val 269"/>
                <a:gd name="f17" fmla="val 113"/>
                <a:gd name="f18" fmla="val 89"/>
                <a:gd name="f19" fmla="val 69"/>
                <a:gd name="f20" fmla="val 49"/>
                <a:gd name="f21" fmla="val 33"/>
                <a:gd name="f22" fmla="val 19"/>
                <a:gd name="f23" fmla="val 9"/>
                <a:gd name="f24" fmla="val 2"/>
                <a:gd name="f25" fmla="val 109"/>
                <a:gd name="f26" fmla="val 83"/>
                <a:gd name="f27" fmla="val 60"/>
                <a:gd name="f28" fmla="val 40"/>
                <a:gd name="f29" fmla="val 23"/>
                <a:gd name="f30" fmla="val 11"/>
                <a:gd name="f31" fmla="val 3"/>
              </a:gdLst>
              <a:ahLst/>
              <a:cxnLst>
                <a:cxn ang="3cd4">
                  <a:pos x="hc" y="t"/>
                </a:cxn>
                <a:cxn ang="0">
                  <a:pos x="r" y="vc"/>
                </a:cxn>
                <a:cxn ang="cd4">
                  <a:pos x="hc" y="b"/>
                </a:cxn>
                <a:cxn ang="cd2">
                  <a:pos x="l" y="vc"/>
                </a:cxn>
              </a:cxnLst>
              <a:rect l="l" t="t" r="r" b="b"/>
              <a:pathLst>
                <a:path w="271" h="225">
                  <a:moveTo>
                    <a:pt x="f3" y="f2"/>
                  </a:moveTo>
                  <a:lnTo>
                    <a:pt x="f4" y="f5"/>
                  </a:lnTo>
                  <a:lnTo>
                    <a:pt x="f6" y="f7"/>
                  </a:lnTo>
                  <a:lnTo>
                    <a:pt x="f8" y="f9"/>
                  </a:lnTo>
                  <a:lnTo>
                    <a:pt x="f10" y="f11"/>
                  </a:lnTo>
                  <a:lnTo>
                    <a:pt x="f12" y="f13"/>
                  </a:lnTo>
                  <a:lnTo>
                    <a:pt x="f14" y="f15"/>
                  </a:lnTo>
                  <a:lnTo>
                    <a:pt x="f16" y="f3"/>
                  </a:lnTo>
                  <a:lnTo>
                    <a:pt x="f1" y="f17"/>
                  </a:lnTo>
                  <a:lnTo>
                    <a:pt x="f16" y="f18"/>
                  </a:lnTo>
                  <a:lnTo>
                    <a:pt x="f14" y="f19"/>
                  </a:lnTo>
                  <a:lnTo>
                    <a:pt x="f12"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3"/>
                  </a:lnTo>
                  <a:lnTo>
                    <a:pt x="f30" y="f15"/>
                  </a:lnTo>
                  <a:lnTo>
                    <a:pt x="f29" y="f13"/>
                  </a:lnTo>
                  <a:lnTo>
                    <a:pt x="f28" y="f11"/>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00" name="Freeform 99"/>
            <p:cNvSpPr/>
            <p:nvPr/>
          </p:nvSpPr>
          <p:spPr>
            <a:xfrm>
              <a:off x="7322400" y="3753720"/>
              <a:ext cx="153000" cy="121680"/>
            </a:xfrm>
            <a:custGeom>
              <a:avLst/>
              <a:gdLst>
                <a:gd name="f0" fmla="val 0"/>
                <a:gd name="f1" fmla="val 257"/>
                <a:gd name="f2" fmla="val 204"/>
                <a:gd name="f3" fmla="val 128"/>
                <a:gd name="f4" fmla="val 154"/>
                <a:gd name="f5" fmla="val 201"/>
                <a:gd name="f6" fmla="val 178"/>
                <a:gd name="f7" fmla="val 196"/>
                <a:gd name="f8" fmla="val 200"/>
                <a:gd name="f9" fmla="val 186"/>
                <a:gd name="f10" fmla="val 219"/>
                <a:gd name="f11" fmla="val 174"/>
                <a:gd name="f12" fmla="val 235"/>
                <a:gd name="f13" fmla="val 159"/>
                <a:gd name="f14" fmla="val 246"/>
                <a:gd name="f15" fmla="val 141"/>
                <a:gd name="f16" fmla="val 254"/>
                <a:gd name="f17" fmla="val 122"/>
                <a:gd name="f18" fmla="val 101"/>
                <a:gd name="f19" fmla="val 80"/>
                <a:gd name="f20" fmla="val 62"/>
                <a:gd name="f21" fmla="val 45"/>
                <a:gd name="f22" fmla="val 30"/>
                <a:gd name="f23" fmla="val 17"/>
                <a:gd name="f24" fmla="val 8"/>
                <a:gd name="f25" fmla="val 2"/>
                <a:gd name="f26" fmla="val 102"/>
                <a:gd name="f27" fmla="val 78"/>
                <a:gd name="f28" fmla="val 56"/>
                <a:gd name="f29" fmla="val 38"/>
                <a:gd name="f30" fmla="val 22"/>
                <a:gd name="f31" fmla="val 10"/>
              </a:gdLst>
              <a:ahLst/>
              <a:cxnLst>
                <a:cxn ang="3cd4">
                  <a:pos x="hc" y="t"/>
                </a:cxn>
                <a:cxn ang="0">
                  <a:pos x="r" y="vc"/>
                </a:cxn>
                <a:cxn ang="cd4">
                  <a:pos x="hc" y="b"/>
                </a:cxn>
                <a:cxn ang="cd2">
                  <a:pos x="l" y="vc"/>
                </a:cxn>
              </a:cxnLst>
              <a:rect l="l" t="t" r="r" b="b"/>
              <a:pathLst>
                <a:path w="257" h="204">
                  <a:moveTo>
                    <a:pt x="f3" y="f2"/>
                  </a:moveTo>
                  <a:lnTo>
                    <a:pt x="f4" y="f5"/>
                  </a:lnTo>
                  <a:lnTo>
                    <a:pt x="f6" y="f7"/>
                  </a:lnTo>
                  <a:lnTo>
                    <a:pt x="f8" y="f9"/>
                  </a:lnTo>
                  <a:lnTo>
                    <a:pt x="f10" y="f11"/>
                  </a:lnTo>
                  <a:lnTo>
                    <a:pt x="f12" y="f13"/>
                  </a:lnTo>
                  <a:lnTo>
                    <a:pt x="f14" y="f15"/>
                  </a:lnTo>
                  <a:lnTo>
                    <a:pt x="f16" y="f17"/>
                  </a:lnTo>
                  <a:lnTo>
                    <a:pt x="f1" y="f18"/>
                  </a:lnTo>
                  <a:lnTo>
                    <a:pt x="f16" y="f19"/>
                  </a:lnTo>
                  <a:lnTo>
                    <a:pt x="f14" y="f20"/>
                  </a:lnTo>
                  <a:lnTo>
                    <a:pt x="f12" y="f21"/>
                  </a:lnTo>
                  <a:lnTo>
                    <a:pt x="f10" y="f22"/>
                  </a:lnTo>
                  <a:lnTo>
                    <a:pt x="f8" y="f23"/>
                  </a:lnTo>
                  <a:lnTo>
                    <a:pt x="f6" y="f24"/>
                  </a:lnTo>
                  <a:lnTo>
                    <a:pt x="f4" y="f25"/>
                  </a:lnTo>
                  <a:lnTo>
                    <a:pt x="f3" y="f0"/>
                  </a:lnTo>
                  <a:lnTo>
                    <a:pt x="f26" y="f25"/>
                  </a:lnTo>
                  <a:lnTo>
                    <a:pt x="f27" y="f24"/>
                  </a:lnTo>
                  <a:lnTo>
                    <a:pt x="f28" y="f23"/>
                  </a:lnTo>
                  <a:lnTo>
                    <a:pt x="f29" y="f22"/>
                  </a:lnTo>
                  <a:lnTo>
                    <a:pt x="f30" y="f21"/>
                  </a:lnTo>
                  <a:lnTo>
                    <a:pt x="f31" y="f20"/>
                  </a:lnTo>
                  <a:lnTo>
                    <a:pt x="f25" y="f19"/>
                  </a:lnTo>
                  <a:lnTo>
                    <a:pt x="f0" y="f18"/>
                  </a:lnTo>
                  <a:lnTo>
                    <a:pt x="f25" y="f17"/>
                  </a:lnTo>
                  <a:lnTo>
                    <a:pt x="f31" y="f15"/>
                  </a:lnTo>
                  <a:lnTo>
                    <a:pt x="f30" y="f13"/>
                  </a:lnTo>
                  <a:lnTo>
                    <a:pt x="f29" y="f11"/>
                  </a:lnTo>
                  <a:lnTo>
                    <a:pt x="f28" y="f9"/>
                  </a:lnTo>
                  <a:lnTo>
                    <a:pt x="f27" y="f7"/>
                  </a:lnTo>
                  <a:lnTo>
                    <a:pt x="f26"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01" name="Freeform 100"/>
            <p:cNvSpPr/>
            <p:nvPr/>
          </p:nvSpPr>
          <p:spPr>
            <a:xfrm>
              <a:off x="7420320" y="3804120"/>
              <a:ext cx="117000" cy="107640"/>
            </a:xfrm>
            <a:custGeom>
              <a:avLst/>
              <a:gdLst>
                <a:gd name="f0" fmla="val 0"/>
                <a:gd name="f1" fmla="val 196"/>
                <a:gd name="f2" fmla="val 181"/>
                <a:gd name="f3" fmla="val 98"/>
                <a:gd name="f4" fmla="val 118"/>
                <a:gd name="f5" fmla="val 178"/>
                <a:gd name="f6" fmla="val 136"/>
                <a:gd name="f7" fmla="val 174"/>
                <a:gd name="f8" fmla="val 154"/>
                <a:gd name="f9" fmla="val 166"/>
                <a:gd name="f10" fmla="val 167"/>
                <a:gd name="f11" fmla="val 179"/>
                <a:gd name="f12" fmla="val 141"/>
                <a:gd name="f13" fmla="val 188"/>
                <a:gd name="f14" fmla="val 125"/>
                <a:gd name="f15" fmla="val 194"/>
                <a:gd name="f16" fmla="val 109"/>
                <a:gd name="f17" fmla="val 91"/>
                <a:gd name="f18" fmla="val 72"/>
                <a:gd name="f19" fmla="val 55"/>
                <a:gd name="f20" fmla="val 40"/>
                <a:gd name="f21" fmla="val 26"/>
                <a:gd name="f22" fmla="val 15"/>
                <a:gd name="f23" fmla="val 7"/>
                <a:gd name="f24" fmla="val 2"/>
                <a:gd name="f25" fmla="val 79"/>
                <a:gd name="f26" fmla="val 60"/>
                <a:gd name="f27" fmla="val 43"/>
                <a:gd name="f28" fmla="val 29"/>
                <a:gd name="f29" fmla="val 18"/>
                <a:gd name="f30" fmla="val 9"/>
                <a:gd name="f31" fmla="val 3"/>
              </a:gdLst>
              <a:ahLst/>
              <a:cxnLst>
                <a:cxn ang="3cd4">
                  <a:pos x="hc" y="t"/>
                </a:cxn>
                <a:cxn ang="0">
                  <a:pos x="r" y="vc"/>
                </a:cxn>
                <a:cxn ang="cd4">
                  <a:pos x="hc" y="b"/>
                </a:cxn>
                <a:cxn ang="cd2">
                  <a:pos x="l" y="vc"/>
                </a:cxn>
              </a:cxnLst>
              <a:rect l="l" t="t" r="r" b="b"/>
              <a:pathLst>
                <a:path w="196" h="181">
                  <a:moveTo>
                    <a:pt x="f3" y="f2"/>
                  </a:moveTo>
                  <a:lnTo>
                    <a:pt x="f4" y="f5"/>
                  </a:lnTo>
                  <a:lnTo>
                    <a:pt x="f6" y="f7"/>
                  </a:lnTo>
                  <a:lnTo>
                    <a:pt x="f8" y="f9"/>
                  </a:lnTo>
                  <a:lnTo>
                    <a:pt x="f10" y="f8"/>
                  </a:lnTo>
                  <a:lnTo>
                    <a:pt x="f11" y="f12"/>
                  </a:lnTo>
                  <a:lnTo>
                    <a:pt x="f13" y="f14"/>
                  </a:lnTo>
                  <a:lnTo>
                    <a:pt x="f15" y="f16"/>
                  </a:lnTo>
                  <a:lnTo>
                    <a:pt x="f1" y="f17"/>
                  </a:lnTo>
                  <a:lnTo>
                    <a:pt x="f15" y="f18"/>
                  </a:lnTo>
                  <a:lnTo>
                    <a:pt x="f13" y="f19"/>
                  </a:lnTo>
                  <a:lnTo>
                    <a:pt x="f11"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16"/>
                  </a:lnTo>
                  <a:lnTo>
                    <a:pt x="f30" y="f14"/>
                  </a:lnTo>
                  <a:lnTo>
                    <a:pt x="f29" y="f12"/>
                  </a:lnTo>
                  <a:lnTo>
                    <a:pt x="f28" y="f8"/>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02" name="Freeform 101"/>
            <p:cNvSpPr/>
            <p:nvPr/>
          </p:nvSpPr>
          <p:spPr>
            <a:xfrm>
              <a:off x="7291080" y="3774240"/>
              <a:ext cx="47520" cy="35640"/>
            </a:xfrm>
            <a:custGeom>
              <a:avLst/>
              <a:gdLst>
                <a:gd name="f0" fmla="val 0"/>
                <a:gd name="f1" fmla="val 80"/>
                <a:gd name="f2" fmla="val 61"/>
                <a:gd name="f3" fmla="val 39"/>
                <a:gd name="f4" fmla="val 47"/>
                <a:gd name="f5" fmla="val 60"/>
                <a:gd name="f6" fmla="val 54"/>
                <a:gd name="f7" fmla="val 59"/>
                <a:gd name="f8" fmla="val 55"/>
                <a:gd name="f9" fmla="val 68"/>
                <a:gd name="f10" fmla="val 52"/>
                <a:gd name="f11" fmla="val 73"/>
                <a:gd name="f12" fmla="val 76"/>
                <a:gd name="f13" fmla="val 43"/>
                <a:gd name="f14" fmla="val 78"/>
                <a:gd name="f15" fmla="val 37"/>
                <a:gd name="f16" fmla="val 31"/>
                <a:gd name="f17" fmla="val 25"/>
                <a:gd name="f18" fmla="val 19"/>
                <a:gd name="f19" fmla="val 14"/>
                <a:gd name="f20" fmla="val 9"/>
                <a:gd name="f21" fmla="val 6"/>
                <a:gd name="f22" fmla="val 2"/>
                <a:gd name="f23" fmla="val 1"/>
                <a:gd name="f24" fmla="val 24"/>
                <a:gd name="f25" fmla="val 17"/>
                <a:gd name="f26" fmla="val 12"/>
                <a:gd name="f27" fmla="val 7"/>
                <a:gd name="f28" fmla="val 4"/>
              </a:gdLst>
              <a:ahLst/>
              <a:cxnLst>
                <a:cxn ang="3cd4">
                  <a:pos x="hc" y="t"/>
                </a:cxn>
                <a:cxn ang="0">
                  <a:pos x="r" y="vc"/>
                </a:cxn>
                <a:cxn ang="cd4">
                  <a:pos x="hc" y="b"/>
                </a:cxn>
                <a:cxn ang="cd2">
                  <a:pos x="l" y="vc"/>
                </a:cxn>
              </a:cxnLst>
              <a:rect l="l" t="t" r="r" b="b"/>
              <a:pathLst>
                <a:path w="80"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16" y="f23"/>
                  </a:lnTo>
                  <a:lnTo>
                    <a:pt x="f24"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24" y="f7"/>
                  </a:lnTo>
                  <a:lnTo>
                    <a:pt x="f16"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03" name="Freeform 102"/>
            <p:cNvSpPr/>
            <p:nvPr/>
          </p:nvSpPr>
          <p:spPr>
            <a:xfrm>
              <a:off x="7209720" y="3826799"/>
              <a:ext cx="47520" cy="38160"/>
            </a:xfrm>
            <a:custGeom>
              <a:avLst/>
              <a:gdLst>
                <a:gd name="f0" fmla="val 0"/>
                <a:gd name="f1" fmla="val 80"/>
                <a:gd name="f2" fmla="val 62"/>
                <a:gd name="f3" fmla="val 41"/>
                <a:gd name="f4" fmla="val 49"/>
                <a:gd name="f5" fmla="val 61"/>
                <a:gd name="f6" fmla="val 56"/>
                <a:gd name="f7" fmla="val 60"/>
                <a:gd name="f8" fmla="val 68"/>
                <a:gd name="f9" fmla="val 53"/>
                <a:gd name="f10" fmla="val 73"/>
                <a:gd name="f11" fmla="val 48"/>
                <a:gd name="f12" fmla="val 76"/>
                <a:gd name="f13" fmla="val 44"/>
                <a:gd name="f14" fmla="val 79"/>
                <a:gd name="f15" fmla="val 37"/>
                <a:gd name="f16" fmla="val 31"/>
                <a:gd name="f17" fmla="val 25"/>
                <a:gd name="f18" fmla="val 18"/>
                <a:gd name="f19" fmla="val 14"/>
                <a:gd name="f20" fmla="val 9"/>
                <a:gd name="f21" fmla="val 6"/>
                <a:gd name="f22" fmla="val 2"/>
                <a:gd name="f23" fmla="val 1"/>
                <a:gd name="f24" fmla="val 32"/>
                <a:gd name="f25" fmla="val 26"/>
                <a:gd name="f26" fmla="val 19"/>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2" y="f6"/>
                  </a:lnTo>
                  <a:lnTo>
                    <a:pt x="f8" y="f9"/>
                  </a:lnTo>
                  <a:lnTo>
                    <a:pt x="f10" y="f11"/>
                  </a:lnTo>
                  <a:lnTo>
                    <a:pt x="f12" y="f13"/>
                  </a:lnTo>
                  <a:lnTo>
                    <a:pt x="f14" y="f15"/>
                  </a:lnTo>
                  <a:lnTo>
                    <a:pt x="f1" y="f16"/>
                  </a:lnTo>
                  <a:lnTo>
                    <a:pt x="f14" y="f17"/>
                  </a:lnTo>
                  <a:lnTo>
                    <a:pt x="f12" y="f18"/>
                  </a:lnTo>
                  <a:lnTo>
                    <a:pt x="f10" y="f19"/>
                  </a:lnTo>
                  <a:lnTo>
                    <a:pt x="f8" y="f20"/>
                  </a:lnTo>
                  <a:lnTo>
                    <a:pt x="f2" y="f21"/>
                  </a:lnTo>
                  <a:lnTo>
                    <a:pt x="f6" y="f22"/>
                  </a:lnTo>
                  <a:lnTo>
                    <a:pt x="f4" y="f23"/>
                  </a:lnTo>
                  <a:lnTo>
                    <a:pt x="f3" y="f0"/>
                  </a:lnTo>
                  <a:lnTo>
                    <a:pt x="f24" y="f23"/>
                  </a:lnTo>
                  <a:lnTo>
                    <a:pt x="f25" y="f22"/>
                  </a:lnTo>
                  <a:lnTo>
                    <a:pt x="f26" y="f21"/>
                  </a:lnTo>
                  <a:lnTo>
                    <a:pt x="f27" y="f20"/>
                  </a:lnTo>
                  <a:lnTo>
                    <a:pt x="f28" y="f19"/>
                  </a:lnTo>
                  <a:lnTo>
                    <a:pt x="f29" y="f18"/>
                  </a:lnTo>
                  <a:lnTo>
                    <a:pt x="f23" y="f17"/>
                  </a:lnTo>
                  <a:lnTo>
                    <a:pt x="f0" y="f16"/>
                  </a:lnTo>
                  <a:lnTo>
                    <a:pt x="f23" y="f15"/>
                  </a:lnTo>
                  <a:lnTo>
                    <a:pt x="f29" y="f13"/>
                  </a:lnTo>
                  <a:lnTo>
                    <a:pt x="f28" y="f11"/>
                  </a:lnTo>
                  <a:lnTo>
                    <a:pt x="f27" y="f9"/>
                  </a:lnTo>
                  <a:lnTo>
                    <a:pt x="f26" y="f6"/>
                  </a:lnTo>
                  <a:lnTo>
                    <a:pt x="f25"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04" name="Freeform 103"/>
            <p:cNvSpPr/>
            <p:nvPr/>
          </p:nvSpPr>
          <p:spPr>
            <a:xfrm>
              <a:off x="7324560" y="3900960"/>
              <a:ext cx="46440" cy="37080"/>
            </a:xfrm>
            <a:custGeom>
              <a:avLst/>
              <a:gdLst>
                <a:gd name="f0" fmla="val 0"/>
                <a:gd name="f1" fmla="val 80"/>
                <a:gd name="f2" fmla="val 62"/>
                <a:gd name="f3" fmla="val 40"/>
                <a:gd name="f4" fmla="val 48"/>
                <a:gd name="f5" fmla="val 61"/>
                <a:gd name="f6" fmla="val 55"/>
                <a:gd name="f7" fmla="val 60"/>
                <a:gd name="f8" fmla="val 57"/>
                <a:gd name="f9" fmla="val 68"/>
                <a:gd name="f10" fmla="val 53"/>
                <a:gd name="f11" fmla="val 73"/>
                <a:gd name="f12" fmla="val 49"/>
                <a:gd name="f13" fmla="val 76"/>
                <a:gd name="f14" fmla="val 44"/>
                <a:gd name="f15" fmla="val 79"/>
                <a:gd name="f16" fmla="val 37"/>
                <a:gd name="f17" fmla="val 31"/>
                <a:gd name="f18" fmla="val 25"/>
                <a:gd name="f19" fmla="val 19"/>
                <a:gd name="f20" fmla="val 14"/>
                <a:gd name="f21" fmla="val 9"/>
                <a:gd name="f22" fmla="val 6"/>
                <a:gd name="f23" fmla="val 2"/>
                <a:gd name="f24" fmla="val 1"/>
                <a:gd name="f25" fmla="val 32"/>
                <a:gd name="f26" fmla="val 18"/>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5" y="f8"/>
                  </a:lnTo>
                  <a:lnTo>
                    <a:pt x="f9" y="f10"/>
                  </a:lnTo>
                  <a:lnTo>
                    <a:pt x="f11" y="f12"/>
                  </a:lnTo>
                  <a:lnTo>
                    <a:pt x="f13" y="f14"/>
                  </a:lnTo>
                  <a:lnTo>
                    <a:pt x="f15" y="f16"/>
                  </a:lnTo>
                  <a:lnTo>
                    <a:pt x="f1" y="f17"/>
                  </a:lnTo>
                  <a:lnTo>
                    <a:pt x="f15" y="f18"/>
                  </a:lnTo>
                  <a:lnTo>
                    <a:pt x="f13" y="f19"/>
                  </a:lnTo>
                  <a:lnTo>
                    <a:pt x="f11" y="f20"/>
                  </a:lnTo>
                  <a:lnTo>
                    <a:pt x="f9" y="f21"/>
                  </a:lnTo>
                  <a:lnTo>
                    <a:pt x="f5" y="f22"/>
                  </a:lnTo>
                  <a:lnTo>
                    <a:pt x="f6" y="f23"/>
                  </a:lnTo>
                  <a:lnTo>
                    <a:pt x="f4" y="f24"/>
                  </a:lnTo>
                  <a:lnTo>
                    <a:pt x="f3" y="f0"/>
                  </a:lnTo>
                  <a:lnTo>
                    <a:pt x="f25" y="f24"/>
                  </a:lnTo>
                  <a:lnTo>
                    <a:pt x="f18" y="f23"/>
                  </a:lnTo>
                  <a:lnTo>
                    <a:pt x="f26" y="f22"/>
                  </a:lnTo>
                  <a:lnTo>
                    <a:pt x="f27" y="f21"/>
                  </a:lnTo>
                  <a:lnTo>
                    <a:pt x="f28" y="f20"/>
                  </a:lnTo>
                  <a:lnTo>
                    <a:pt x="f29" y="f19"/>
                  </a:lnTo>
                  <a:lnTo>
                    <a:pt x="f23" y="f18"/>
                  </a:lnTo>
                  <a:lnTo>
                    <a:pt x="f0" y="f17"/>
                  </a:lnTo>
                  <a:lnTo>
                    <a:pt x="f23" y="f16"/>
                  </a:lnTo>
                  <a:lnTo>
                    <a:pt x="f29" y="f14"/>
                  </a:lnTo>
                  <a:lnTo>
                    <a:pt x="f28" y="f12"/>
                  </a:lnTo>
                  <a:lnTo>
                    <a:pt x="f27" y="f10"/>
                  </a:lnTo>
                  <a:lnTo>
                    <a:pt x="f26" y="f8"/>
                  </a:lnTo>
                  <a:lnTo>
                    <a:pt x="f18" y="f7"/>
                  </a:lnTo>
                  <a:lnTo>
                    <a:pt x="f25"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05" name="Freeform 104"/>
            <p:cNvSpPr/>
            <p:nvPr/>
          </p:nvSpPr>
          <p:spPr>
            <a:xfrm>
              <a:off x="7405200" y="3826799"/>
              <a:ext cx="46440" cy="35640"/>
            </a:xfrm>
            <a:custGeom>
              <a:avLst/>
              <a:gdLst>
                <a:gd name="f0" fmla="val 0"/>
                <a:gd name="f1" fmla="val 78"/>
                <a:gd name="f2" fmla="val 61"/>
                <a:gd name="f3" fmla="val 39"/>
                <a:gd name="f4" fmla="val 47"/>
                <a:gd name="f5" fmla="val 60"/>
                <a:gd name="f6" fmla="val 54"/>
                <a:gd name="f7" fmla="val 59"/>
                <a:gd name="f8" fmla="val 55"/>
                <a:gd name="f9" fmla="val 67"/>
                <a:gd name="f10" fmla="val 52"/>
                <a:gd name="f11" fmla="val 71"/>
                <a:gd name="f12" fmla="val 75"/>
                <a:gd name="f13" fmla="val 42"/>
                <a:gd name="f14" fmla="val 77"/>
                <a:gd name="f15" fmla="val 35"/>
                <a:gd name="f16" fmla="val 30"/>
                <a:gd name="f17" fmla="val 24"/>
                <a:gd name="f18" fmla="val 18"/>
                <a:gd name="f19" fmla="val 14"/>
                <a:gd name="f20" fmla="val 9"/>
                <a:gd name="f21" fmla="val 6"/>
                <a:gd name="f22" fmla="val 2"/>
                <a:gd name="f23" fmla="val 1"/>
                <a:gd name="f24" fmla="val 31"/>
                <a:gd name="f25" fmla="val 17"/>
                <a:gd name="f26" fmla="val 12"/>
                <a:gd name="f27" fmla="val 7"/>
                <a:gd name="f28" fmla="val 3"/>
              </a:gdLst>
              <a:ahLst/>
              <a:cxnLst>
                <a:cxn ang="3cd4">
                  <a:pos x="hc" y="t"/>
                </a:cxn>
                <a:cxn ang="0">
                  <a:pos x="r" y="vc"/>
                </a:cxn>
                <a:cxn ang="cd4">
                  <a:pos x="hc" y="b"/>
                </a:cxn>
                <a:cxn ang="cd2">
                  <a:pos x="l" y="vc"/>
                </a:cxn>
              </a:cxnLst>
              <a:rect l="l" t="t" r="r" b="b"/>
              <a:pathLst>
                <a:path w="78"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24" y="f23"/>
                  </a:lnTo>
                  <a:lnTo>
                    <a:pt x="f17"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17"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06" name="Freeform 105"/>
            <p:cNvSpPr/>
            <p:nvPr/>
          </p:nvSpPr>
          <p:spPr>
            <a:xfrm>
              <a:off x="7407360" y="3890160"/>
              <a:ext cx="33120" cy="25200"/>
            </a:xfrm>
            <a:custGeom>
              <a:avLst/>
              <a:gdLst>
                <a:gd name="f0" fmla="val 0"/>
                <a:gd name="f1" fmla="val 55"/>
                <a:gd name="f2" fmla="val 42"/>
                <a:gd name="f3" fmla="val 27"/>
                <a:gd name="f4" fmla="val 39"/>
                <a:gd name="f5" fmla="val 41"/>
                <a:gd name="f6" fmla="val 47"/>
                <a:gd name="f7" fmla="val 37"/>
                <a:gd name="f8" fmla="val 53"/>
                <a:gd name="f9" fmla="val 30"/>
                <a:gd name="f10" fmla="val 20"/>
                <a:gd name="f11" fmla="val 12"/>
                <a:gd name="f12" fmla="val 5"/>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07" name="Freeform 106"/>
            <p:cNvSpPr/>
            <p:nvPr/>
          </p:nvSpPr>
          <p:spPr>
            <a:xfrm>
              <a:off x="7379640" y="3781080"/>
              <a:ext cx="32040" cy="26280"/>
            </a:xfrm>
            <a:custGeom>
              <a:avLst/>
              <a:gdLst>
                <a:gd name="f0" fmla="val 0"/>
                <a:gd name="f1" fmla="val 55"/>
                <a:gd name="f2" fmla="val 43"/>
                <a:gd name="f3" fmla="val 27"/>
                <a:gd name="f4" fmla="val 38"/>
                <a:gd name="f5" fmla="val 41"/>
                <a:gd name="f6" fmla="val 47"/>
                <a:gd name="f7" fmla="val 37"/>
                <a:gd name="f8" fmla="val 53"/>
                <a:gd name="f9" fmla="val 30"/>
                <a:gd name="f10" fmla="val 21"/>
                <a:gd name="f11" fmla="val 13"/>
                <a:gd name="f12" fmla="val 6"/>
                <a:gd name="f13" fmla="val 1"/>
                <a:gd name="f14" fmla="val 16"/>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08" name="Freeform 107"/>
            <p:cNvSpPr/>
            <p:nvPr/>
          </p:nvSpPr>
          <p:spPr>
            <a:xfrm>
              <a:off x="7244640" y="3895200"/>
              <a:ext cx="33120" cy="25200"/>
            </a:xfrm>
            <a:custGeom>
              <a:avLst/>
              <a:gdLst>
                <a:gd name="f0" fmla="val 0"/>
                <a:gd name="f1" fmla="val 55"/>
                <a:gd name="f2" fmla="val 42"/>
                <a:gd name="f3" fmla="val 27"/>
                <a:gd name="f4" fmla="val 39"/>
                <a:gd name="f5" fmla="val 41"/>
                <a:gd name="f6" fmla="val 47"/>
                <a:gd name="f7" fmla="val 37"/>
                <a:gd name="f8" fmla="val 53"/>
                <a:gd name="f9" fmla="val 30"/>
                <a:gd name="f10" fmla="val 22"/>
                <a:gd name="f11" fmla="val 12"/>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09" name="Freeform 108"/>
            <p:cNvSpPr/>
            <p:nvPr/>
          </p:nvSpPr>
          <p:spPr>
            <a:xfrm>
              <a:off x="7300799" y="3842280"/>
              <a:ext cx="32040" cy="2520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10" name="Freeform 109"/>
            <p:cNvSpPr/>
            <p:nvPr/>
          </p:nvSpPr>
          <p:spPr>
            <a:xfrm>
              <a:off x="7148520" y="3871080"/>
              <a:ext cx="33480" cy="2484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2"/>
                <a:gd name="f14" fmla="val 17"/>
                <a:gd name="f15" fmla="val 8"/>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3" y="f11"/>
                  </a:lnTo>
                  <a:lnTo>
                    <a:pt x="f0" y="f10"/>
                  </a:lnTo>
                  <a:lnTo>
                    <a:pt x="f13"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11" name="Freeform 110"/>
            <p:cNvSpPr/>
            <p:nvPr/>
          </p:nvSpPr>
          <p:spPr>
            <a:xfrm>
              <a:off x="7487640" y="3865319"/>
              <a:ext cx="33480" cy="24840"/>
            </a:xfrm>
            <a:custGeom>
              <a:avLst/>
              <a:gdLst>
                <a:gd name="f0" fmla="val 0"/>
                <a:gd name="f1" fmla="val 56"/>
                <a:gd name="f2" fmla="val 43"/>
                <a:gd name="f3" fmla="val 28"/>
                <a:gd name="f4" fmla="val 38"/>
                <a:gd name="f5" fmla="val 42"/>
                <a:gd name="f6" fmla="val 48"/>
                <a:gd name="f7" fmla="val 37"/>
                <a:gd name="f8" fmla="val 53"/>
                <a:gd name="f9" fmla="val 30"/>
                <a:gd name="f10" fmla="val 21"/>
                <a:gd name="f11" fmla="val 13"/>
                <a:gd name="f12" fmla="val 6"/>
                <a:gd name="f13" fmla="val 1"/>
                <a:gd name="f14" fmla="val 18"/>
                <a:gd name="f15" fmla="val 8"/>
                <a:gd name="f16" fmla="val 3"/>
              </a:gdLst>
              <a:ahLst/>
              <a:cxnLst>
                <a:cxn ang="3cd4">
                  <a:pos x="hc" y="t"/>
                </a:cxn>
                <a:cxn ang="0">
                  <a:pos x="r" y="vc"/>
                </a:cxn>
                <a:cxn ang="cd4">
                  <a:pos x="hc" y="b"/>
                </a:cxn>
                <a:cxn ang="cd2">
                  <a:pos x="l" y="vc"/>
                </a:cxn>
              </a:cxnLst>
              <a:rect l="l" t="t" r="r" b="b"/>
              <a:pathLst>
                <a:path w="56"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12" name="Freeform 111"/>
            <p:cNvSpPr/>
            <p:nvPr/>
          </p:nvSpPr>
          <p:spPr>
            <a:xfrm>
              <a:off x="7215840" y="3347640"/>
              <a:ext cx="282600" cy="118080"/>
            </a:xfrm>
            <a:custGeom>
              <a:avLst/>
              <a:gdLst>
                <a:gd name="f0" fmla="val 0"/>
                <a:gd name="f1" fmla="val 472"/>
                <a:gd name="f2" fmla="val 198"/>
                <a:gd name="f3" fmla="val 197"/>
                <a:gd name="f4" fmla="val 233"/>
              </a:gdLst>
              <a:ahLst/>
              <a:cxnLst>
                <a:cxn ang="3cd4">
                  <a:pos x="hc" y="t"/>
                </a:cxn>
                <a:cxn ang="0">
                  <a:pos x="r" y="vc"/>
                </a:cxn>
                <a:cxn ang="cd4">
                  <a:pos x="hc" y="b"/>
                </a:cxn>
                <a:cxn ang="cd2">
                  <a:pos x="l" y="vc"/>
                </a:cxn>
              </a:cxnLst>
              <a:rect l="l" t="t" r="r" b="b"/>
              <a:pathLst>
                <a:path w="472" h="198">
                  <a:moveTo>
                    <a:pt x="f1" y="f3"/>
                  </a:moveTo>
                  <a:lnTo>
                    <a:pt x="f4" y="f0"/>
                  </a:lnTo>
                  <a:lnTo>
                    <a:pt x="f0" y="f2"/>
                  </a:lnTo>
                  <a:lnTo>
                    <a:pt x="f1"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spTree>
    <p:extLst>
      <p:ext uri="{BB962C8B-B14F-4D97-AF65-F5344CB8AC3E}">
        <p14:creationId xmlns:p14="http://schemas.microsoft.com/office/powerpoint/2010/main" val="330383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Rectangle 6"/>
          <p:cNvSpPr txBox="1">
            <a:spLocks noGrp="1"/>
          </p:cNvSpPr>
          <p:nvPr>
            <p:ph type="title" idx="4294967295"/>
          </p:nvPr>
        </p:nvSpPr>
        <p:spPr>
          <a:xfrm>
            <a:off x="395784" y="685799"/>
            <a:ext cx="8747855" cy="1011959"/>
          </a:xfrm>
          <a:solidFill>
            <a:srgbClr val="FFFFFF">
              <a:alpha val="80000"/>
            </a:srgbClr>
          </a:solidFill>
        </p:spPr>
        <p:txBody>
          <a:bodyPr wrap="square" lIns="90000" tIns="45000" rIns="90000" bIns="45000">
            <a:noAutofit/>
          </a:bodyPr>
          <a:lstStyle/>
          <a:p>
            <a:pPr lvl="0"/>
            <a:r>
              <a:rPr lang="en-US" sz="4400" b="1" dirty="0">
                <a:solidFill>
                  <a:srgbClr val="4C721D"/>
                </a:solidFill>
                <a:ea typeface="ＭＳ Ｐゴシック" pitchFamily="1"/>
              </a:rPr>
              <a:t>Is Maria's experiment fair?</a:t>
            </a:r>
          </a:p>
        </p:txBody>
      </p:sp>
      <p:sp>
        <p:nvSpPr>
          <p:cNvPr id="3" name="Text Placeholder 2"/>
          <p:cNvSpPr txBox="1">
            <a:spLocks noGrp="1"/>
          </p:cNvSpPr>
          <p:nvPr>
            <p:ph type="body" idx="4294967295"/>
          </p:nvPr>
        </p:nvSpPr>
        <p:spPr>
          <a:xfrm>
            <a:off x="395784" y="1828800"/>
            <a:ext cx="2576015" cy="914400"/>
          </a:xfrm>
        </p:spPr>
        <p:txBody>
          <a:bodyPr wrap="square" lIns="90000" tIns="45000" rIns="90000" bIns="45000">
            <a:noAutofit/>
          </a:bodyPr>
          <a:lstStyle/>
          <a:p>
            <a:pPr lvl="0">
              <a:spcBef>
                <a:spcPts val="638"/>
              </a:spcBef>
              <a:spcAft>
                <a:spcPts val="0"/>
              </a:spcAft>
            </a:pPr>
            <a:r>
              <a:rPr lang="en-US" sz="2600" dirty="0"/>
              <a:t>YES  or  NO</a:t>
            </a:r>
          </a:p>
          <a:p>
            <a:pPr lvl="0" algn="ctr">
              <a:spcBef>
                <a:spcPts val="638"/>
              </a:spcBef>
              <a:spcAft>
                <a:spcPts val="0"/>
              </a:spcAft>
            </a:pPr>
            <a:endParaRPr lang="en-US" sz="2600" dirty="0"/>
          </a:p>
        </p:txBody>
      </p:sp>
      <p:sp>
        <p:nvSpPr>
          <p:cNvPr id="4" name="Text Placeholder 2"/>
          <p:cNvSpPr txBox="1">
            <a:spLocks noGrp="1"/>
          </p:cNvSpPr>
          <p:nvPr>
            <p:ph type="body" idx="4294967295"/>
          </p:nvPr>
        </p:nvSpPr>
        <p:spPr>
          <a:xfrm>
            <a:off x="228600" y="4843440"/>
            <a:ext cx="6858000" cy="1557359"/>
          </a:xfrm>
        </p:spPr>
        <p:txBody>
          <a:bodyPr wrap="square" lIns="90000" tIns="45000" rIns="90000" bIns="45000">
            <a:noAutofit/>
          </a:bodyPr>
          <a:lstStyle/>
          <a:p>
            <a:pPr lvl="0">
              <a:spcBef>
                <a:spcPts val="638"/>
              </a:spcBef>
              <a:spcAft>
                <a:spcPts val="0"/>
              </a:spcAft>
            </a:pPr>
            <a:r>
              <a:rPr lang="en-US" sz="2600" b="1" dirty="0">
                <a:solidFill>
                  <a:srgbClr val="00AE00"/>
                </a:solidFill>
              </a:rPr>
              <a:t>YES!</a:t>
            </a:r>
            <a:r>
              <a:rPr lang="en-US" sz="2600" dirty="0"/>
              <a:t>  </a:t>
            </a:r>
            <a:endParaRPr lang="en-US" sz="2600" dirty="0" smtClean="0"/>
          </a:p>
          <a:p>
            <a:pPr lvl="0">
              <a:spcBef>
                <a:spcPts val="638"/>
              </a:spcBef>
              <a:spcAft>
                <a:spcPts val="0"/>
              </a:spcAft>
            </a:pPr>
            <a:r>
              <a:rPr lang="en-US" sz="2600" dirty="0" smtClean="0"/>
              <a:t>It </a:t>
            </a:r>
            <a:r>
              <a:rPr lang="en-US" sz="2600" dirty="0"/>
              <a:t>seems fair since Maria only changed </a:t>
            </a:r>
            <a:endParaRPr lang="en-US" sz="2600" dirty="0" smtClean="0"/>
          </a:p>
          <a:p>
            <a:pPr lvl="0">
              <a:spcBef>
                <a:spcPts val="638"/>
              </a:spcBef>
              <a:spcAft>
                <a:spcPts val="0"/>
              </a:spcAft>
            </a:pPr>
            <a:r>
              <a:rPr lang="en-US" sz="2600" dirty="0" smtClean="0"/>
              <a:t>the </a:t>
            </a:r>
            <a:r>
              <a:rPr lang="en-US" sz="2600" dirty="0"/>
              <a:t>feeder color.</a:t>
            </a:r>
          </a:p>
        </p:txBody>
      </p:sp>
      <p:pic>
        <p:nvPicPr>
          <p:cNvPr id="5" name="Picture 4"/>
          <p:cNvPicPr>
            <a:picLocks noChangeAspect="1"/>
          </p:cNvPicPr>
          <p:nvPr/>
        </p:nvPicPr>
        <p:blipFill>
          <a:blip r:embed="rId3">
            <a:lum bright="-50000"/>
            <a:alphaModFix/>
          </a:blip>
          <a:srcRect/>
          <a:stretch>
            <a:fillRect/>
          </a:stretch>
        </p:blipFill>
        <p:spPr>
          <a:xfrm>
            <a:off x="5029200" y="1600200"/>
            <a:ext cx="4114800" cy="5029200"/>
          </a:xfrm>
          <a:prstGeom prst="rect">
            <a:avLst/>
          </a:prstGeom>
          <a:noFill/>
          <a:ln>
            <a:noFill/>
          </a:ln>
        </p:spPr>
      </p:pic>
      <p:grpSp>
        <p:nvGrpSpPr>
          <p:cNvPr id="6" name="Group 5"/>
          <p:cNvGrpSpPr/>
          <p:nvPr/>
        </p:nvGrpSpPr>
        <p:grpSpPr>
          <a:xfrm>
            <a:off x="6477119" y="3200400"/>
            <a:ext cx="1295281" cy="1000080"/>
            <a:chOff x="6477119" y="3200400"/>
            <a:chExt cx="1295281" cy="1000080"/>
          </a:xfrm>
        </p:grpSpPr>
        <p:sp>
          <p:nvSpPr>
            <p:cNvPr id="7" name="Freeform 6"/>
            <p:cNvSpPr/>
            <p:nvPr/>
          </p:nvSpPr>
          <p:spPr>
            <a:xfrm>
              <a:off x="6477119" y="3620880"/>
              <a:ext cx="754199" cy="579600"/>
            </a:xfrm>
            <a:custGeom>
              <a:avLst/>
              <a:gdLst>
                <a:gd name="f0" fmla="val 360"/>
                <a:gd name="f1" fmla="val 0"/>
                <a:gd name="f2" fmla="val 1260"/>
                <a:gd name="f3" fmla="val 969"/>
                <a:gd name="f4" fmla="val 126"/>
                <a:gd name="f5" fmla="val 254"/>
                <a:gd name="f6" fmla="val 142"/>
                <a:gd name="f7" fmla="val 239"/>
                <a:gd name="f8" fmla="val 158"/>
                <a:gd name="f9" fmla="val 224"/>
                <a:gd name="f10" fmla="val 173"/>
                <a:gd name="f11" fmla="val 210"/>
                <a:gd name="f12" fmla="val 190"/>
                <a:gd name="f13" fmla="val 196"/>
                <a:gd name="f14" fmla="val 206"/>
                <a:gd name="f15" fmla="val 184"/>
                <a:gd name="f16" fmla="val 223"/>
                <a:gd name="f17" fmla="val 172"/>
                <a:gd name="f18" fmla="val 242"/>
                <a:gd name="f19" fmla="val 163"/>
                <a:gd name="f20" fmla="val 261"/>
                <a:gd name="f21" fmla="val 155"/>
                <a:gd name="f22" fmla="val 252"/>
                <a:gd name="f23" fmla="val 240"/>
                <a:gd name="f24" fmla="val 134"/>
                <a:gd name="f25" fmla="val 227"/>
                <a:gd name="f26" fmla="val 128"/>
                <a:gd name="f27" fmla="val 213"/>
                <a:gd name="f28" fmla="val 125"/>
                <a:gd name="f29" fmla="val 199"/>
                <a:gd name="f30" fmla="val 120"/>
                <a:gd name="f31" fmla="val 185"/>
                <a:gd name="f32" fmla="val 116"/>
                <a:gd name="f33" fmla="val 109"/>
                <a:gd name="f34" fmla="val 161"/>
                <a:gd name="f35" fmla="val 98"/>
                <a:gd name="f36" fmla="val 136"/>
                <a:gd name="f37" fmla="val 76"/>
                <a:gd name="f38" fmla="val 152"/>
                <a:gd name="f39" fmla="val 81"/>
                <a:gd name="f40" fmla="val 168"/>
                <a:gd name="f41" fmla="val 84"/>
                <a:gd name="f42" fmla="val 86"/>
                <a:gd name="f43" fmla="val 214"/>
                <a:gd name="f44" fmla="val 83"/>
                <a:gd name="f45" fmla="val 229"/>
                <a:gd name="f46" fmla="val 80"/>
                <a:gd name="f47" fmla="val 244"/>
                <a:gd name="f48" fmla="val 259"/>
                <a:gd name="f49" fmla="val 71"/>
                <a:gd name="f50" fmla="val 274"/>
                <a:gd name="f51" fmla="val 66"/>
                <a:gd name="f52" fmla="val 288"/>
                <a:gd name="f53" fmla="val 59"/>
                <a:gd name="f54" fmla="val 302"/>
                <a:gd name="f55" fmla="val 52"/>
                <a:gd name="f56" fmla="val 317"/>
                <a:gd name="f57" fmla="val 46"/>
                <a:gd name="f58" fmla="val 331"/>
                <a:gd name="f59" fmla="val 40"/>
                <a:gd name="f60" fmla="val 344"/>
                <a:gd name="f61" fmla="val 33"/>
                <a:gd name="f62" fmla="val 358"/>
                <a:gd name="f63" fmla="val 27"/>
                <a:gd name="f64" fmla="val 372"/>
                <a:gd name="f65" fmla="val 21"/>
                <a:gd name="f66" fmla="val 388"/>
                <a:gd name="f67" fmla="val 15"/>
                <a:gd name="f68" fmla="val 405"/>
                <a:gd name="f69" fmla="val 11"/>
                <a:gd name="f70" fmla="val 423"/>
                <a:gd name="f71" fmla="val 6"/>
                <a:gd name="f72" fmla="val 440"/>
                <a:gd name="f73" fmla="val 4"/>
                <a:gd name="f74" fmla="val 458"/>
                <a:gd name="f75" fmla="val 2"/>
                <a:gd name="f76" fmla="val 476"/>
                <a:gd name="f77" fmla="val 493"/>
                <a:gd name="f78" fmla="val 511"/>
                <a:gd name="f79" fmla="val 3"/>
                <a:gd name="f80" fmla="val 529"/>
                <a:gd name="f81" fmla="val 5"/>
                <a:gd name="f82" fmla="val 546"/>
                <a:gd name="f83" fmla="val 8"/>
                <a:gd name="f84" fmla="val 562"/>
                <a:gd name="f85" fmla="val 13"/>
                <a:gd name="f86" fmla="val 579"/>
                <a:gd name="f87" fmla="val 19"/>
                <a:gd name="f88" fmla="val 594"/>
                <a:gd name="f89" fmla="val 26"/>
                <a:gd name="f90" fmla="val 610"/>
                <a:gd name="f91" fmla="val 34"/>
                <a:gd name="f92" fmla="val 624"/>
                <a:gd name="f93" fmla="val 43"/>
                <a:gd name="f94" fmla="val 638"/>
                <a:gd name="f95" fmla="val 53"/>
                <a:gd name="f96" fmla="val 655"/>
                <a:gd name="f97" fmla="val 58"/>
                <a:gd name="f98" fmla="val 674"/>
                <a:gd name="f99" fmla="val 60"/>
                <a:gd name="f100" fmla="val 692"/>
                <a:gd name="f101" fmla="val 61"/>
                <a:gd name="f102" fmla="val 712"/>
                <a:gd name="f103" fmla="val 63"/>
                <a:gd name="f104" fmla="val 729"/>
                <a:gd name="f105" fmla="val 65"/>
                <a:gd name="f106" fmla="val 746"/>
                <a:gd name="f107" fmla="val 761"/>
                <a:gd name="f108" fmla="val 774"/>
                <a:gd name="f109" fmla="val 94"/>
                <a:gd name="f110" fmla="val 780"/>
                <a:gd name="f111" fmla="val 101"/>
                <a:gd name="f112" fmla="val 785"/>
                <a:gd name="f113" fmla="val 108"/>
                <a:gd name="f114" fmla="val 790"/>
                <a:gd name="f115" fmla="val 796"/>
                <a:gd name="f116" fmla="val 122"/>
                <a:gd name="f117" fmla="val 802"/>
                <a:gd name="f118" fmla="val 808"/>
                <a:gd name="f119" fmla="val 135"/>
                <a:gd name="f120" fmla="val 815"/>
                <a:gd name="f121" fmla="val 140"/>
                <a:gd name="f122" fmla="val 822"/>
                <a:gd name="f123" fmla="val 144"/>
                <a:gd name="f124" fmla="val 835"/>
                <a:gd name="f125" fmla="val 848"/>
                <a:gd name="f126" fmla="val 133"/>
                <a:gd name="f127" fmla="val 858"/>
                <a:gd name="f128" fmla="val 124"/>
                <a:gd name="f129" fmla="val 870"/>
                <a:gd name="f130" fmla="val 114"/>
                <a:gd name="f131" fmla="val 880"/>
                <a:gd name="f132" fmla="val 104"/>
                <a:gd name="f133" fmla="val 890"/>
                <a:gd name="f134" fmla="val 95"/>
                <a:gd name="f135" fmla="val 902"/>
                <a:gd name="f136" fmla="val 87"/>
                <a:gd name="f137" fmla="val 913"/>
                <a:gd name="f138" fmla="val 929"/>
                <a:gd name="f139" fmla="val 79"/>
                <a:gd name="f140" fmla="val 944"/>
                <a:gd name="f141" fmla="val 960"/>
                <a:gd name="f142" fmla="val 975"/>
                <a:gd name="f143" fmla="val 989"/>
                <a:gd name="f144" fmla="val 82"/>
                <a:gd name="f145" fmla="val 1003"/>
                <a:gd name="f146" fmla="val 88"/>
                <a:gd name="f147" fmla="val 1017"/>
                <a:gd name="f148" fmla="val 96"/>
                <a:gd name="f149" fmla="val 1028"/>
                <a:gd name="f150" fmla="val 106"/>
                <a:gd name="f151" fmla="val 1042"/>
                <a:gd name="f152" fmla="val 1051"/>
                <a:gd name="f153" fmla="val 1055"/>
                <a:gd name="f154" fmla="val 166"/>
                <a:gd name="f155" fmla="val 1054"/>
                <a:gd name="f156" fmla="val 189"/>
                <a:gd name="f157" fmla="val 1050"/>
                <a:gd name="f158" fmla="val 202"/>
                <a:gd name="f159" fmla="val 1046"/>
                <a:gd name="f160" fmla="val 215"/>
                <a:gd name="f161" fmla="val 226"/>
                <a:gd name="f162" fmla="val 1045"/>
                <a:gd name="f163" fmla="val 1053"/>
                <a:gd name="f164" fmla="val 262"/>
                <a:gd name="f165" fmla="val 287"/>
                <a:gd name="f166" fmla="val 313"/>
                <a:gd name="f167" fmla="val 1056"/>
                <a:gd name="f168" fmla="val 338"/>
                <a:gd name="f169" fmla="val 1047"/>
                <a:gd name="f170" fmla="val 326"/>
                <a:gd name="f171" fmla="val 1041"/>
                <a:gd name="f172" fmla="val 1035"/>
                <a:gd name="f173" fmla="val 300"/>
                <a:gd name="f174" fmla="val 1030"/>
                <a:gd name="f175" fmla="val 1001"/>
                <a:gd name="f176" fmla="val 992"/>
                <a:gd name="f177" fmla="val 260"/>
                <a:gd name="f178" fmla="val 981"/>
                <a:gd name="f179" fmla="val 264"/>
                <a:gd name="f180" fmla="val 970"/>
                <a:gd name="f181" fmla="val 268"/>
                <a:gd name="f182" fmla="val 959"/>
                <a:gd name="f183" fmla="val 271"/>
                <a:gd name="f184" fmla="val 947"/>
                <a:gd name="f185" fmla="val 272"/>
                <a:gd name="f186" fmla="val 935"/>
                <a:gd name="f187" fmla="val 925"/>
                <a:gd name="f188" fmla="val 270"/>
                <a:gd name="f189" fmla="val 265"/>
                <a:gd name="f190" fmla="val 912"/>
                <a:gd name="f191" fmla="val 286"/>
                <a:gd name="f192" fmla="val 914"/>
                <a:gd name="f193" fmla="val 307"/>
                <a:gd name="f194" fmla="val 917"/>
                <a:gd name="f195" fmla="val 327"/>
                <a:gd name="f196" fmla="val 916"/>
                <a:gd name="f197" fmla="val 348"/>
                <a:gd name="f198" fmla="val 910"/>
                <a:gd name="f199" fmla="val 369"/>
                <a:gd name="f200" fmla="val 901"/>
                <a:gd name="f201" fmla="val 389"/>
                <a:gd name="f202" fmla="val 888"/>
                <a:gd name="f203" fmla="val 406"/>
                <a:gd name="f204" fmla="val 873"/>
                <a:gd name="f205" fmla="val 422"/>
                <a:gd name="f206" fmla="val 856"/>
                <a:gd name="f207" fmla="val 436"/>
                <a:gd name="f208" fmla="val 838"/>
                <a:gd name="f209" fmla="val 447"/>
                <a:gd name="f210" fmla="val 820"/>
                <a:gd name="f211" fmla="val 459"/>
                <a:gd name="f212" fmla="val 468"/>
                <a:gd name="f213" fmla="val 791"/>
                <a:gd name="f214" fmla="val 480"/>
                <a:gd name="f215" fmla="val 783"/>
                <a:gd name="f216" fmla="val 491"/>
                <a:gd name="f217" fmla="val 776"/>
                <a:gd name="f218" fmla="val 505"/>
                <a:gd name="f219" fmla="val 770"/>
                <a:gd name="f220" fmla="val 519"/>
                <a:gd name="f221" fmla="val 777"/>
                <a:gd name="f222" fmla="val 518"/>
                <a:gd name="f223" fmla="val 784"/>
                <a:gd name="f224" fmla="val 515"/>
                <a:gd name="f225" fmla="val 514"/>
                <a:gd name="f226" fmla="val 798"/>
                <a:gd name="f227" fmla="val 512"/>
                <a:gd name="f228" fmla="val 804"/>
                <a:gd name="f229" fmla="val 811"/>
                <a:gd name="f230" fmla="val 508"/>
                <a:gd name="f231" fmla="val 818"/>
                <a:gd name="f232" fmla="val 506"/>
                <a:gd name="f233" fmla="val 825"/>
                <a:gd name="f234" fmla="val 504"/>
                <a:gd name="f235" fmla="val 829"/>
                <a:gd name="f236" fmla="val 497"/>
                <a:gd name="f237" fmla="val 834"/>
                <a:gd name="f238" fmla="val 490"/>
                <a:gd name="f239" fmla="val 482"/>
                <a:gd name="f240" fmla="val 844"/>
                <a:gd name="f241" fmla="val 475"/>
                <a:gd name="f242" fmla="val 849"/>
                <a:gd name="f243" fmla="val 462"/>
                <a:gd name="f244" fmla="val 863"/>
                <a:gd name="f245" fmla="val 871"/>
                <a:gd name="f246" fmla="val 455"/>
                <a:gd name="f247" fmla="val 876"/>
                <a:gd name="f248" fmla="val 454"/>
                <a:gd name="f249" fmla="val 883"/>
                <a:gd name="f250" fmla="val 889"/>
                <a:gd name="f251" fmla="val 895"/>
                <a:gd name="f252" fmla="val 906"/>
                <a:gd name="f253" fmla="val 456"/>
                <a:gd name="f254" fmla="val 461"/>
                <a:gd name="f255" fmla="val 924"/>
                <a:gd name="f256" fmla="val 936"/>
                <a:gd name="f257" fmla="val 946"/>
                <a:gd name="f258" fmla="val 952"/>
                <a:gd name="f259" fmla="val 474"/>
                <a:gd name="f260" fmla="val 466"/>
                <a:gd name="f261" fmla="val 966"/>
                <a:gd name="f262" fmla="val 974"/>
                <a:gd name="f263" fmla="val 453"/>
                <a:gd name="f264" fmla="val 984"/>
                <a:gd name="f265" fmla="val 448"/>
                <a:gd name="f266" fmla="val 993"/>
                <a:gd name="f267" fmla="val 445"/>
                <a:gd name="f268" fmla="val 444"/>
                <a:gd name="f269" fmla="val 1013"/>
                <a:gd name="f270" fmla="val 1018"/>
                <a:gd name="f271" fmla="val 438"/>
                <a:gd name="f272" fmla="val 1023"/>
                <a:gd name="f273" fmla="val 430"/>
                <a:gd name="f274" fmla="val 1034"/>
                <a:gd name="f275" fmla="val 417"/>
                <a:gd name="f276" fmla="val 412"/>
                <a:gd name="f277" fmla="val 1048"/>
                <a:gd name="f278" fmla="val 407"/>
                <a:gd name="f279" fmla="val 404"/>
                <a:gd name="f280" fmla="val 1064"/>
                <a:gd name="f281" fmla="val 401"/>
                <a:gd name="f282" fmla="val 1069"/>
                <a:gd name="f283" fmla="val 400"/>
                <a:gd name="f284" fmla="val 1073"/>
                <a:gd name="f285" fmla="val 1079"/>
                <a:gd name="f286" fmla="val 1084"/>
                <a:gd name="f287" fmla="val 1088"/>
                <a:gd name="f288" fmla="val 1093"/>
                <a:gd name="f289" fmla="val 399"/>
                <a:gd name="f290" fmla="val 1096"/>
                <a:gd name="f291" fmla="val 397"/>
                <a:gd name="f292" fmla="val 1099"/>
                <a:gd name="f293" fmla="val 392"/>
                <a:gd name="f294" fmla="val 1106"/>
                <a:gd name="f295" fmla="val 383"/>
                <a:gd name="f296" fmla="val 1114"/>
                <a:gd name="f297" fmla="val 374"/>
                <a:gd name="f298" fmla="val 1121"/>
                <a:gd name="f299" fmla="val 365"/>
                <a:gd name="f300" fmla="val 1131"/>
                <a:gd name="f301" fmla="val 361"/>
                <a:gd name="f302" fmla="val 1140"/>
                <a:gd name="f303" fmla="val 1149"/>
                <a:gd name="f304" fmla="val 1159"/>
                <a:gd name="f305" fmla="val 1167"/>
                <a:gd name="f306" fmla="val 1176"/>
                <a:gd name="f307" fmla="val 364"/>
                <a:gd name="f308" fmla="val 1184"/>
                <a:gd name="f309" fmla="val 367"/>
                <a:gd name="f310" fmla="val 1191"/>
                <a:gd name="f311" fmla="val 371"/>
                <a:gd name="f312" fmla="val 1199"/>
                <a:gd name="f313" fmla="val 376"/>
                <a:gd name="f314" fmla="val 1201"/>
                <a:gd name="f315" fmla="val 387"/>
                <a:gd name="f316" fmla="val 1207"/>
                <a:gd name="f317" fmla="val 1217"/>
                <a:gd name="f318" fmla="val 410"/>
                <a:gd name="f319" fmla="val 1229"/>
                <a:gd name="f320" fmla="val 421"/>
                <a:gd name="f321" fmla="val 1240"/>
                <a:gd name="f322" fmla="val 431"/>
                <a:gd name="f323" fmla="val 1250"/>
                <a:gd name="f324" fmla="val 443"/>
                <a:gd name="f325" fmla="val 1258"/>
                <a:gd name="f326" fmla="val 467"/>
                <a:gd name="f327" fmla="val 1246"/>
                <a:gd name="f328" fmla="val 470"/>
                <a:gd name="f329" fmla="val 1236"/>
                <a:gd name="f330" fmla="val 1225"/>
                <a:gd name="f331" fmla="val 477"/>
                <a:gd name="f332" fmla="val 1209"/>
                <a:gd name="f333" fmla="val 486"/>
                <a:gd name="f334" fmla="val 1192"/>
                <a:gd name="f335" fmla="val 494"/>
                <a:gd name="f336" fmla="val 1182"/>
                <a:gd name="f337" fmla="val 498"/>
                <a:gd name="f338" fmla="val 1168"/>
                <a:gd name="f339" fmla="val 503"/>
                <a:gd name="f340" fmla="val 1152"/>
                <a:gd name="f341" fmla="val 507"/>
                <a:gd name="f342" fmla="val 1107"/>
                <a:gd name="f343" fmla="val 509"/>
                <a:gd name="f344" fmla="val 1076"/>
                <a:gd name="f345" fmla="val 1040"/>
                <a:gd name="f346" fmla="val 997"/>
                <a:gd name="f347" fmla="val 927"/>
                <a:gd name="f348" fmla="val 918"/>
                <a:gd name="f349" fmla="val 501"/>
                <a:gd name="f350" fmla="val 909"/>
                <a:gd name="f351" fmla="val 899"/>
                <a:gd name="f352" fmla="val 891"/>
                <a:gd name="f353" fmla="val 882"/>
                <a:gd name="f354" fmla="val 866"/>
                <a:gd name="f355" fmla="val 513"/>
                <a:gd name="f356" fmla="val 861"/>
                <a:gd name="f357" fmla="val 523"/>
                <a:gd name="f358" fmla="val 860"/>
                <a:gd name="f359" fmla="val 535"/>
                <a:gd name="f360" fmla="val 864"/>
                <a:gd name="f361" fmla="val 868"/>
                <a:gd name="f362" fmla="val 553"/>
                <a:gd name="f363" fmla="val 875"/>
                <a:gd name="f364" fmla="val 559"/>
                <a:gd name="f365" fmla="val 881"/>
                <a:gd name="f366" fmla="val 565"/>
                <a:gd name="f367" fmla="val 569"/>
                <a:gd name="f368" fmla="val 896"/>
                <a:gd name="f369" fmla="val 573"/>
                <a:gd name="f370" fmla="val 903"/>
                <a:gd name="f371" fmla="val 576"/>
                <a:gd name="f372" fmla="val 911"/>
                <a:gd name="f373" fmla="val 580"/>
                <a:gd name="f374" fmla="val 582"/>
                <a:gd name="f375" fmla="val 905"/>
                <a:gd name="f376" fmla="val 585"/>
                <a:gd name="f377" fmla="val 893"/>
                <a:gd name="f378" fmla="val 587"/>
                <a:gd name="f379" fmla="val 867"/>
                <a:gd name="f380" fmla="val 583"/>
                <a:gd name="f381" fmla="val 855"/>
                <a:gd name="f382" fmla="val 843"/>
                <a:gd name="f383" fmla="val 574"/>
                <a:gd name="f384" fmla="val 833"/>
                <a:gd name="f385" fmla="val 567"/>
                <a:gd name="f386" fmla="val 817"/>
                <a:gd name="f387" fmla="val 810"/>
                <a:gd name="f388" fmla="val 803"/>
                <a:gd name="f389" fmla="val 795"/>
                <a:gd name="f390" fmla="val 788"/>
                <a:gd name="f391" fmla="val 591"/>
                <a:gd name="f392" fmla="val 597"/>
                <a:gd name="f393" fmla="val 772"/>
                <a:gd name="f394" fmla="val 602"/>
                <a:gd name="f395" fmla="val 765"/>
                <a:gd name="f396" fmla="val 607"/>
                <a:gd name="f397" fmla="val 775"/>
                <a:gd name="f398" fmla="val 628"/>
                <a:gd name="f399" fmla="val 648"/>
                <a:gd name="f400" fmla="val 666"/>
                <a:gd name="f401" fmla="val 819"/>
                <a:gd name="f402" fmla="val 685"/>
                <a:gd name="f403" fmla="val 703"/>
                <a:gd name="f404" fmla="val 853"/>
                <a:gd name="f405" fmla="val 719"/>
                <a:gd name="f406" fmla="val 872"/>
                <a:gd name="f407" fmla="val 736"/>
                <a:gd name="f408" fmla="val 752"/>
                <a:gd name="f409" fmla="val 857"/>
                <a:gd name="f410" fmla="val 878"/>
                <a:gd name="f411" fmla="val 879"/>
                <a:gd name="f412" fmla="val 886"/>
                <a:gd name="f413" fmla="val 921"/>
                <a:gd name="f414" fmla="val 919"/>
                <a:gd name="f415" fmla="val 915"/>
                <a:gd name="f416" fmla="val 850"/>
                <a:gd name="f417" fmla="val 840"/>
                <a:gd name="f418" fmla="val 847"/>
                <a:gd name="f419" fmla="val 828"/>
                <a:gd name="f420" fmla="val 827"/>
                <a:gd name="f421" fmla="val 805"/>
                <a:gd name="f422" fmla="val 789"/>
                <a:gd name="f423" fmla="val 794"/>
                <a:gd name="f424" fmla="val 781"/>
                <a:gd name="f425" fmla="val 751"/>
                <a:gd name="f426" fmla="val 779"/>
                <a:gd name="f427" fmla="val 807"/>
                <a:gd name="f428" fmla="val 813"/>
                <a:gd name="f429" fmla="val 887"/>
                <a:gd name="f430" fmla="val 941"/>
                <a:gd name="f431" fmla="val 826"/>
                <a:gd name="f432" fmla="val 963"/>
                <a:gd name="f433" fmla="val 957"/>
                <a:gd name="f434" fmla="val 812"/>
                <a:gd name="f435" fmla="val 945"/>
                <a:gd name="f436" fmla="val 938"/>
                <a:gd name="f437" fmla="val 932"/>
                <a:gd name="f438" fmla="val 926"/>
                <a:gd name="f439" fmla="val 724"/>
                <a:gd name="f440" fmla="val 730"/>
                <a:gd name="f441" fmla="val 830"/>
                <a:gd name="f442" fmla="val 767"/>
                <a:gd name="f443" fmla="val 722"/>
                <a:gd name="f444" fmla="val 706"/>
                <a:gd name="f445" fmla="val 650"/>
                <a:gd name="f446" fmla="val 647"/>
                <a:gd name="f447" fmla="val 701"/>
                <a:gd name="f448" fmla="val 642"/>
                <a:gd name="f449" fmla="val 699"/>
                <a:gd name="f450" fmla="val 696"/>
                <a:gd name="f451" fmla="val 635"/>
                <a:gd name="f452" fmla="val 693"/>
                <a:gd name="f453" fmla="val 689"/>
                <a:gd name="f454" fmla="val 658"/>
                <a:gd name="f455" fmla="val 683"/>
                <a:gd name="f456" fmla="val 668"/>
                <a:gd name="f457" fmla="val 675"/>
                <a:gd name="f458" fmla="val 679"/>
                <a:gd name="f459" fmla="val 688"/>
                <a:gd name="f460" fmla="val 656"/>
                <a:gd name="f461" fmla="val 697"/>
                <a:gd name="f462" fmla="val 646"/>
                <a:gd name="f463" fmla="val 709"/>
                <a:gd name="f464" fmla="val 643"/>
                <a:gd name="f465" fmla="val 698"/>
                <a:gd name="f466" fmla="val 651"/>
                <a:gd name="f467" fmla="val 671"/>
                <a:gd name="f468" fmla="val 639"/>
                <a:gd name="f469" fmla="val 637"/>
                <a:gd name="f470" fmla="val 629"/>
                <a:gd name="f471" fmla="val 621"/>
                <a:gd name="f472" fmla="val 617"/>
                <a:gd name="f473" fmla="val 605"/>
                <a:gd name="f474" fmla="val 589"/>
                <a:gd name="f475" fmla="val 592"/>
                <a:gd name="f476" fmla="val 557"/>
                <a:gd name="f477" fmla="val 570"/>
                <a:gd name="f478" fmla="val 541"/>
                <a:gd name="f479" fmla="val 522"/>
                <a:gd name="f480" fmla="val 492"/>
                <a:gd name="f481" fmla="val 561"/>
                <a:gd name="f482" fmla="val 568"/>
                <a:gd name="f483" fmla="val 435"/>
                <a:gd name="f484" fmla="val 577"/>
                <a:gd name="f485" fmla="val 414"/>
                <a:gd name="f486" fmla="val 554"/>
                <a:gd name="f487" fmla="val 537"/>
                <a:gd name="f488" fmla="val 427"/>
                <a:gd name="f489" fmla="val 428"/>
                <a:gd name="f490" fmla="val 510"/>
                <a:gd name="f491" fmla="val 429"/>
                <a:gd name="f492" fmla="val 502"/>
                <a:gd name="f493" fmla="val 425"/>
                <a:gd name="f494" fmla="val 479"/>
                <a:gd name="f495" fmla="val 472"/>
                <a:gd name="f496" fmla="val 464"/>
                <a:gd name="f497" fmla="val 413"/>
                <a:gd name="f498" fmla="val 457"/>
                <a:gd name="f499" fmla="val 409"/>
                <a:gd name="f500" fmla="val 450"/>
                <a:gd name="f501" fmla="val 441"/>
                <a:gd name="f502" fmla="val 432"/>
                <a:gd name="f503" fmla="val 408"/>
                <a:gd name="f504" fmla="val 395"/>
                <a:gd name="f505" fmla="val 379"/>
                <a:gd name="f506" fmla="val 377"/>
                <a:gd name="f507" fmla="val 393"/>
                <a:gd name="f508" fmla="val 357"/>
                <a:gd name="f509" fmla="val 346"/>
                <a:gd name="f510" fmla="val 402"/>
                <a:gd name="f511" fmla="val 332"/>
                <a:gd name="f512" fmla="val 318"/>
                <a:gd name="f513" fmla="val 305"/>
                <a:gd name="f514" fmla="val 291"/>
                <a:gd name="f515" fmla="val 279"/>
                <a:gd name="f516" fmla="val 267"/>
                <a:gd name="f517" fmla="val 263"/>
                <a:gd name="f518" fmla="val 258"/>
                <a:gd name="f519" fmla="val 384"/>
                <a:gd name="f520" fmla="val 380"/>
                <a:gd name="f521" fmla="val 248"/>
                <a:gd name="f522" fmla="val 236"/>
                <a:gd name="f523" fmla="val 225"/>
                <a:gd name="f524" fmla="val 382"/>
                <a:gd name="f525" fmla="val 385"/>
                <a:gd name="f526" fmla="val 200"/>
                <a:gd name="f527" fmla="val 386"/>
                <a:gd name="f528" fmla="val 176"/>
                <a:gd name="f529" fmla="val 164"/>
                <a:gd name="f530" fmla="val 139"/>
                <a:gd name="f531" fmla="val 105"/>
                <a:gd name="f532" fmla="val 93"/>
                <a:gd name="f533" fmla="val 73"/>
                <a:gd name="f534" fmla="val 353"/>
                <a:gd name="f535" fmla="val 55"/>
                <a:gd name="f536" fmla="val 47"/>
                <a:gd name="f537" fmla="val 339"/>
                <a:gd name="f538" fmla="val 32"/>
                <a:gd name="f539" fmla="val 323"/>
                <a:gd name="f540" fmla="val 25"/>
                <a:gd name="f541" fmla="val 316"/>
                <a:gd name="f542" fmla="val 17"/>
                <a:gd name="f543" fmla="val 309"/>
                <a:gd name="f544" fmla="val 9"/>
                <a:gd name="f545" fmla="val 304"/>
                <a:gd name="f546" fmla="val 296"/>
                <a:gd name="f547" fmla="val 294"/>
                <a:gd name="f548" fmla="val 51"/>
                <a:gd name="f549" fmla="val 67"/>
                <a:gd name="f550" fmla="val 281"/>
                <a:gd name="f551" fmla="val 273"/>
                <a:gd name="f552" fmla="val 113"/>
              </a:gdLst>
              <a:ahLst/>
              <a:cxnLst>
                <a:cxn ang="3cd4">
                  <a:pos x="hc" y="t"/>
                </a:cxn>
                <a:cxn ang="0">
                  <a:pos x="r" y="vc"/>
                </a:cxn>
                <a:cxn ang="cd4">
                  <a:pos x="hc" y="b"/>
                </a:cxn>
                <a:cxn ang="cd2">
                  <a:pos x="l" y="vc"/>
                </a:cxn>
              </a:cxnLst>
              <a:rect l="l" t="t" r="r" b="b"/>
              <a:pathLst>
                <a:path w="1260" h="969">
                  <a:moveTo>
                    <a:pt x="f4" y="f5"/>
                  </a:moveTo>
                  <a:lnTo>
                    <a:pt x="f6" y="f7"/>
                  </a:lnTo>
                  <a:lnTo>
                    <a:pt x="f8" y="f9"/>
                  </a:lnTo>
                  <a:lnTo>
                    <a:pt x="f10" y="f11"/>
                  </a:lnTo>
                  <a:lnTo>
                    <a:pt x="f12" y="f13"/>
                  </a:lnTo>
                  <a:lnTo>
                    <a:pt x="f14" y="f15"/>
                  </a:lnTo>
                  <a:lnTo>
                    <a:pt x="f16" y="f17"/>
                  </a:lnTo>
                  <a:lnTo>
                    <a:pt x="f18" y="f19"/>
                  </a:lnTo>
                  <a:lnTo>
                    <a:pt x="f20" y="f21"/>
                  </a:lnTo>
                  <a:lnTo>
                    <a:pt x="f22" y="f6"/>
                  </a:lnTo>
                  <a:lnTo>
                    <a:pt x="f23" y="f24"/>
                  </a:lnTo>
                  <a:lnTo>
                    <a:pt x="f25" y="f26"/>
                  </a:lnTo>
                  <a:lnTo>
                    <a:pt x="f27" y="f28"/>
                  </a:lnTo>
                  <a:lnTo>
                    <a:pt x="f29" y="f30"/>
                  </a:lnTo>
                  <a:lnTo>
                    <a:pt x="f31" y="f32"/>
                  </a:lnTo>
                  <a:lnTo>
                    <a:pt x="f10" y="f33"/>
                  </a:lnTo>
                  <a:lnTo>
                    <a:pt x="f34" y="f35"/>
                  </a:lnTo>
                  <a:lnTo>
                    <a:pt x="f36" y="f37"/>
                  </a:lnTo>
                  <a:lnTo>
                    <a:pt x="f38" y="f39"/>
                  </a:lnTo>
                  <a:lnTo>
                    <a:pt x="f40" y="f41"/>
                  </a:lnTo>
                  <a:lnTo>
                    <a:pt x="f15" y="f42"/>
                  </a:lnTo>
                  <a:lnTo>
                    <a:pt x="f29" y="f42"/>
                  </a:lnTo>
                  <a:lnTo>
                    <a:pt x="f43" y="f44"/>
                  </a:lnTo>
                  <a:lnTo>
                    <a:pt x="f45" y="f46"/>
                  </a:lnTo>
                  <a:lnTo>
                    <a:pt x="f47" y="f3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1"/>
                  </a:lnTo>
                  <a:lnTo>
                    <a:pt x="f77" y="f75"/>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49"/>
                  </a:lnTo>
                  <a:lnTo>
                    <a:pt x="f107" y="f46"/>
                  </a:lnTo>
                  <a:lnTo>
                    <a:pt x="f108" y="f109"/>
                  </a:lnTo>
                  <a:lnTo>
                    <a:pt x="f110" y="f111"/>
                  </a:lnTo>
                  <a:lnTo>
                    <a:pt x="f112" y="f113"/>
                  </a:lnTo>
                  <a:lnTo>
                    <a:pt x="f114" y="f32"/>
                  </a:lnTo>
                  <a:lnTo>
                    <a:pt x="f115" y="f116"/>
                  </a:lnTo>
                  <a:lnTo>
                    <a:pt x="f117" y="f26"/>
                  </a:lnTo>
                  <a:lnTo>
                    <a:pt x="f118" y="f119"/>
                  </a:lnTo>
                  <a:lnTo>
                    <a:pt x="f120" y="f121"/>
                  </a:lnTo>
                  <a:lnTo>
                    <a:pt x="f122" y="f123"/>
                  </a:lnTo>
                  <a:lnTo>
                    <a:pt x="f124" y="f121"/>
                  </a:lnTo>
                  <a:lnTo>
                    <a:pt x="f125" y="f126"/>
                  </a:lnTo>
                  <a:lnTo>
                    <a:pt x="f127" y="f128"/>
                  </a:lnTo>
                  <a:lnTo>
                    <a:pt x="f129" y="f130"/>
                  </a:lnTo>
                  <a:lnTo>
                    <a:pt x="f131" y="f132"/>
                  </a:lnTo>
                  <a:lnTo>
                    <a:pt x="f133" y="f134"/>
                  </a:lnTo>
                  <a:lnTo>
                    <a:pt x="f135" y="f136"/>
                  </a:lnTo>
                  <a:lnTo>
                    <a:pt x="f137" y="f39"/>
                  </a:lnTo>
                  <a:lnTo>
                    <a:pt x="f138" y="f139"/>
                  </a:lnTo>
                  <a:lnTo>
                    <a:pt x="f140" y="f37"/>
                  </a:lnTo>
                  <a:lnTo>
                    <a:pt x="f141" y="f37"/>
                  </a:lnTo>
                  <a:lnTo>
                    <a:pt x="f142" y="f139"/>
                  </a:lnTo>
                  <a:lnTo>
                    <a:pt x="f143" y="f144"/>
                  </a:lnTo>
                  <a:lnTo>
                    <a:pt x="f145" y="f146"/>
                  </a:lnTo>
                  <a:lnTo>
                    <a:pt x="f147" y="f148"/>
                  </a:lnTo>
                  <a:lnTo>
                    <a:pt x="f149" y="f150"/>
                  </a:lnTo>
                  <a:lnTo>
                    <a:pt x="f151" y="f128"/>
                  </a:lnTo>
                  <a:lnTo>
                    <a:pt x="f152" y="f123"/>
                  </a:lnTo>
                  <a:lnTo>
                    <a:pt x="f153" y="f154"/>
                  </a:lnTo>
                  <a:lnTo>
                    <a:pt x="f155" y="f156"/>
                  </a:lnTo>
                  <a:lnTo>
                    <a:pt x="f157" y="f158"/>
                  </a:lnTo>
                  <a:lnTo>
                    <a:pt x="f159" y="f160"/>
                  </a:lnTo>
                  <a:lnTo>
                    <a:pt x="f151" y="f161"/>
                  </a:lnTo>
                  <a:lnTo>
                    <a:pt x="f162" y="f23"/>
                  </a:lnTo>
                  <a:lnTo>
                    <a:pt x="f163" y="f164"/>
                  </a:lnTo>
                  <a:lnTo>
                    <a:pt x="f153" y="f165"/>
                  </a:lnTo>
                  <a:lnTo>
                    <a:pt x="f155" y="f166"/>
                  </a:lnTo>
                  <a:lnTo>
                    <a:pt x="f167" y="f168"/>
                  </a:lnTo>
                  <a:lnTo>
                    <a:pt x="f169" y="f170"/>
                  </a:lnTo>
                  <a:lnTo>
                    <a:pt x="f171" y="f166"/>
                  </a:lnTo>
                  <a:lnTo>
                    <a:pt x="f172" y="f173"/>
                  </a:lnTo>
                  <a:lnTo>
                    <a:pt x="f174" y="f165"/>
                  </a:lnTo>
                  <a:lnTo>
                    <a:pt x="f175" y="f5"/>
                  </a:lnTo>
                  <a:lnTo>
                    <a:pt x="f176" y="f177"/>
                  </a:lnTo>
                  <a:lnTo>
                    <a:pt x="f178" y="f179"/>
                  </a:lnTo>
                  <a:lnTo>
                    <a:pt x="f180" y="f181"/>
                  </a:lnTo>
                  <a:lnTo>
                    <a:pt x="f182" y="f183"/>
                  </a:lnTo>
                  <a:lnTo>
                    <a:pt x="f184" y="f185"/>
                  </a:lnTo>
                  <a:lnTo>
                    <a:pt x="f186" y="f183"/>
                  </a:lnTo>
                  <a:lnTo>
                    <a:pt x="f187" y="f188"/>
                  </a:lnTo>
                  <a:lnTo>
                    <a:pt x="f137" y="f189"/>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117" y="f212"/>
                  </a:lnTo>
                  <a:lnTo>
                    <a:pt x="f213" y="f214"/>
                  </a:lnTo>
                  <a:lnTo>
                    <a:pt x="f215" y="f216"/>
                  </a:lnTo>
                  <a:lnTo>
                    <a:pt x="f217" y="f218"/>
                  </a:lnTo>
                  <a:lnTo>
                    <a:pt x="f219" y="f220"/>
                  </a:lnTo>
                  <a:lnTo>
                    <a:pt x="f221" y="f222"/>
                  </a:lnTo>
                  <a:lnTo>
                    <a:pt x="f223" y="f224"/>
                  </a:lnTo>
                  <a:lnTo>
                    <a:pt x="f213" y="f225"/>
                  </a:lnTo>
                  <a:lnTo>
                    <a:pt x="f226" y="f227"/>
                  </a:lnTo>
                  <a:lnTo>
                    <a:pt x="f228" y="f78"/>
                  </a:lnTo>
                  <a:lnTo>
                    <a:pt x="f229" y="f230"/>
                  </a:lnTo>
                  <a:lnTo>
                    <a:pt x="f231" y="f232"/>
                  </a:lnTo>
                  <a:lnTo>
                    <a:pt x="f233" y="f234"/>
                  </a:lnTo>
                  <a:lnTo>
                    <a:pt x="f235" y="f236"/>
                  </a:lnTo>
                  <a:lnTo>
                    <a:pt x="f237" y="f238"/>
                  </a:lnTo>
                  <a:lnTo>
                    <a:pt x="f208" y="f239"/>
                  </a:lnTo>
                  <a:lnTo>
                    <a:pt x="f240" y="f241"/>
                  </a:lnTo>
                  <a:lnTo>
                    <a:pt x="f242" y="f212"/>
                  </a:lnTo>
                  <a:lnTo>
                    <a:pt x="f206" y="f243"/>
                  </a:lnTo>
                  <a:lnTo>
                    <a:pt x="f244" y="f74"/>
                  </a:lnTo>
                  <a:lnTo>
                    <a:pt x="f245" y="f246"/>
                  </a:lnTo>
                  <a:lnTo>
                    <a:pt x="f247" y="f248"/>
                  </a:lnTo>
                  <a:lnTo>
                    <a:pt x="f249" y="f248"/>
                  </a:lnTo>
                  <a:lnTo>
                    <a:pt x="f250" y="f248"/>
                  </a:lnTo>
                  <a:lnTo>
                    <a:pt x="f251" y="f248"/>
                  </a:lnTo>
                  <a:lnTo>
                    <a:pt x="f200" y="f246"/>
                  </a:lnTo>
                  <a:lnTo>
                    <a:pt x="f252" y="f253"/>
                  </a:lnTo>
                  <a:lnTo>
                    <a:pt x="f190" y="f211"/>
                  </a:lnTo>
                  <a:lnTo>
                    <a:pt x="f194" y="f254"/>
                  </a:lnTo>
                  <a:lnTo>
                    <a:pt x="f255" y="f212"/>
                  </a:lnTo>
                  <a:lnTo>
                    <a:pt x="f138" y="f76"/>
                  </a:lnTo>
                  <a:lnTo>
                    <a:pt x="f256" y="f239"/>
                  </a:lnTo>
                  <a:lnTo>
                    <a:pt x="f257" y="f239"/>
                  </a:lnTo>
                  <a:lnTo>
                    <a:pt x="f258" y="f259"/>
                  </a:lnTo>
                  <a:lnTo>
                    <a:pt x="f182" y="f260"/>
                  </a:lnTo>
                  <a:lnTo>
                    <a:pt x="f261" y="f211"/>
                  </a:lnTo>
                  <a:lnTo>
                    <a:pt x="f262" y="f263"/>
                  </a:lnTo>
                  <a:lnTo>
                    <a:pt x="f264" y="f265"/>
                  </a:lnTo>
                  <a:lnTo>
                    <a:pt x="f266" y="f267"/>
                  </a:lnTo>
                  <a:lnTo>
                    <a:pt x="f145" y="f268"/>
                  </a:lnTo>
                  <a:lnTo>
                    <a:pt x="f269" y="f267"/>
                  </a:lnTo>
                  <a:lnTo>
                    <a:pt x="f270" y="f271"/>
                  </a:lnTo>
                  <a:lnTo>
                    <a:pt x="f272" y="f273"/>
                  </a:lnTo>
                  <a:lnTo>
                    <a:pt x="f149" y="f70"/>
                  </a:lnTo>
                  <a:lnTo>
                    <a:pt x="f274" y="f275"/>
                  </a:lnTo>
                  <a:lnTo>
                    <a:pt x="f171" y="f276"/>
                  </a:lnTo>
                  <a:lnTo>
                    <a:pt x="f277" y="f278"/>
                  </a:lnTo>
                  <a:lnTo>
                    <a:pt x="f167" y="f279"/>
                  </a:lnTo>
                  <a:lnTo>
                    <a:pt x="f280" y="f281"/>
                  </a:lnTo>
                  <a:lnTo>
                    <a:pt x="f282" y="f283"/>
                  </a:lnTo>
                  <a:lnTo>
                    <a:pt x="f284" y="f283"/>
                  </a:lnTo>
                  <a:lnTo>
                    <a:pt x="f285" y="f283"/>
                  </a:lnTo>
                  <a:lnTo>
                    <a:pt x="f286" y="f283"/>
                  </a:lnTo>
                  <a:lnTo>
                    <a:pt x="f287" y="f283"/>
                  </a:lnTo>
                  <a:lnTo>
                    <a:pt x="f288" y="f289"/>
                  </a:lnTo>
                  <a:lnTo>
                    <a:pt x="f290" y="f291"/>
                  </a:lnTo>
                  <a:lnTo>
                    <a:pt x="f292" y="f293"/>
                  </a:lnTo>
                  <a:lnTo>
                    <a:pt x="f294" y="f295"/>
                  </a:lnTo>
                  <a:lnTo>
                    <a:pt x="f296" y="f297"/>
                  </a:lnTo>
                  <a:lnTo>
                    <a:pt x="f298" y="f299"/>
                  </a:lnTo>
                  <a:lnTo>
                    <a:pt x="f300" y="f301"/>
                  </a:lnTo>
                  <a:lnTo>
                    <a:pt x="f302" y="f0"/>
                  </a:lnTo>
                  <a:lnTo>
                    <a:pt x="f303" y="f0"/>
                  </a:lnTo>
                  <a:lnTo>
                    <a:pt x="f304" y="f0"/>
                  </a:lnTo>
                  <a:lnTo>
                    <a:pt x="f305" y="f301"/>
                  </a:lnTo>
                  <a:lnTo>
                    <a:pt x="f306" y="f307"/>
                  </a:lnTo>
                  <a:lnTo>
                    <a:pt x="f308" y="f309"/>
                  </a:lnTo>
                  <a:lnTo>
                    <a:pt x="f310" y="f311"/>
                  </a:lnTo>
                  <a:lnTo>
                    <a:pt x="f312" y="f313"/>
                  </a:lnTo>
                  <a:lnTo>
                    <a:pt x="f314" y="f315"/>
                  </a:lnTo>
                  <a:lnTo>
                    <a:pt x="f316" y="f289"/>
                  </a:lnTo>
                  <a:lnTo>
                    <a:pt x="f317" y="f318"/>
                  </a:lnTo>
                  <a:lnTo>
                    <a:pt x="f319" y="f320"/>
                  </a:lnTo>
                  <a:lnTo>
                    <a:pt x="f321" y="f322"/>
                  </a:lnTo>
                  <a:lnTo>
                    <a:pt x="f323" y="f324"/>
                  </a:lnTo>
                  <a:lnTo>
                    <a:pt x="f325" y="f248"/>
                  </a:lnTo>
                  <a:lnTo>
                    <a:pt x="f2" y="f326"/>
                  </a:lnTo>
                  <a:lnTo>
                    <a:pt x="f327" y="f328"/>
                  </a:lnTo>
                  <a:lnTo>
                    <a:pt x="f329" y="f259"/>
                  </a:lnTo>
                  <a:lnTo>
                    <a:pt x="f330" y="f331"/>
                  </a:lnTo>
                  <a:lnTo>
                    <a:pt x="f317" y="f239"/>
                  </a:lnTo>
                  <a:lnTo>
                    <a:pt x="f332" y="f333"/>
                  </a:lnTo>
                  <a:lnTo>
                    <a:pt x="f314" y="f238"/>
                  </a:lnTo>
                  <a:lnTo>
                    <a:pt x="f334" y="f335"/>
                  </a:lnTo>
                  <a:lnTo>
                    <a:pt x="f336" y="f337"/>
                  </a:lnTo>
                  <a:lnTo>
                    <a:pt x="f338" y="f339"/>
                  </a:lnTo>
                  <a:lnTo>
                    <a:pt x="f340" y="f218"/>
                  </a:lnTo>
                  <a:lnTo>
                    <a:pt x="f300" y="f341"/>
                  </a:lnTo>
                  <a:lnTo>
                    <a:pt x="f342" y="f343"/>
                  </a:lnTo>
                  <a:lnTo>
                    <a:pt x="f344" y="f78"/>
                  </a:lnTo>
                  <a:lnTo>
                    <a:pt x="f345" y="f343"/>
                  </a:lnTo>
                  <a:lnTo>
                    <a:pt x="f346" y="f230"/>
                  </a:lnTo>
                  <a:lnTo>
                    <a:pt x="f184" y="f232"/>
                  </a:lnTo>
                  <a:lnTo>
                    <a:pt x="f256" y="f230"/>
                  </a:lnTo>
                  <a:lnTo>
                    <a:pt x="f347" y="f232"/>
                  </a:lnTo>
                  <a:lnTo>
                    <a:pt x="f348" y="f349"/>
                  </a:lnTo>
                  <a:lnTo>
                    <a:pt x="f350" y="f236"/>
                  </a:lnTo>
                  <a:lnTo>
                    <a:pt x="f351" y="f77"/>
                  </a:lnTo>
                  <a:lnTo>
                    <a:pt x="f352" y="f216"/>
                  </a:lnTo>
                  <a:lnTo>
                    <a:pt x="f353" y="f335"/>
                  </a:lnTo>
                  <a:lnTo>
                    <a:pt x="f204" y="f339"/>
                  </a:lnTo>
                  <a:lnTo>
                    <a:pt x="f354" y="f355"/>
                  </a:lnTo>
                  <a:lnTo>
                    <a:pt x="f356" y="f357"/>
                  </a:lnTo>
                  <a:lnTo>
                    <a:pt x="f358" y="f359"/>
                  </a:lnTo>
                  <a:lnTo>
                    <a:pt x="f360" y="f82"/>
                  </a:lnTo>
                  <a:lnTo>
                    <a:pt x="f361" y="f362"/>
                  </a:lnTo>
                  <a:lnTo>
                    <a:pt x="f363" y="f364"/>
                  </a:lnTo>
                  <a:lnTo>
                    <a:pt x="f365" y="f366"/>
                  </a:lnTo>
                  <a:lnTo>
                    <a:pt x="f202" y="f367"/>
                  </a:lnTo>
                  <a:lnTo>
                    <a:pt x="f368" y="f369"/>
                  </a:lnTo>
                  <a:lnTo>
                    <a:pt x="f370" y="f371"/>
                  </a:lnTo>
                  <a:lnTo>
                    <a:pt x="f372" y="f373"/>
                  </a:lnTo>
                  <a:lnTo>
                    <a:pt x="f348" y="f374"/>
                  </a:lnTo>
                  <a:lnTo>
                    <a:pt x="f375" y="f376"/>
                  </a:lnTo>
                  <a:lnTo>
                    <a:pt x="f377" y="f378"/>
                  </a:lnTo>
                  <a:lnTo>
                    <a:pt x="f131" y="f376"/>
                  </a:lnTo>
                  <a:lnTo>
                    <a:pt x="f379" y="f380"/>
                  </a:lnTo>
                  <a:lnTo>
                    <a:pt x="f381" y="f86"/>
                  </a:lnTo>
                  <a:lnTo>
                    <a:pt x="f382" y="f383"/>
                  </a:lnTo>
                  <a:lnTo>
                    <a:pt x="f384" y="f385"/>
                  </a:lnTo>
                  <a:lnTo>
                    <a:pt x="f122" y="f364"/>
                  </a:lnTo>
                  <a:lnTo>
                    <a:pt x="f386" y="f385"/>
                  </a:lnTo>
                  <a:lnTo>
                    <a:pt x="f387" y="f383"/>
                  </a:lnTo>
                  <a:lnTo>
                    <a:pt x="f388" y="f373"/>
                  </a:lnTo>
                  <a:lnTo>
                    <a:pt x="f389" y="f376"/>
                  </a:lnTo>
                  <a:lnTo>
                    <a:pt x="f390" y="f391"/>
                  </a:lnTo>
                  <a:lnTo>
                    <a:pt x="f110" y="f392"/>
                  </a:lnTo>
                  <a:lnTo>
                    <a:pt x="f393" y="f394"/>
                  </a:lnTo>
                  <a:lnTo>
                    <a:pt x="f395" y="f396"/>
                  </a:lnTo>
                  <a:lnTo>
                    <a:pt x="f397" y="f398"/>
                  </a:lnTo>
                  <a:lnTo>
                    <a:pt x="f390" y="f399"/>
                  </a:lnTo>
                  <a:lnTo>
                    <a:pt x="f388" y="f400"/>
                  </a:lnTo>
                  <a:lnTo>
                    <a:pt x="f401" y="f402"/>
                  </a:lnTo>
                  <a:lnTo>
                    <a:pt x="f124" y="f403"/>
                  </a:lnTo>
                  <a:lnTo>
                    <a:pt x="f404" y="f405"/>
                  </a:lnTo>
                  <a:lnTo>
                    <a:pt x="f406" y="f407"/>
                  </a:lnTo>
                  <a:lnTo>
                    <a:pt x="f133" y="f408"/>
                  </a:lnTo>
                  <a:lnTo>
                    <a:pt x="f363" y="f124"/>
                  </a:lnTo>
                  <a:lnTo>
                    <a:pt x="f247" y="f409"/>
                  </a:lnTo>
                  <a:lnTo>
                    <a:pt x="f410" y="f411"/>
                  </a:lnTo>
                  <a:lnTo>
                    <a:pt x="f131" y="f200"/>
                  </a:lnTo>
                  <a:lnTo>
                    <a:pt x="f412" y="f413"/>
                  </a:lnTo>
                  <a:lnTo>
                    <a:pt x="f131" y="f414"/>
                  </a:lnTo>
                  <a:lnTo>
                    <a:pt x="f247" y="f415"/>
                  </a:lnTo>
                  <a:lnTo>
                    <a:pt x="f204" y="f198"/>
                  </a:lnTo>
                  <a:lnTo>
                    <a:pt x="f245" y="f252"/>
                  </a:lnTo>
                  <a:lnTo>
                    <a:pt x="f358" y="f412"/>
                  </a:lnTo>
                  <a:lnTo>
                    <a:pt x="f416" y="f354"/>
                  </a:lnTo>
                  <a:lnTo>
                    <a:pt x="f417" y="f418"/>
                  </a:lnTo>
                  <a:lnTo>
                    <a:pt x="f419" y="f420"/>
                  </a:lnTo>
                  <a:lnTo>
                    <a:pt x="f386" y="f118"/>
                  </a:lnTo>
                  <a:lnTo>
                    <a:pt x="f421" y="f422"/>
                  </a:lnTo>
                  <a:lnTo>
                    <a:pt x="f423" y="f219"/>
                  </a:lnTo>
                  <a:lnTo>
                    <a:pt x="f424" y="f425"/>
                  </a:lnTo>
                  <a:lnTo>
                    <a:pt x="f112" y="f426"/>
                  </a:lnTo>
                  <a:lnTo>
                    <a:pt x="f213" y="f427"/>
                  </a:lnTo>
                  <a:lnTo>
                    <a:pt x="f226" y="f384"/>
                  </a:lnTo>
                  <a:lnTo>
                    <a:pt x="f421" y="f356"/>
                  </a:lnTo>
                  <a:lnTo>
                    <a:pt x="f428" y="f429"/>
                  </a:lnTo>
                  <a:lnTo>
                    <a:pt x="f210" y="f415"/>
                  </a:lnTo>
                  <a:lnTo>
                    <a:pt x="f420" y="f430"/>
                  </a:lnTo>
                  <a:lnTo>
                    <a:pt x="f237" y="f3"/>
                  </a:lnTo>
                  <a:lnTo>
                    <a:pt x="f431" y="f432"/>
                  </a:lnTo>
                  <a:lnTo>
                    <a:pt x="f401" y="f433"/>
                  </a:lnTo>
                  <a:lnTo>
                    <a:pt x="f434" y="f258"/>
                  </a:lnTo>
                  <a:lnTo>
                    <a:pt x="f421" y="f435"/>
                  </a:lnTo>
                  <a:lnTo>
                    <a:pt x="f226" y="f436"/>
                  </a:lnTo>
                  <a:lnTo>
                    <a:pt x="f213" y="f437"/>
                  </a:lnTo>
                  <a:lnTo>
                    <a:pt x="f223" y="f438"/>
                  </a:lnTo>
                  <a:lnTo>
                    <a:pt x="f217" y="f413"/>
                  </a:lnTo>
                  <a:lnTo>
                    <a:pt x="f439" y="f133"/>
                  </a:lnTo>
                  <a:lnTo>
                    <a:pt x="f440" y="f441"/>
                  </a:lnTo>
                  <a:lnTo>
                    <a:pt x="f440" y="f442"/>
                  </a:lnTo>
                  <a:lnTo>
                    <a:pt x="f443" y="f444"/>
                  </a:lnTo>
                  <a:lnTo>
                    <a:pt x="f444" y="f445"/>
                  </a:lnTo>
                  <a:lnTo>
                    <a:pt x="f403" y="f446"/>
                  </a:lnTo>
                  <a:lnTo>
                    <a:pt x="f447" y="f448"/>
                  </a:lnTo>
                  <a:lnTo>
                    <a:pt x="f449" y="f94"/>
                  </a:lnTo>
                  <a:lnTo>
                    <a:pt x="f450" y="f451"/>
                  </a:lnTo>
                  <a:lnTo>
                    <a:pt x="f452" y="f446"/>
                  </a:lnTo>
                  <a:lnTo>
                    <a:pt x="f453" y="f454"/>
                  </a:lnTo>
                  <a:lnTo>
                    <a:pt x="f455" y="f456"/>
                  </a:lnTo>
                  <a:lnTo>
                    <a:pt x="f457" y="f458"/>
                  </a:lnTo>
                  <a:lnTo>
                    <a:pt x="f400" y="f459"/>
                  </a:lnTo>
                  <a:lnTo>
                    <a:pt x="f460" y="f461"/>
                  </a:lnTo>
                  <a:lnTo>
                    <a:pt x="f462" y="f403"/>
                  </a:lnTo>
                  <a:lnTo>
                    <a:pt x="f451" y="f463"/>
                  </a:lnTo>
                  <a:lnTo>
                    <a:pt x="f464" y="f465"/>
                  </a:lnTo>
                  <a:lnTo>
                    <a:pt x="f399" y="f402"/>
                  </a:lnTo>
                  <a:lnTo>
                    <a:pt x="f466" y="f467"/>
                  </a:lnTo>
                  <a:lnTo>
                    <a:pt x="f446" y="f460"/>
                  </a:lnTo>
                  <a:lnTo>
                    <a:pt x="f468" y="f469"/>
                  </a:lnTo>
                  <a:lnTo>
                    <a:pt x="f470" y="f471"/>
                  </a:lnTo>
                  <a:lnTo>
                    <a:pt x="f472" y="f473"/>
                  </a:lnTo>
                  <a:lnTo>
                    <a:pt x="f473" y="f474"/>
                  </a:lnTo>
                  <a:lnTo>
                    <a:pt x="f475" y="f369"/>
                  </a:lnTo>
                  <a:lnTo>
                    <a:pt x="f373" y="f476"/>
                  </a:lnTo>
                  <a:lnTo>
                    <a:pt x="f477" y="f478"/>
                  </a:lnTo>
                  <a:lnTo>
                    <a:pt x="f84" y="f479"/>
                  </a:lnTo>
                  <a:lnTo>
                    <a:pt x="f364" y="f480"/>
                  </a:lnTo>
                  <a:lnTo>
                    <a:pt x="f481" y="f243"/>
                  </a:lnTo>
                  <a:lnTo>
                    <a:pt x="f482" y="f483"/>
                  </a:lnTo>
                  <a:lnTo>
                    <a:pt x="f484" y="f278"/>
                  </a:lnTo>
                  <a:lnTo>
                    <a:pt x="f367" y="f318"/>
                  </a:lnTo>
                  <a:lnTo>
                    <a:pt x="f481" y="f485"/>
                  </a:lnTo>
                  <a:lnTo>
                    <a:pt x="f486" y="f275"/>
                  </a:lnTo>
                  <a:lnTo>
                    <a:pt x="f82" y="f320"/>
                  </a:lnTo>
                  <a:lnTo>
                    <a:pt x="f487" y="f70"/>
                  </a:lnTo>
                  <a:lnTo>
                    <a:pt x="f80" y="f488"/>
                  </a:lnTo>
                  <a:lnTo>
                    <a:pt x="f220" y="f489"/>
                  </a:lnTo>
                  <a:lnTo>
                    <a:pt x="f490" y="f491"/>
                  </a:lnTo>
                  <a:lnTo>
                    <a:pt x="f492" y="f491"/>
                  </a:lnTo>
                  <a:lnTo>
                    <a:pt x="f335" y="f489"/>
                  </a:lnTo>
                  <a:lnTo>
                    <a:pt x="f333" y="f493"/>
                  </a:lnTo>
                  <a:lnTo>
                    <a:pt x="f494" y="f205"/>
                  </a:lnTo>
                  <a:lnTo>
                    <a:pt x="f495" y="f275"/>
                  </a:lnTo>
                  <a:lnTo>
                    <a:pt x="f496" y="f497"/>
                  </a:lnTo>
                  <a:lnTo>
                    <a:pt x="f498" y="f499"/>
                  </a:lnTo>
                  <a:lnTo>
                    <a:pt x="f500" y="f68"/>
                  </a:lnTo>
                  <a:lnTo>
                    <a:pt x="f501" y="f278"/>
                  </a:lnTo>
                  <a:lnTo>
                    <a:pt x="f502" y="f503"/>
                  </a:lnTo>
                  <a:lnTo>
                    <a:pt x="f70" y="f499"/>
                  </a:lnTo>
                  <a:lnTo>
                    <a:pt x="f497" y="f499"/>
                  </a:lnTo>
                  <a:lnTo>
                    <a:pt x="f279" y="f499"/>
                  </a:lnTo>
                  <a:lnTo>
                    <a:pt x="f504" y="f278"/>
                  </a:lnTo>
                  <a:lnTo>
                    <a:pt x="f315" y="f68"/>
                  </a:lnTo>
                  <a:lnTo>
                    <a:pt x="f505" y="f283"/>
                  </a:lnTo>
                  <a:lnTo>
                    <a:pt x="f506" y="f289"/>
                  </a:lnTo>
                  <a:lnTo>
                    <a:pt x="f297" y="f291"/>
                  </a:lnTo>
                  <a:lnTo>
                    <a:pt x="f311" y="f504"/>
                  </a:lnTo>
                  <a:lnTo>
                    <a:pt x="f199" y="f507"/>
                  </a:lnTo>
                  <a:lnTo>
                    <a:pt x="f508" y="f289"/>
                  </a:lnTo>
                  <a:lnTo>
                    <a:pt x="f509" y="f510"/>
                  </a:lnTo>
                  <a:lnTo>
                    <a:pt x="f511" y="f203"/>
                  </a:lnTo>
                  <a:lnTo>
                    <a:pt x="f512" y="f203"/>
                  </a:lnTo>
                  <a:lnTo>
                    <a:pt x="f513" y="f203"/>
                  </a:lnTo>
                  <a:lnTo>
                    <a:pt x="f514" y="f279"/>
                  </a:lnTo>
                  <a:lnTo>
                    <a:pt x="f515" y="f289"/>
                  </a:lnTo>
                  <a:lnTo>
                    <a:pt x="f516" y="f293"/>
                  </a:lnTo>
                  <a:lnTo>
                    <a:pt x="f517" y="f201"/>
                  </a:lnTo>
                  <a:lnTo>
                    <a:pt x="f518" y="f519"/>
                  </a:lnTo>
                  <a:lnTo>
                    <a:pt x="f22" y="f520"/>
                  </a:lnTo>
                  <a:lnTo>
                    <a:pt x="f521" y="f313"/>
                  </a:lnTo>
                  <a:lnTo>
                    <a:pt x="f522" y="f505"/>
                  </a:lnTo>
                  <a:lnTo>
                    <a:pt x="f523" y="f524"/>
                  </a:lnTo>
                  <a:lnTo>
                    <a:pt x="f27" y="f525"/>
                  </a:lnTo>
                  <a:lnTo>
                    <a:pt x="f526" y="f527"/>
                  </a:lnTo>
                  <a:lnTo>
                    <a:pt x="f156" y="f315"/>
                  </a:lnTo>
                  <a:lnTo>
                    <a:pt x="f528" y="f201"/>
                  </a:lnTo>
                  <a:lnTo>
                    <a:pt x="f529" y="f201"/>
                  </a:lnTo>
                  <a:lnTo>
                    <a:pt x="f38" y="f315"/>
                  </a:lnTo>
                  <a:lnTo>
                    <a:pt x="f530" y="f527"/>
                  </a:lnTo>
                  <a:lnTo>
                    <a:pt x="f26" y="f519"/>
                  </a:lnTo>
                  <a:lnTo>
                    <a:pt x="f32" y="f520"/>
                  </a:lnTo>
                  <a:lnTo>
                    <a:pt x="f531" y="f506"/>
                  </a:lnTo>
                  <a:lnTo>
                    <a:pt x="f532" y="f64"/>
                  </a:lnTo>
                  <a:lnTo>
                    <a:pt x="f44" y="f309"/>
                  </a:lnTo>
                  <a:lnTo>
                    <a:pt x="f533" y="f0"/>
                  </a:lnTo>
                  <a:lnTo>
                    <a:pt x="f103" y="f534"/>
                  </a:lnTo>
                  <a:lnTo>
                    <a:pt x="f535" y="f509"/>
                  </a:lnTo>
                  <a:lnTo>
                    <a:pt x="f536" y="f537"/>
                  </a:lnTo>
                  <a:lnTo>
                    <a:pt x="f59" y="f58"/>
                  </a:lnTo>
                  <a:lnTo>
                    <a:pt x="f538" y="f539"/>
                  </a:lnTo>
                  <a:lnTo>
                    <a:pt x="f540" y="f541"/>
                  </a:lnTo>
                  <a:lnTo>
                    <a:pt x="f542" y="f543"/>
                  </a:lnTo>
                  <a:lnTo>
                    <a:pt x="f544" y="f545"/>
                  </a:lnTo>
                  <a:lnTo>
                    <a:pt x="f1" y="f173"/>
                  </a:lnTo>
                  <a:lnTo>
                    <a:pt x="f542" y="f546"/>
                  </a:lnTo>
                  <a:lnTo>
                    <a:pt x="f61" y="f547"/>
                  </a:lnTo>
                  <a:lnTo>
                    <a:pt x="f548" y="f514"/>
                  </a:lnTo>
                  <a:lnTo>
                    <a:pt x="f549" y="f191"/>
                  </a:lnTo>
                  <a:lnTo>
                    <a:pt x="f44" y="f550"/>
                  </a:lnTo>
                  <a:lnTo>
                    <a:pt x="f35" y="f551"/>
                  </a:lnTo>
                  <a:lnTo>
                    <a:pt x="f552" y="f189"/>
                  </a:lnTo>
                  <a:lnTo>
                    <a:pt x="f4" y="f5"/>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 name="Freeform 7"/>
            <p:cNvSpPr/>
            <p:nvPr/>
          </p:nvSpPr>
          <p:spPr>
            <a:xfrm>
              <a:off x="6516720" y="3689279"/>
              <a:ext cx="462960" cy="150480"/>
            </a:xfrm>
            <a:custGeom>
              <a:avLst/>
              <a:gdLst>
                <a:gd name="f0" fmla="val 360"/>
                <a:gd name="f1" fmla="val 180"/>
                <a:gd name="f2" fmla="val 0"/>
                <a:gd name="f3" fmla="val 773"/>
                <a:gd name="f4" fmla="val 252"/>
                <a:gd name="f5" fmla="val 136"/>
                <a:gd name="f6" fmla="val 146"/>
                <a:gd name="f7" fmla="val 153"/>
                <a:gd name="f8" fmla="val 132"/>
                <a:gd name="f9" fmla="val 170"/>
                <a:gd name="f10" fmla="val 117"/>
                <a:gd name="f11" fmla="val 186"/>
                <a:gd name="f12" fmla="val 102"/>
                <a:gd name="f13" fmla="val 204"/>
                <a:gd name="f14" fmla="val 88"/>
                <a:gd name="f15" fmla="val 221"/>
                <a:gd name="f16" fmla="val 76"/>
                <a:gd name="f17" fmla="val 239"/>
                <a:gd name="f18" fmla="val 64"/>
                <a:gd name="f19" fmla="val 259"/>
                <a:gd name="f20" fmla="val 55"/>
                <a:gd name="f21" fmla="val 280"/>
                <a:gd name="f22" fmla="val 48"/>
                <a:gd name="f23" fmla="val 302"/>
                <a:gd name="f24" fmla="val 43"/>
                <a:gd name="f25" fmla="val 323"/>
                <a:gd name="f26" fmla="val 39"/>
                <a:gd name="f27" fmla="val 345"/>
                <a:gd name="f28" fmla="val 33"/>
                <a:gd name="f29" fmla="val 367"/>
                <a:gd name="f30" fmla="val 28"/>
                <a:gd name="f31" fmla="val 389"/>
                <a:gd name="f32" fmla="val 23"/>
                <a:gd name="f33" fmla="val 412"/>
                <a:gd name="f34" fmla="val 18"/>
                <a:gd name="f35" fmla="val 434"/>
                <a:gd name="f36" fmla="val 13"/>
                <a:gd name="f37" fmla="val 457"/>
                <a:gd name="f38" fmla="val 9"/>
                <a:gd name="f39" fmla="val 479"/>
                <a:gd name="f40" fmla="val 5"/>
                <a:gd name="f41" fmla="val 502"/>
                <a:gd name="f42" fmla="val 2"/>
                <a:gd name="f43" fmla="val 525"/>
                <a:gd name="f44" fmla="val 1"/>
                <a:gd name="f45" fmla="val 548"/>
                <a:gd name="f46" fmla="val 570"/>
                <a:gd name="f47" fmla="val 593"/>
                <a:gd name="f48" fmla="val 616"/>
                <a:gd name="f49" fmla="val 4"/>
                <a:gd name="f50" fmla="val 639"/>
                <a:gd name="f51" fmla="val 657"/>
                <a:gd name="f52" fmla="val 16"/>
                <a:gd name="f53" fmla="val 677"/>
                <a:gd name="f54" fmla="val 697"/>
                <a:gd name="f55" fmla="val 30"/>
                <a:gd name="f56" fmla="val 715"/>
                <a:gd name="f57" fmla="val 733"/>
                <a:gd name="f58" fmla="val 49"/>
                <a:gd name="f59" fmla="val 748"/>
                <a:gd name="f60" fmla="val 63"/>
                <a:gd name="f61" fmla="val 761"/>
                <a:gd name="f62" fmla="val 78"/>
                <a:gd name="f63" fmla="val 770"/>
                <a:gd name="f64" fmla="val 97"/>
                <a:gd name="f65" fmla="val 112"/>
                <a:gd name="f66" fmla="val 129"/>
                <a:gd name="f67" fmla="val 144"/>
                <a:gd name="f68" fmla="val 767"/>
                <a:gd name="f69" fmla="val 157"/>
                <a:gd name="f70" fmla="val 765"/>
                <a:gd name="f71" fmla="val 147"/>
                <a:gd name="f72" fmla="val 137"/>
                <a:gd name="f73" fmla="val 756"/>
                <a:gd name="f74" fmla="val 126"/>
                <a:gd name="f75" fmla="val 751"/>
                <a:gd name="f76" fmla="val 744"/>
                <a:gd name="f77" fmla="val 108"/>
                <a:gd name="f78" fmla="val 737"/>
                <a:gd name="f79" fmla="val 100"/>
                <a:gd name="f80" fmla="val 729"/>
                <a:gd name="f81" fmla="val 92"/>
                <a:gd name="f82" fmla="val 720"/>
                <a:gd name="f83" fmla="val 85"/>
                <a:gd name="f84" fmla="val 698"/>
                <a:gd name="f85" fmla="val 72"/>
                <a:gd name="f86" fmla="val 675"/>
                <a:gd name="f87" fmla="val 62"/>
                <a:gd name="f88" fmla="val 650"/>
                <a:gd name="f89" fmla="val 53"/>
                <a:gd name="f90" fmla="val 625"/>
                <a:gd name="f91" fmla="val 46"/>
                <a:gd name="f92" fmla="val 599"/>
                <a:gd name="f93" fmla="val 40"/>
                <a:gd name="f94" fmla="val 572"/>
                <a:gd name="f95" fmla="val 36"/>
                <a:gd name="f96" fmla="val 545"/>
                <a:gd name="f97" fmla="val 35"/>
                <a:gd name="f98" fmla="val 518"/>
                <a:gd name="f99" fmla="val 34"/>
                <a:gd name="f100" fmla="val 490"/>
                <a:gd name="f101" fmla="val 463"/>
                <a:gd name="f102" fmla="val 435"/>
                <a:gd name="f103" fmla="val 409"/>
                <a:gd name="f104" fmla="val 44"/>
                <a:gd name="f105" fmla="val 382"/>
                <a:gd name="f106" fmla="val 357"/>
                <a:gd name="f107" fmla="val 56"/>
                <a:gd name="f108" fmla="val 331"/>
                <a:gd name="f109" fmla="val 307"/>
                <a:gd name="f110" fmla="val 70"/>
                <a:gd name="f111" fmla="val 284"/>
                <a:gd name="f112" fmla="val 79"/>
                <a:gd name="f113" fmla="val 262"/>
                <a:gd name="f114" fmla="val 91"/>
                <a:gd name="f115" fmla="val 240"/>
                <a:gd name="f116" fmla="val 103"/>
                <a:gd name="f117" fmla="val 220"/>
                <a:gd name="f118" fmla="val 199"/>
                <a:gd name="f119" fmla="val 131"/>
                <a:gd name="f120" fmla="val 177"/>
                <a:gd name="f121" fmla="val 145"/>
                <a:gd name="f122" fmla="val 155"/>
                <a:gd name="f123" fmla="val 156"/>
                <a:gd name="f124" fmla="val 133"/>
                <a:gd name="f125" fmla="val 168"/>
                <a:gd name="f126" fmla="val 151"/>
                <a:gd name="f127" fmla="val 164"/>
                <a:gd name="f128" fmla="val 161"/>
                <a:gd name="f129" fmla="val 184"/>
                <a:gd name="f130" fmla="val 200"/>
                <a:gd name="f131" fmla="val 148"/>
                <a:gd name="f132" fmla="val 216"/>
                <a:gd name="f133" fmla="val 141"/>
                <a:gd name="f134" fmla="val 231"/>
                <a:gd name="f135" fmla="val 247"/>
                <a:gd name="f136" fmla="val 125"/>
                <a:gd name="f137" fmla="val 279"/>
                <a:gd name="f138" fmla="val 109"/>
                <a:gd name="f139" fmla="val 293"/>
                <a:gd name="f140" fmla="val 310"/>
                <a:gd name="f141" fmla="val 95"/>
                <a:gd name="f142" fmla="val 326"/>
                <a:gd name="f143" fmla="val 89"/>
                <a:gd name="f144" fmla="val 343"/>
                <a:gd name="f145" fmla="val 84"/>
                <a:gd name="f146" fmla="val 80"/>
                <a:gd name="f147" fmla="val 379"/>
                <a:gd name="f148" fmla="val 397"/>
                <a:gd name="f149" fmla="val 77"/>
                <a:gd name="f150" fmla="val 402"/>
                <a:gd name="f151" fmla="val 406"/>
                <a:gd name="f152" fmla="val 411"/>
                <a:gd name="f153" fmla="val 416"/>
                <a:gd name="f154" fmla="val 420"/>
                <a:gd name="f155" fmla="val 425"/>
                <a:gd name="f156" fmla="val 429"/>
                <a:gd name="f157" fmla="val 81"/>
                <a:gd name="f158" fmla="val 86"/>
                <a:gd name="f159" fmla="val 99"/>
                <a:gd name="f160" fmla="val 104"/>
                <a:gd name="f161" fmla="val 342"/>
                <a:gd name="f162" fmla="val 111"/>
                <a:gd name="f163" fmla="val 325"/>
                <a:gd name="f164" fmla="val 118"/>
                <a:gd name="f165" fmla="val 306"/>
                <a:gd name="f166" fmla="val 289"/>
                <a:gd name="f167" fmla="val 311"/>
                <a:gd name="f168" fmla="val 130"/>
                <a:gd name="f169" fmla="val 333"/>
                <a:gd name="f170" fmla="val 355"/>
                <a:gd name="f171" fmla="val 122"/>
                <a:gd name="f172" fmla="val 378"/>
                <a:gd name="f173" fmla="val 399"/>
                <a:gd name="f174" fmla="val 421"/>
                <a:gd name="f175" fmla="val 444"/>
                <a:gd name="f176" fmla="val 469"/>
                <a:gd name="f177" fmla="val 475"/>
                <a:gd name="f178" fmla="val 110"/>
                <a:gd name="f179" fmla="val 482"/>
                <a:gd name="f180" fmla="val 489"/>
                <a:gd name="f181" fmla="val 114"/>
                <a:gd name="f182" fmla="val 497"/>
                <a:gd name="f183" fmla="val 115"/>
                <a:gd name="f184" fmla="val 504"/>
                <a:gd name="f185" fmla="val 116"/>
                <a:gd name="f186" fmla="val 511"/>
                <a:gd name="f187" fmla="val 121"/>
                <a:gd name="f188" fmla="val 516"/>
                <a:gd name="f189" fmla="val 123"/>
                <a:gd name="f190" fmla="val 505"/>
                <a:gd name="f191" fmla="val 124"/>
                <a:gd name="f192" fmla="val 496"/>
                <a:gd name="f193" fmla="val 487"/>
                <a:gd name="f194" fmla="val 477"/>
                <a:gd name="f195" fmla="val 467"/>
                <a:gd name="f196" fmla="val 134"/>
                <a:gd name="f197" fmla="val 448"/>
                <a:gd name="f198" fmla="val 471"/>
                <a:gd name="f199" fmla="val 495"/>
                <a:gd name="f200" fmla="val 138"/>
                <a:gd name="f201" fmla="val 140"/>
                <a:gd name="f202" fmla="val 540"/>
                <a:gd name="f203" fmla="val 142"/>
                <a:gd name="f204" fmla="val 563"/>
                <a:gd name="f205" fmla="val 585"/>
                <a:gd name="f206" fmla="val 150"/>
                <a:gd name="f207" fmla="val 606"/>
                <a:gd name="f208" fmla="val 627"/>
                <a:gd name="f209" fmla="val 163"/>
                <a:gd name="f210" fmla="val 636"/>
                <a:gd name="f211" fmla="val 644"/>
                <a:gd name="f212" fmla="val 652"/>
                <a:gd name="f213" fmla="val 660"/>
                <a:gd name="f214" fmla="val 668"/>
                <a:gd name="f215" fmla="val 676"/>
                <a:gd name="f216" fmla="val 160"/>
                <a:gd name="f217" fmla="val 684"/>
                <a:gd name="f218" fmla="val 159"/>
                <a:gd name="f219" fmla="val 692"/>
                <a:gd name="f220" fmla="val 683"/>
                <a:gd name="f221" fmla="val 179"/>
                <a:gd name="f222" fmla="val 665"/>
                <a:gd name="f223" fmla="val 192"/>
                <a:gd name="f224" fmla="val 656"/>
                <a:gd name="f225" fmla="val 203"/>
                <a:gd name="f226" fmla="val 646"/>
                <a:gd name="f227" fmla="val 214"/>
                <a:gd name="f228" fmla="val 222"/>
                <a:gd name="f229" fmla="val 622"/>
                <a:gd name="f230" fmla="val 228"/>
                <a:gd name="f231" fmla="val 607"/>
                <a:gd name="f232" fmla="val 229"/>
                <a:gd name="f233" fmla="val 637"/>
                <a:gd name="f234" fmla="val 663"/>
                <a:gd name="f235" fmla="val 224"/>
                <a:gd name="f236" fmla="val 218"/>
                <a:gd name="f237" fmla="val 688"/>
                <a:gd name="f238" fmla="val 211"/>
                <a:gd name="f239" fmla="val 701"/>
                <a:gd name="f240" fmla="val 713"/>
                <a:gd name="f241" fmla="val 195"/>
                <a:gd name="f242" fmla="val 700"/>
                <a:gd name="f243" fmla="val 213"/>
                <a:gd name="f244" fmla="val 685"/>
                <a:gd name="f245" fmla="val 225"/>
                <a:gd name="f246" fmla="val 667"/>
                <a:gd name="f247" fmla="val 236"/>
                <a:gd name="f248" fmla="val 647"/>
                <a:gd name="f249" fmla="val 244"/>
                <a:gd name="f250" fmla="val 248"/>
                <a:gd name="f251" fmla="val 603"/>
                <a:gd name="f252" fmla="val 251"/>
                <a:gd name="f253" fmla="val 580"/>
                <a:gd name="f254" fmla="val 558"/>
                <a:gd name="f255" fmla="val 569"/>
                <a:gd name="f256" fmla="val 592"/>
                <a:gd name="f257" fmla="val 604"/>
                <a:gd name="f258" fmla="val 209"/>
                <a:gd name="f259" fmla="val 201"/>
                <a:gd name="f260" fmla="val 649"/>
                <a:gd name="f261" fmla="val 641"/>
                <a:gd name="f262" fmla="val 634"/>
                <a:gd name="f263" fmla="val 188"/>
                <a:gd name="f264" fmla="val 626"/>
                <a:gd name="f265" fmla="val 193"/>
                <a:gd name="f266" fmla="val 618"/>
                <a:gd name="f267" fmla="val 197"/>
                <a:gd name="f268" fmla="val 587"/>
                <a:gd name="f269" fmla="val 206"/>
                <a:gd name="f270" fmla="val 571"/>
                <a:gd name="f271" fmla="val 210"/>
                <a:gd name="f272" fmla="val 555"/>
                <a:gd name="f273" fmla="val 539"/>
                <a:gd name="f274" fmla="val 524"/>
                <a:gd name="f275" fmla="val 223"/>
                <a:gd name="f276" fmla="val 509"/>
                <a:gd name="f277" fmla="val 494"/>
                <a:gd name="f278" fmla="val 501"/>
                <a:gd name="f279" fmla="val 508"/>
                <a:gd name="f280" fmla="val 532"/>
                <a:gd name="f281" fmla="val 541"/>
                <a:gd name="f282" fmla="val 191"/>
                <a:gd name="f283" fmla="val 550"/>
                <a:gd name="f284" fmla="val 185"/>
                <a:gd name="f285" fmla="val 560"/>
                <a:gd name="f286" fmla="val 178"/>
                <a:gd name="f287" fmla="val 566"/>
                <a:gd name="f288" fmla="val 175"/>
                <a:gd name="f289" fmla="val 171"/>
                <a:gd name="f290" fmla="val 564"/>
                <a:gd name="f291" fmla="val 557"/>
                <a:gd name="f292" fmla="val 172"/>
                <a:gd name="f293" fmla="val 176"/>
                <a:gd name="f294" fmla="val 543"/>
                <a:gd name="f295" fmla="val 523"/>
                <a:gd name="f296" fmla="val 503"/>
                <a:gd name="f297" fmla="val 190"/>
                <a:gd name="f298" fmla="val 464"/>
                <a:gd name="f299" fmla="val 202"/>
                <a:gd name="f300" fmla="val 226"/>
                <a:gd name="f301" fmla="val 387"/>
                <a:gd name="f302" fmla="val 235"/>
                <a:gd name="f303" fmla="val 414"/>
                <a:gd name="f304" fmla="val 422"/>
                <a:gd name="f305" fmla="val 431"/>
                <a:gd name="f306" fmla="val 439"/>
                <a:gd name="f307" fmla="val 169"/>
                <a:gd name="f308" fmla="val 452"/>
                <a:gd name="f309" fmla="val 149"/>
                <a:gd name="f310" fmla="val 447"/>
                <a:gd name="f311" fmla="val 152"/>
                <a:gd name="f312" fmla="val 442"/>
                <a:gd name="f313" fmla="val 154"/>
                <a:gd name="f314" fmla="val 437"/>
                <a:gd name="f315" fmla="val 432"/>
                <a:gd name="f316" fmla="val 427"/>
                <a:gd name="f317" fmla="val 167"/>
                <a:gd name="f318" fmla="val 417"/>
                <a:gd name="f319" fmla="val 383"/>
                <a:gd name="f320" fmla="val 351"/>
                <a:gd name="f321" fmla="val 335"/>
                <a:gd name="f322" fmla="val 319"/>
                <a:gd name="f323" fmla="val 283"/>
                <a:gd name="f324" fmla="val 295"/>
                <a:gd name="f325" fmla="val 318"/>
                <a:gd name="f326" fmla="val 330"/>
                <a:gd name="f327" fmla="val 371"/>
                <a:gd name="f328" fmla="val 386"/>
                <a:gd name="f329" fmla="val 135"/>
                <a:gd name="f330" fmla="val 364"/>
                <a:gd name="f331" fmla="val 305"/>
                <a:gd name="f332" fmla="val 285"/>
                <a:gd name="f333" fmla="val 267"/>
                <a:gd name="f334" fmla="val 227"/>
                <a:gd name="f335" fmla="val 207"/>
                <a:gd name="f336" fmla="val 174"/>
                <a:gd name="f337" fmla="val 217"/>
                <a:gd name="f338" fmla="val 230"/>
                <a:gd name="f339" fmla="val 69"/>
                <a:gd name="f340" fmla="val 54"/>
                <a:gd name="f341" fmla="val 26"/>
                <a:gd name="f342" fmla="val 12"/>
                <a:gd name="f343" fmla="val 205"/>
                <a:gd name="f344" fmla="val 37"/>
                <a:gd name="f345" fmla="val 194"/>
                <a:gd name="f346" fmla="val 187"/>
                <a:gd name="f347" fmla="val 71"/>
                <a:gd name="f348" fmla="val 87"/>
                <a:gd name="f349" fmla="val 173"/>
                <a:gd name="f350" fmla="val 165"/>
                <a:gd name="f351" fmla="val 120"/>
              </a:gdLst>
              <a:ahLst/>
              <a:cxnLst>
                <a:cxn ang="3cd4">
                  <a:pos x="hc" y="t"/>
                </a:cxn>
                <a:cxn ang="0">
                  <a:pos x="r" y="vc"/>
                </a:cxn>
                <a:cxn ang="cd4">
                  <a:pos x="hc" y="b"/>
                </a:cxn>
                <a:cxn ang="cd2">
                  <a:pos x="l" y="vc"/>
                </a:cxn>
              </a:cxnLst>
              <a:rect l="l" t="t" r="r" b="b"/>
              <a:pathLst>
                <a:path w="773" h="252">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2"/>
                  </a:lnTo>
                  <a:lnTo>
                    <a:pt x="f46" y="f2"/>
                  </a:lnTo>
                  <a:lnTo>
                    <a:pt x="f47" y="f44"/>
                  </a:lnTo>
                  <a:lnTo>
                    <a:pt x="f48" y="f49"/>
                  </a:lnTo>
                  <a:lnTo>
                    <a:pt x="f50" y="f38"/>
                  </a:lnTo>
                  <a:lnTo>
                    <a:pt x="f51" y="f52"/>
                  </a:lnTo>
                  <a:lnTo>
                    <a:pt x="f53" y="f32"/>
                  </a:lnTo>
                  <a:lnTo>
                    <a:pt x="f54" y="f55"/>
                  </a:lnTo>
                  <a:lnTo>
                    <a:pt x="f56" y="f26"/>
                  </a:lnTo>
                  <a:lnTo>
                    <a:pt x="f57" y="f58"/>
                  </a:lnTo>
                  <a:lnTo>
                    <a:pt x="f59" y="f60"/>
                  </a:lnTo>
                  <a:lnTo>
                    <a:pt x="f61" y="f62"/>
                  </a:lnTo>
                  <a:lnTo>
                    <a:pt x="f63" y="f64"/>
                  </a:lnTo>
                  <a:lnTo>
                    <a:pt x="f3" y="f65"/>
                  </a:lnTo>
                  <a:lnTo>
                    <a:pt x="f3" y="f66"/>
                  </a:lnTo>
                  <a:lnTo>
                    <a:pt x="f63" y="f67"/>
                  </a:lnTo>
                  <a:lnTo>
                    <a:pt x="f68" y="f69"/>
                  </a:lnTo>
                  <a:lnTo>
                    <a:pt x="f70" y="f71"/>
                  </a:lnTo>
                  <a:lnTo>
                    <a:pt x="f61" y="f72"/>
                  </a:lnTo>
                  <a:lnTo>
                    <a:pt x="f73" y="f74"/>
                  </a:lnTo>
                  <a:lnTo>
                    <a:pt x="f75" y="f10"/>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97"/>
                  </a:lnTo>
                  <a:lnTo>
                    <a:pt x="f101" y="f95"/>
                  </a:lnTo>
                  <a:lnTo>
                    <a:pt x="f102" y="f93"/>
                  </a:lnTo>
                  <a:lnTo>
                    <a:pt x="f103" y="f104"/>
                  </a:lnTo>
                  <a:lnTo>
                    <a:pt x="f105" y="f58"/>
                  </a:lnTo>
                  <a:lnTo>
                    <a:pt x="f106" y="f107"/>
                  </a:lnTo>
                  <a:lnTo>
                    <a:pt x="f108" y="f60"/>
                  </a:lnTo>
                  <a:lnTo>
                    <a:pt x="f109" y="f110"/>
                  </a:lnTo>
                  <a:lnTo>
                    <a:pt x="f111" y="f112"/>
                  </a:lnTo>
                  <a:lnTo>
                    <a:pt x="f113" y="f114"/>
                  </a:lnTo>
                  <a:lnTo>
                    <a:pt x="f115" y="f116"/>
                  </a:lnTo>
                  <a:lnTo>
                    <a:pt x="f117" y="f10"/>
                  </a:lnTo>
                  <a:lnTo>
                    <a:pt x="f118" y="f119"/>
                  </a:lnTo>
                  <a:lnTo>
                    <a:pt x="f120" y="f121"/>
                  </a:lnTo>
                  <a:lnTo>
                    <a:pt x="f122" y="f123"/>
                  </a:lnTo>
                  <a:lnTo>
                    <a:pt x="f124" y="f125"/>
                  </a:lnTo>
                  <a:lnTo>
                    <a:pt x="f126" y="f127"/>
                  </a:lnTo>
                  <a:lnTo>
                    <a:pt x="f125" y="f128"/>
                  </a:lnTo>
                  <a:lnTo>
                    <a:pt x="f129" y="f122"/>
                  </a:lnTo>
                  <a:lnTo>
                    <a:pt x="f130" y="f131"/>
                  </a:lnTo>
                  <a:lnTo>
                    <a:pt x="f132" y="f133"/>
                  </a:lnTo>
                  <a:lnTo>
                    <a:pt x="f134" y="f124"/>
                  </a:lnTo>
                  <a:lnTo>
                    <a:pt x="f135" y="f136"/>
                  </a:lnTo>
                  <a:lnTo>
                    <a:pt x="f113" y="f10"/>
                  </a:lnTo>
                  <a:lnTo>
                    <a:pt x="f137" y="f138"/>
                  </a:lnTo>
                  <a:lnTo>
                    <a:pt x="f139" y="f12"/>
                  </a:lnTo>
                  <a:lnTo>
                    <a:pt x="f140" y="f141"/>
                  </a:lnTo>
                  <a:lnTo>
                    <a:pt x="f142" y="f143"/>
                  </a:lnTo>
                  <a:lnTo>
                    <a:pt x="f144" y="f145"/>
                  </a:lnTo>
                  <a:lnTo>
                    <a:pt x="f0" y="f146"/>
                  </a:lnTo>
                  <a:lnTo>
                    <a:pt x="f147" y="f62"/>
                  </a:lnTo>
                  <a:lnTo>
                    <a:pt x="f148" y="f149"/>
                  </a:lnTo>
                  <a:lnTo>
                    <a:pt x="f150" y="f149"/>
                  </a:lnTo>
                  <a:lnTo>
                    <a:pt x="f151" y="f149"/>
                  </a:lnTo>
                  <a:lnTo>
                    <a:pt x="f152" y="f149"/>
                  </a:lnTo>
                  <a:lnTo>
                    <a:pt x="f153" y="f62"/>
                  </a:lnTo>
                  <a:lnTo>
                    <a:pt x="f154" y="f62"/>
                  </a:lnTo>
                  <a:lnTo>
                    <a:pt x="f155" y="f112"/>
                  </a:lnTo>
                  <a:lnTo>
                    <a:pt x="f156" y="f146"/>
                  </a:lnTo>
                  <a:lnTo>
                    <a:pt x="f35" y="f157"/>
                  </a:lnTo>
                  <a:lnTo>
                    <a:pt x="f153" y="f158"/>
                  </a:lnTo>
                  <a:lnTo>
                    <a:pt x="f148" y="f81"/>
                  </a:lnTo>
                  <a:lnTo>
                    <a:pt x="f147" y="f159"/>
                  </a:lnTo>
                  <a:lnTo>
                    <a:pt x="f0" y="f160"/>
                  </a:lnTo>
                  <a:lnTo>
                    <a:pt x="f161" y="f162"/>
                  </a:lnTo>
                  <a:lnTo>
                    <a:pt x="f163" y="f164"/>
                  </a:lnTo>
                  <a:lnTo>
                    <a:pt x="f165" y="f74"/>
                  </a:lnTo>
                  <a:lnTo>
                    <a:pt x="f166" y="f124"/>
                  </a:lnTo>
                  <a:lnTo>
                    <a:pt x="f167" y="f168"/>
                  </a:lnTo>
                  <a:lnTo>
                    <a:pt x="f169" y="f74"/>
                  </a:lnTo>
                  <a:lnTo>
                    <a:pt x="f170" y="f171"/>
                  </a:lnTo>
                  <a:lnTo>
                    <a:pt x="f172" y="f10"/>
                  </a:lnTo>
                  <a:lnTo>
                    <a:pt x="f173" y="f65"/>
                  </a:lnTo>
                  <a:lnTo>
                    <a:pt x="f174" y="f138"/>
                  </a:lnTo>
                  <a:lnTo>
                    <a:pt x="f175" y="f77"/>
                  </a:lnTo>
                  <a:lnTo>
                    <a:pt x="f176" y="f138"/>
                  </a:lnTo>
                  <a:lnTo>
                    <a:pt x="f177" y="f178"/>
                  </a:lnTo>
                  <a:lnTo>
                    <a:pt x="f179" y="f65"/>
                  </a:lnTo>
                  <a:lnTo>
                    <a:pt x="f180" y="f181"/>
                  </a:lnTo>
                  <a:lnTo>
                    <a:pt x="f182" y="f183"/>
                  </a:lnTo>
                  <a:lnTo>
                    <a:pt x="f184" y="f185"/>
                  </a:lnTo>
                  <a:lnTo>
                    <a:pt x="f186" y="f10"/>
                  </a:lnTo>
                  <a:lnTo>
                    <a:pt x="f98" y="f164"/>
                  </a:lnTo>
                  <a:lnTo>
                    <a:pt x="f43" y="f187"/>
                  </a:lnTo>
                  <a:lnTo>
                    <a:pt x="f188" y="f189"/>
                  </a:lnTo>
                  <a:lnTo>
                    <a:pt x="f190" y="f191"/>
                  </a:lnTo>
                  <a:lnTo>
                    <a:pt x="f192" y="f74"/>
                  </a:lnTo>
                  <a:lnTo>
                    <a:pt x="f193" y="f66"/>
                  </a:lnTo>
                  <a:lnTo>
                    <a:pt x="f194" y="f119"/>
                  </a:lnTo>
                  <a:lnTo>
                    <a:pt x="f195" y="f124"/>
                  </a:lnTo>
                  <a:lnTo>
                    <a:pt x="f37" y="f196"/>
                  </a:lnTo>
                  <a:lnTo>
                    <a:pt x="f197" y="f72"/>
                  </a:lnTo>
                  <a:lnTo>
                    <a:pt x="f198" y="f72"/>
                  </a:lnTo>
                  <a:lnTo>
                    <a:pt x="f199" y="f200"/>
                  </a:lnTo>
                  <a:lnTo>
                    <a:pt x="f98" y="f201"/>
                  </a:lnTo>
                  <a:lnTo>
                    <a:pt x="f202" y="f203"/>
                  </a:lnTo>
                  <a:lnTo>
                    <a:pt x="f204" y="f6"/>
                  </a:lnTo>
                  <a:lnTo>
                    <a:pt x="f205" y="f206"/>
                  </a:lnTo>
                  <a:lnTo>
                    <a:pt x="f207" y="f123"/>
                  </a:lnTo>
                  <a:lnTo>
                    <a:pt x="f208" y="f209"/>
                  </a:lnTo>
                  <a:lnTo>
                    <a:pt x="f210" y="f127"/>
                  </a:lnTo>
                  <a:lnTo>
                    <a:pt x="f211" y="f127"/>
                  </a:lnTo>
                  <a:lnTo>
                    <a:pt x="f212" y="f209"/>
                  </a:lnTo>
                  <a:lnTo>
                    <a:pt x="f213" y="f209"/>
                  </a:lnTo>
                  <a:lnTo>
                    <a:pt x="f214" y="f128"/>
                  </a:lnTo>
                  <a:lnTo>
                    <a:pt x="f215" y="f216"/>
                  </a:lnTo>
                  <a:lnTo>
                    <a:pt x="f217" y="f218"/>
                  </a:lnTo>
                  <a:lnTo>
                    <a:pt x="f219" y="f123"/>
                  </a:lnTo>
                  <a:lnTo>
                    <a:pt x="f220" y="f125"/>
                  </a:lnTo>
                  <a:lnTo>
                    <a:pt x="f86" y="f221"/>
                  </a:lnTo>
                  <a:lnTo>
                    <a:pt x="f222" y="f223"/>
                  </a:lnTo>
                  <a:lnTo>
                    <a:pt x="f224" y="f225"/>
                  </a:lnTo>
                  <a:lnTo>
                    <a:pt x="f226" y="f227"/>
                  </a:lnTo>
                  <a:lnTo>
                    <a:pt x="f210" y="f228"/>
                  </a:lnTo>
                  <a:lnTo>
                    <a:pt x="f229" y="f230"/>
                  </a:lnTo>
                  <a:lnTo>
                    <a:pt x="f231" y="f232"/>
                  </a:lnTo>
                  <a:lnTo>
                    <a:pt x="f229" y="f134"/>
                  </a:lnTo>
                  <a:lnTo>
                    <a:pt x="f233" y="f134"/>
                  </a:lnTo>
                  <a:lnTo>
                    <a:pt x="f88" y="f232"/>
                  </a:lnTo>
                  <a:lnTo>
                    <a:pt x="f234" y="f235"/>
                  </a:lnTo>
                  <a:lnTo>
                    <a:pt x="f53" y="f236"/>
                  </a:lnTo>
                  <a:lnTo>
                    <a:pt x="f237" y="f238"/>
                  </a:lnTo>
                  <a:lnTo>
                    <a:pt x="f239" y="f225"/>
                  </a:lnTo>
                  <a:lnTo>
                    <a:pt x="f240" y="f241"/>
                  </a:lnTo>
                  <a:lnTo>
                    <a:pt x="f242" y="f243"/>
                  </a:lnTo>
                  <a:lnTo>
                    <a:pt x="f244" y="f245"/>
                  </a:lnTo>
                  <a:lnTo>
                    <a:pt x="f246" y="f247"/>
                  </a:lnTo>
                  <a:lnTo>
                    <a:pt x="f248" y="f249"/>
                  </a:lnTo>
                  <a:lnTo>
                    <a:pt x="f90" y="f250"/>
                  </a:lnTo>
                  <a:lnTo>
                    <a:pt x="f251" y="f252"/>
                  </a:lnTo>
                  <a:lnTo>
                    <a:pt x="f253" y="f4"/>
                  </a:lnTo>
                  <a:lnTo>
                    <a:pt x="f254" y="f252"/>
                  </a:lnTo>
                  <a:lnTo>
                    <a:pt x="f255" y="f115"/>
                  </a:lnTo>
                  <a:lnTo>
                    <a:pt x="f253" y="f134"/>
                  </a:lnTo>
                  <a:lnTo>
                    <a:pt x="f256" y="f235"/>
                  </a:lnTo>
                  <a:lnTo>
                    <a:pt x="f257" y="f132"/>
                  </a:lnTo>
                  <a:lnTo>
                    <a:pt x="f48" y="f258"/>
                  </a:lnTo>
                  <a:lnTo>
                    <a:pt x="f208" y="f259"/>
                  </a:lnTo>
                  <a:lnTo>
                    <a:pt x="f50" y="f223"/>
                  </a:lnTo>
                  <a:lnTo>
                    <a:pt x="f260" y="f1"/>
                  </a:lnTo>
                  <a:lnTo>
                    <a:pt x="f261" y="f129"/>
                  </a:lnTo>
                  <a:lnTo>
                    <a:pt x="f262" y="f263"/>
                  </a:lnTo>
                  <a:lnTo>
                    <a:pt x="f264" y="f265"/>
                  </a:lnTo>
                  <a:lnTo>
                    <a:pt x="f266" y="f267"/>
                  </a:lnTo>
                  <a:lnTo>
                    <a:pt x="f251" y="f259"/>
                  </a:lnTo>
                  <a:lnTo>
                    <a:pt x="f268" y="f269"/>
                  </a:lnTo>
                  <a:lnTo>
                    <a:pt x="f270" y="f271"/>
                  </a:lnTo>
                  <a:lnTo>
                    <a:pt x="f272" y="f227"/>
                  </a:lnTo>
                  <a:lnTo>
                    <a:pt x="f273" y="f236"/>
                  </a:lnTo>
                  <a:lnTo>
                    <a:pt x="f274" y="f275"/>
                  </a:lnTo>
                  <a:lnTo>
                    <a:pt x="f276" y="f232"/>
                  </a:lnTo>
                  <a:lnTo>
                    <a:pt x="f277" y="f247"/>
                  </a:lnTo>
                  <a:lnTo>
                    <a:pt x="f278" y="f230"/>
                  </a:lnTo>
                  <a:lnTo>
                    <a:pt x="f279" y="f236"/>
                  </a:lnTo>
                  <a:lnTo>
                    <a:pt x="f188" y="f238"/>
                  </a:lnTo>
                  <a:lnTo>
                    <a:pt x="f274" y="f225"/>
                  </a:lnTo>
                  <a:lnTo>
                    <a:pt x="f280" y="f267"/>
                  </a:lnTo>
                  <a:lnTo>
                    <a:pt x="f281" y="f282"/>
                  </a:lnTo>
                  <a:lnTo>
                    <a:pt x="f283" y="f284"/>
                  </a:lnTo>
                  <a:lnTo>
                    <a:pt x="f285" y="f1"/>
                  </a:lnTo>
                  <a:lnTo>
                    <a:pt x="f204" y="f286"/>
                  </a:lnTo>
                  <a:lnTo>
                    <a:pt x="f287" y="f288"/>
                  </a:lnTo>
                  <a:lnTo>
                    <a:pt x="f46" y="f289"/>
                  </a:lnTo>
                  <a:lnTo>
                    <a:pt x="f270" y="f125"/>
                  </a:lnTo>
                  <a:lnTo>
                    <a:pt x="f290" y="f9"/>
                  </a:lnTo>
                  <a:lnTo>
                    <a:pt x="f291" y="f292"/>
                  </a:lnTo>
                  <a:lnTo>
                    <a:pt x="f283" y="f293"/>
                  </a:lnTo>
                  <a:lnTo>
                    <a:pt x="f294" y="f221"/>
                  </a:lnTo>
                  <a:lnTo>
                    <a:pt x="f295" y="f129"/>
                  </a:lnTo>
                  <a:lnTo>
                    <a:pt x="f296" y="f297"/>
                  </a:lnTo>
                  <a:lnTo>
                    <a:pt x="f179" y="f241"/>
                  </a:lnTo>
                  <a:lnTo>
                    <a:pt x="f298" y="f299"/>
                  </a:lnTo>
                  <a:lnTo>
                    <a:pt x="f175" y="f271"/>
                  </a:lnTo>
                  <a:lnTo>
                    <a:pt x="f155" y="f236"/>
                  </a:lnTo>
                  <a:lnTo>
                    <a:pt x="f151" y="f300"/>
                  </a:lnTo>
                  <a:lnTo>
                    <a:pt x="f301" y="f302"/>
                  </a:lnTo>
                  <a:lnTo>
                    <a:pt x="f148" y="f235"/>
                  </a:lnTo>
                  <a:lnTo>
                    <a:pt x="f151" y="f243"/>
                  </a:lnTo>
                  <a:lnTo>
                    <a:pt x="f303" y="f299"/>
                  </a:lnTo>
                  <a:lnTo>
                    <a:pt x="f304" y="f282"/>
                  </a:lnTo>
                  <a:lnTo>
                    <a:pt x="f305" y="f1"/>
                  </a:lnTo>
                  <a:lnTo>
                    <a:pt x="f306" y="f307"/>
                  </a:lnTo>
                  <a:lnTo>
                    <a:pt x="f197" y="f218"/>
                  </a:lnTo>
                  <a:lnTo>
                    <a:pt x="f37" y="f131"/>
                  </a:lnTo>
                  <a:lnTo>
                    <a:pt x="f308" y="f309"/>
                  </a:lnTo>
                  <a:lnTo>
                    <a:pt x="f310" y="f311"/>
                  </a:lnTo>
                  <a:lnTo>
                    <a:pt x="f312" y="f313"/>
                  </a:lnTo>
                  <a:lnTo>
                    <a:pt x="f314" y="f69"/>
                  </a:lnTo>
                  <a:lnTo>
                    <a:pt x="f315" y="f128"/>
                  </a:lnTo>
                  <a:lnTo>
                    <a:pt x="f316" y="f209"/>
                  </a:lnTo>
                  <a:lnTo>
                    <a:pt x="f174" y="f317"/>
                  </a:lnTo>
                  <a:lnTo>
                    <a:pt x="f318" y="f307"/>
                  </a:lnTo>
                  <a:lnTo>
                    <a:pt x="f173" y="f293"/>
                  </a:lnTo>
                  <a:lnTo>
                    <a:pt x="f319" y="f129"/>
                  </a:lnTo>
                  <a:lnTo>
                    <a:pt x="f29" y="f265"/>
                  </a:lnTo>
                  <a:lnTo>
                    <a:pt x="f320" y="f299"/>
                  </a:lnTo>
                  <a:lnTo>
                    <a:pt x="f321" y="f271"/>
                  </a:lnTo>
                  <a:lnTo>
                    <a:pt x="f322" y="f236"/>
                  </a:lnTo>
                  <a:lnTo>
                    <a:pt x="f23" y="f245"/>
                  </a:lnTo>
                  <a:lnTo>
                    <a:pt x="f323" y="f232"/>
                  </a:lnTo>
                  <a:lnTo>
                    <a:pt x="f324" y="f132"/>
                  </a:lnTo>
                  <a:lnTo>
                    <a:pt x="f165" y="f225"/>
                  </a:lnTo>
                  <a:lnTo>
                    <a:pt x="f325" y="f297"/>
                  </a:lnTo>
                  <a:lnTo>
                    <a:pt x="f326" y="f120"/>
                  </a:lnTo>
                  <a:lnTo>
                    <a:pt x="f144" y="f127"/>
                  </a:lnTo>
                  <a:lnTo>
                    <a:pt x="f106" y="f7"/>
                  </a:lnTo>
                  <a:lnTo>
                    <a:pt x="f327" y="f67"/>
                  </a:lnTo>
                  <a:lnTo>
                    <a:pt x="f328" y="f329"/>
                  </a:lnTo>
                  <a:lnTo>
                    <a:pt x="f330" y="f200"/>
                  </a:lnTo>
                  <a:lnTo>
                    <a:pt x="f144" y="f203"/>
                  </a:lnTo>
                  <a:lnTo>
                    <a:pt x="f25" y="f206"/>
                  </a:lnTo>
                  <a:lnTo>
                    <a:pt x="f331" y="f218"/>
                  </a:lnTo>
                  <a:lnTo>
                    <a:pt x="f332" y="f125"/>
                  </a:lnTo>
                  <a:lnTo>
                    <a:pt x="f333" y="f120"/>
                  </a:lnTo>
                  <a:lnTo>
                    <a:pt x="f135" y="f129"/>
                  </a:lnTo>
                  <a:lnTo>
                    <a:pt x="f334" y="f297"/>
                  </a:lnTo>
                  <a:lnTo>
                    <a:pt x="f227" y="f241"/>
                  </a:lnTo>
                  <a:lnTo>
                    <a:pt x="f259" y="f299"/>
                  </a:lnTo>
                  <a:lnTo>
                    <a:pt x="f263" y="f335"/>
                  </a:lnTo>
                  <a:lnTo>
                    <a:pt x="f336" y="f243"/>
                  </a:lnTo>
                  <a:lnTo>
                    <a:pt x="f218" y="f337"/>
                  </a:lnTo>
                  <a:lnTo>
                    <a:pt x="f67" y="f228"/>
                  </a:lnTo>
                  <a:lnTo>
                    <a:pt x="f66" y="f245"/>
                  </a:lnTo>
                  <a:lnTo>
                    <a:pt x="f181" y="f230"/>
                  </a:lnTo>
                  <a:lnTo>
                    <a:pt x="f159" y="f232"/>
                  </a:lnTo>
                  <a:lnTo>
                    <a:pt x="f145" y="f338"/>
                  </a:lnTo>
                  <a:lnTo>
                    <a:pt x="f339" y="f232"/>
                  </a:lnTo>
                  <a:lnTo>
                    <a:pt x="f340" y="f300"/>
                  </a:lnTo>
                  <a:lnTo>
                    <a:pt x="f93" y="f235"/>
                  </a:lnTo>
                  <a:lnTo>
                    <a:pt x="f341" y="f236"/>
                  </a:lnTo>
                  <a:lnTo>
                    <a:pt x="f342" y="f243"/>
                  </a:lnTo>
                  <a:lnTo>
                    <a:pt x="f2" y="f343"/>
                  </a:lnTo>
                  <a:lnTo>
                    <a:pt x="f34" y="f130"/>
                  </a:lnTo>
                  <a:lnTo>
                    <a:pt x="f344" y="f345"/>
                  </a:lnTo>
                  <a:lnTo>
                    <a:pt x="f340" y="f346"/>
                  </a:lnTo>
                  <a:lnTo>
                    <a:pt x="f347" y="f1"/>
                  </a:lnTo>
                  <a:lnTo>
                    <a:pt x="f348" y="f349"/>
                  </a:lnTo>
                  <a:lnTo>
                    <a:pt x="f116" y="f350"/>
                  </a:lnTo>
                  <a:lnTo>
                    <a:pt x="f351" y="f123"/>
                  </a:lnTo>
                  <a:lnTo>
                    <a:pt x="f5" y="f6"/>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 name="Freeform 8"/>
            <p:cNvSpPr/>
            <p:nvPr/>
          </p:nvSpPr>
          <p:spPr>
            <a:xfrm>
              <a:off x="6692400" y="3648600"/>
              <a:ext cx="129240" cy="23760"/>
            </a:xfrm>
            <a:custGeom>
              <a:avLst/>
              <a:gdLst>
                <a:gd name="f0" fmla="val 0"/>
                <a:gd name="f1" fmla="val 217"/>
                <a:gd name="f2" fmla="val 42"/>
                <a:gd name="f3" fmla="val 106"/>
                <a:gd name="f4" fmla="val 2"/>
                <a:gd name="f5" fmla="val 121"/>
                <a:gd name="f6" fmla="val 135"/>
                <a:gd name="f7" fmla="val 149"/>
                <a:gd name="f8" fmla="val 164"/>
                <a:gd name="f9" fmla="val 3"/>
                <a:gd name="f10" fmla="val 177"/>
                <a:gd name="f11" fmla="val 6"/>
                <a:gd name="f12" fmla="val 191"/>
                <a:gd name="f13" fmla="val 10"/>
                <a:gd name="f14" fmla="val 204"/>
                <a:gd name="f15" fmla="val 13"/>
                <a:gd name="f16" fmla="val 18"/>
                <a:gd name="f17" fmla="val 203"/>
                <a:gd name="f18" fmla="val 178"/>
                <a:gd name="f19" fmla="val 19"/>
                <a:gd name="f20" fmla="val 151"/>
                <a:gd name="f21" fmla="val 20"/>
                <a:gd name="f22" fmla="val 139"/>
                <a:gd name="f23" fmla="val 22"/>
                <a:gd name="f24" fmla="val 126"/>
                <a:gd name="f25" fmla="val 24"/>
                <a:gd name="f26" fmla="val 113"/>
                <a:gd name="f27" fmla="val 25"/>
                <a:gd name="f28" fmla="val 100"/>
                <a:gd name="f29" fmla="val 27"/>
                <a:gd name="f30" fmla="val 87"/>
                <a:gd name="f31" fmla="val 29"/>
                <a:gd name="f32" fmla="val 74"/>
                <a:gd name="f33" fmla="val 30"/>
                <a:gd name="f34" fmla="val 63"/>
                <a:gd name="f35" fmla="val 33"/>
                <a:gd name="f36" fmla="val 50"/>
                <a:gd name="f37" fmla="val 35"/>
                <a:gd name="f38" fmla="val 37"/>
                <a:gd name="f39" fmla="val 40"/>
                <a:gd name="f40" fmla="val 12"/>
                <a:gd name="f41" fmla="val 14"/>
                <a:gd name="f42" fmla="val 36"/>
                <a:gd name="f43" fmla="val 32"/>
                <a:gd name="f44" fmla="val 52"/>
                <a:gd name="f45" fmla="val 64"/>
                <a:gd name="f46" fmla="val 78"/>
                <a:gd name="f47" fmla="val 91"/>
              </a:gdLst>
              <a:ahLst/>
              <a:cxnLst>
                <a:cxn ang="3cd4">
                  <a:pos x="hc" y="t"/>
                </a:cxn>
                <a:cxn ang="0">
                  <a:pos x="r" y="vc"/>
                </a:cxn>
                <a:cxn ang="cd4">
                  <a:pos x="hc" y="b"/>
                </a:cxn>
                <a:cxn ang="cd2">
                  <a:pos x="l" y="vc"/>
                </a:cxn>
              </a:cxnLst>
              <a:rect l="l" t="t" r="r" b="b"/>
              <a:pathLst>
                <a:path w="217" h="42">
                  <a:moveTo>
                    <a:pt x="f3" y="f4"/>
                  </a:moveTo>
                  <a:lnTo>
                    <a:pt x="f5" y="f0"/>
                  </a:lnTo>
                  <a:lnTo>
                    <a:pt x="f6" y="f0"/>
                  </a:lnTo>
                  <a:lnTo>
                    <a:pt x="f7" y="f4"/>
                  </a:lnTo>
                  <a:lnTo>
                    <a:pt x="f8" y="f9"/>
                  </a:lnTo>
                  <a:lnTo>
                    <a:pt x="f10" y="f11"/>
                  </a:lnTo>
                  <a:lnTo>
                    <a:pt x="f12" y="f13"/>
                  </a:lnTo>
                  <a:lnTo>
                    <a:pt x="f14" y="f15"/>
                  </a:lnTo>
                  <a:lnTo>
                    <a:pt x="f1" y="f16"/>
                  </a:lnTo>
                  <a:lnTo>
                    <a:pt x="f17" y="f16"/>
                  </a:lnTo>
                  <a:lnTo>
                    <a:pt x="f12" y="f16"/>
                  </a:lnTo>
                  <a:lnTo>
                    <a:pt x="f18" y="f19"/>
                  </a:lnTo>
                  <a:lnTo>
                    <a:pt x="f8" y="f19"/>
                  </a:lnTo>
                  <a:lnTo>
                    <a:pt x="f20" y="f21"/>
                  </a:lnTo>
                  <a:lnTo>
                    <a:pt x="f22" y="f23"/>
                  </a:lnTo>
                  <a:lnTo>
                    <a:pt x="f24" y="f25"/>
                  </a:lnTo>
                  <a:lnTo>
                    <a:pt x="f26" y="f27"/>
                  </a:lnTo>
                  <a:lnTo>
                    <a:pt x="f28" y="f29"/>
                  </a:lnTo>
                  <a:lnTo>
                    <a:pt x="f30" y="f31"/>
                  </a:lnTo>
                  <a:lnTo>
                    <a:pt x="f32" y="f33"/>
                  </a:lnTo>
                  <a:lnTo>
                    <a:pt x="f34" y="f35"/>
                  </a:lnTo>
                  <a:lnTo>
                    <a:pt x="f36" y="f37"/>
                  </a:lnTo>
                  <a:lnTo>
                    <a:pt x="f38" y="f38"/>
                  </a:lnTo>
                  <a:lnTo>
                    <a:pt x="f27" y="f39"/>
                  </a:lnTo>
                  <a:lnTo>
                    <a:pt x="f40" y="f2"/>
                  </a:lnTo>
                  <a:lnTo>
                    <a:pt x="f0" y="f39"/>
                  </a:lnTo>
                  <a:lnTo>
                    <a:pt x="f41" y="f42"/>
                  </a:lnTo>
                  <a:lnTo>
                    <a:pt x="f29" y="f43"/>
                  </a:lnTo>
                  <a:lnTo>
                    <a:pt x="f39" y="f27"/>
                  </a:lnTo>
                  <a:lnTo>
                    <a:pt x="f44" y="f16"/>
                  </a:lnTo>
                  <a:lnTo>
                    <a:pt x="f45" y="f40"/>
                  </a:lnTo>
                  <a:lnTo>
                    <a:pt x="f46" y="f11"/>
                  </a:lnTo>
                  <a:lnTo>
                    <a:pt x="f47"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0" name="Freeform 9"/>
            <p:cNvSpPr/>
            <p:nvPr/>
          </p:nvSpPr>
          <p:spPr>
            <a:xfrm>
              <a:off x="6841080" y="3866399"/>
              <a:ext cx="37080" cy="115920"/>
            </a:xfrm>
            <a:custGeom>
              <a:avLst/>
              <a:gdLst>
                <a:gd name="f0" fmla="val 0"/>
                <a:gd name="f1" fmla="val 61"/>
                <a:gd name="f2" fmla="val 195"/>
                <a:gd name="f3" fmla="val 32"/>
                <a:gd name="f4" fmla="val 31"/>
                <a:gd name="f5" fmla="val 20"/>
                <a:gd name="f6" fmla="val 27"/>
                <a:gd name="f7" fmla="val 38"/>
                <a:gd name="f8" fmla="val 24"/>
                <a:gd name="f9" fmla="val 58"/>
                <a:gd name="f10" fmla="val 28"/>
                <a:gd name="f11" fmla="val 78"/>
                <a:gd name="f12" fmla="val 93"/>
                <a:gd name="f13" fmla="val 106"/>
                <a:gd name="f14" fmla="val 45"/>
                <a:gd name="f15" fmla="val 120"/>
                <a:gd name="f16" fmla="val 52"/>
                <a:gd name="f17" fmla="val 134"/>
                <a:gd name="f18" fmla="val 149"/>
                <a:gd name="f19" fmla="val 163"/>
                <a:gd name="f20" fmla="val 179"/>
                <a:gd name="f21" fmla="val 57"/>
                <a:gd name="f22" fmla="val 177"/>
                <a:gd name="f23" fmla="val 51"/>
                <a:gd name="f24" fmla="val 162"/>
                <a:gd name="f25" fmla="val 43"/>
                <a:gd name="f26" fmla="val 147"/>
                <a:gd name="f27" fmla="val 33"/>
                <a:gd name="f28" fmla="val 133"/>
                <a:gd name="f29" fmla="val 23"/>
                <a:gd name="f30" fmla="val 119"/>
                <a:gd name="f31" fmla="val 14"/>
                <a:gd name="f32" fmla="val 105"/>
                <a:gd name="f33" fmla="val 6"/>
                <a:gd name="f34" fmla="val 90"/>
                <a:gd name="f35" fmla="val 1"/>
                <a:gd name="f36" fmla="val 74"/>
                <a:gd name="f37" fmla="val 63"/>
                <a:gd name="f38" fmla="val 2"/>
                <a:gd name="f39" fmla="val 42"/>
                <a:gd name="f40" fmla="val 10"/>
                <a:gd name="f41" fmla="val 16"/>
                <a:gd name="f42" fmla="val 7"/>
              </a:gdLst>
              <a:ahLst/>
              <a:cxnLst>
                <a:cxn ang="3cd4">
                  <a:pos x="hc" y="t"/>
                </a:cxn>
                <a:cxn ang="0">
                  <a:pos x="r" y="vc"/>
                </a:cxn>
                <a:cxn ang="cd4">
                  <a:pos x="hc" y="b"/>
                </a:cxn>
                <a:cxn ang="cd2">
                  <a:pos x="l" y="vc"/>
                </a:cxn>
              </a:cxnLst>
              <a:rect l="l" t="t" r="r" b="b"/>
              <a:pathLst>
                <a:path w="61" h="195">
                  <a:moveTo>
                    <a:pt x="f3" y="f0"/>
                  </a:moveTo>
                  <a:lnTo>
                    <a:pt x="f4" y="f5"/>
                  </a:lnTo>
                  <a:lnTo>
                    <a:pt x="f6" y="f7"/>
                  </a:lnTo>
                  <a:lnTo>
                    <a:pt x="f8" y="f9"/>
                  </a:lnTo>
                  <a:lnTo>
                    <a:pt x="f10" y="f11"/>
                  </a:lnTo>
                  <a:lnTo>
                    <a:pt x="f3" y="f12"/>
                  </a:lnTo>
                  <a:lnTo>
                    <a:pt x="f7" y="f13"/>
                  </a:lnTo>
                  <a:lnTo>
                    <a:pt x="f14" y="f15"/>
                  </a:lnTo>
                  <a:lnTo>
                    <a:pt x="f16" y="f17"/>
                  </a:lnTo>
                  <a:lnTo>
                    <a:pt x="f9" y="f18"/>
                  </a:lnTo>
                  <a:lnTo>
                    <a:pt x="f1" y="f19"/>
                  </a:lnTo>
                  <a:lnTo>
                    <a:pt x="f1" y="f20"/>
                  </a:lnTo>
                  <a:lnTo>
                    <a:pt x="f9" y="f2"/>
                  </a:lnTo>
                  <a:lnTo>
                    <a:pt x="f21" y="f22"/>
                  </a:lnTo>
                  <a:lnTo>
                    <a:pt x="f23" y="f24"/>
                  </a:lnTo>
                  <a:lnTo>
                    <a:pt x="f25" y="f26"/>
                  </a:lnTo>
                  <a:lnTo>
                    <a:pt x="f27" y="f28"/>
                  </a:lnTo>
                  <a:lnTo>
                    <a:pt x="f29" y="f30"/>
                  </a:lnTo>
                  <a:lnTo>
                    <a:pt x="f31" y="f32"/>
                  </a:lnTo>
                  <a:lnTo>
                    <a:pt x="f33" y="f34"/>
                  </a:lnTo>
                  <a:lnTo>
                    <a:pt x="f35" y="f36"/>
                  </a:lnTo>
                  <a:lnTo>
                    <a:pt x="f0" y="f37"/>
                  </a:lnTo>
                  <a:lnTo>
                    <a:pt x="f0" y="f16"/>
                  </a:lnTo>
                  <a:lnTo>
                    <a:pt x="f38" y="f39"/>
                  </a:lnTo>
                  <a:lnTo>
                    <a:pt x="f33" y="f3"/>
                  </a:lnTo>
                  <a:lnTo>
                    <a:pt x="f40" y="f29"/>
                  </a:lnTo>
                  <a:lnTo>
                    <a:pt x="f41" y="f31"/>
                  </a:lnTo>
                  <a:lnTo>
                    <a:pt x="f29" y="f42"/>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1" name="Freeform 10"/>
            <p:cNvSpPr/>
            <p:nvPr/>
          </p:nvSpPr>
          <p:spPr>
            <a:xfrm>
              <a:off x="6897240" y="3935880"/>
              <a:ext cx="65880" cy="27360"/>
            </a:xfrm>
            <a:custGeom>
              <a:avLst/>
              <a:gdLst>
                <a:gd name="f0" fmla="val 0"/>
                <a:gd name="f1" fmla="val 111"/>
                <a:gd name="f2" fmla="val 46"/>
                <a:gd name="f3" fmla="val 16"/>
                <a:gd name="f4" fmla="val 10"/>
                <a:gd name="f5" fmla="val 19"/>
                <a:gd name="f6" fmla="val 20"/>
                <a:gd name="f7" fmla="val 22"/>
                <a:gd name="f8" fmla="val 30"/>
                <a:gd name="f9" fmla="val 23"/>
                <a:gd name="f10" fmla="val 41"/>
                <a:gd name="f11" fmla="val 24"/>
                <a:gd name="f12" fmla="val 51"/>
                <a:gd name="f13" fmla="val 63"/>
                <a:gd name="f14" fmla="val 72"/>
                <a:gd name="f15" fmla="val 82"/>
                <a:gd name="f16" fmla="val 17"/>
                <a:gd name="f17" fmla="val 89"/>
                <a:gd name="f18" fmla="val 11"/>
                <a:gd name="f19" fmla="val 95"/>
                <a:gd name="f20" fmla="val 5"/>
                <a:gd name="f21" fmla="val 103"/>
                <a:gd name="f22" fmla="val 1"/>
                <a:gd name="f23" fmla="val 8"/>
                <a:gd name="f24" fmla="val 94"/>
                <a:gd name="f25" fmla="val 86"/>
                <a:gd name="f26" fmla="val 25"/>
                <a:gd name="f27" fmla="val 76"/>
                <a:gd name="f28" fmla="val 33"/>
                <a:gd name="f29" fmla="val 66"/>
                <a:gd name="f30" fmla="val 39"/>
                <a:gd name="f31" fmla="val 56"/>
                <a:gd name="f32" fmla="val 44"/>
                <a:gd name="f33" fmla="val 45"/>
                <a:gd name="f34" fmla="val 40"/>
                <a:gd name="f35" fmla="val 14"/>
                <a:gd name="f36" fmla="val 6"/>
              </a:gdLst>
              <a:ahLst/>
              <a:cxnLst>
                <a:cxn ang="3cd4">
                  <a:pos x="hc" y="t"/>
                </a:cxn>
                <a:cxn ang="0">
                  <a:pos x="r" y="vc"/>
                </a:cxn>
                <a:cxn ang="cd4">
                  <a:pos x="hc" y="b"/>
                </a:cxn>
                <a:cxn ang="cd2">
                  <a:pos x="l" y="vc"/>
                </a:cxn>
              </a:cxnLst>
              <a:rect l="l" t="t" r="r" b="b"/>
              <a:pathLst>
                <a:path w="111" h="46">
                  <a:moveTo>
                    <a:pt x="f0" y="f3"/>
                  </a:moveTo>
                  <a:lnTo>
                    <a:pt x="f4" y="f5"/>
                  </a:lnTo>
                  <a:lnTo>
                    <a:pt x="f6" y="f7"/>
                  </a:lnTo>
                  <a:lnTo>
                    <a:pt x="f8" y="f9"/>
                  </a:lnTo>
                  <a:lnTo>
                    <a:pt x="f10" y="f11"/>
                  </a:lnTo>
                  <a:lnTo>
                    <a:pt x="f12" y="f11"/>
                  </a:lnTo>
                  <a:lnTo>
                    <a:pt x="f13" y="f9"/>
                  </a:lnTo>
                  <a:lnTo>
                    <a:pt x="f14" y="f6"/>
                  </a:lnTo>
                  <a:lnTo>
                    <a:pt x="f15" y="f16"/>
                  </a:lnTo>
                  <a:lnTo>
                    <a:pt x="f17" y="f18"/>
                  </a:lnTo>
                  <a:lnTo>
                    <a:pt x="f19" y="f20"/>
                  </a:lnTo>
                  <a:lnTo>
                    <a:pt x="f21" y="f22"/>
                  </a:lnTo>
                  <a:lnTo>
                    <a:pt x="f1" y="f0"/>
                  </a:lnTo>
                  <a:lnTo>
                    <a:pt x="f21" y="f23"/>
                  </a:lnTo>
                  <a:lnTo>
                    <a:pt x="f24" y="f16"/>
                  </a:lnTo>
                  <a:lnTo>
                    <a:pt x="f25" y="f26"/>
                  </a:lnTo>
                  <a:lnTo>
                    <a:pt x="f27" y="f28"/>
                  </a:lnTo>
                  <a:lnTo>
                    <a:pt x="f29" y="f30"/>
                  </a:lnTo>
                  <a:lnTo>
                    <a:pt x="f31" y="f32"/>
                  </a:lnTo>
                  <a:lnTo>
                    <a:pt x="f33" y="f2"/>
                  </a:lnTo>
                  <a:lnTo>
                    <a:pt x="f28" y="f33"/>
                  </a:lnTo>
                  <a:lnTo>
                    <a:pt x="f9" y="f34"/>
                  </a:lnTo>
                  <a:lnTo>
                    <a:pt x="f35" y="f28"/>
                  </a:lnTo>
                  <a:lnTo>
                    <a:pt x="f36" y="f26"/>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2" name="Freeform 11"/>
            <p:cNvSpPr/>
            <p:nvPr/>
          </p:nvSpPr>
          <p:spPr>
            <a:xfrm>
              <a:off x="6911640" y="3995640"/>
              <a:ext cx="19080" cy="21600"/>
            </a:xfrm>
            <a:custGeom>
              <a:avLst/>
              <a:gdLst>
                <a:gd name="f0" fmla="val 0"/>
                <a:gd name="f1" fmla="val 32"/>
                <a:gd name="f2" fmla="val 37"/>
                <a:gd name="f3" fmla="val 8"/>
                <a:gd name="f4" fmla="val 15"/>
                <a:gd name="f5" fmla="val 20"/>
                <a:gd name="f6" fmla="val 2"/>
                <a:gd name="f7" fmla="val 25"/>
                <a:gd name="f8" fmla="val 7"/>
                <a:gd name="f9" fmla="val 30"/>
                <a:gd name="f10" fmla="val 11"/>
                <a:gd name="f11" fmla="val 31"/>
                <a:gd name="f12" fmla="val 16"/>
                <a:gd name="f13" fmla="val 23"/>
                <a:gd name="f14" fmla="val 29"/>
                <a:gd name="f15" fmla="val 34"/>
                <a:gd name="f16" fmla="val 28"/>
                <a:gd name="f17" fmla="val 22"/>
                <a:gd name="f18" fmla="val 19"/>
                <a:gd name="f19" fmla="val 36"/>
                <a:gd name="f20" fmla="val 10"/>
                <a:gd name="f21" fmla="val 4"/>
                <a:gd name="f22" fmla="val 1"/>
                <a:gd name="f23" fmla="val 13"/>
              </a:gdLst>
              <a:ahLst/>
              <a:cxnLst>
                <a:cxn ang="3cd4">
                  <a:pos x="hc" y="t"/>
                </a:cxn>
                <a:cxn ang="0">
                  <a:pos x="r" y="vc"/>
                </a:cxn>
                <a:cxn ang="cd4">
                  <a:pos x="hc" y="b"/>
                </a:cxn>
                <a:cxn ang="cd2">
                  <a:pos x="l" y="vc"/>
                </a:cxn>
              </a:cxnLst>
              <a:rect l="l" t="t" r="r" b="b"/>
              <a:pathLst>
                <a:path w="32" h="37">
                  <a:moveTo>
                    <a:pt x="f3" y="f0"/>
                  </a:moveTo>
                  <a:lnTo>
                    <a:pt x="f4" y="f0"/>
                  </a:lnTo>
                  <a:lnTo>
                    <a:pt x="f5" y="f6"/>
                  </a:lnTo>
                  <a:lnTo>
                    <a:pt x="f7" y="f8"/>
                  </a:lnTo>
                  <a:lnTo>
                    <a:pt x="f9" y="f10"/>
                  </a:lnTo>
                  <a:lnTo>
                    <a:pt x="f11" y="f12"/>
                  </a:lnTo>
                  <a:lnTo>
                    <a:pt x="f1" y="f13"/>
                  </a:lnTo>
                  <a:lnTo>
                    <a:pt x="f1" y="f14"/>
                  </a:lnTo>
                  <a:lnTo>
                    <a:pt x="f11" y="f15"/>
                  </a:lnTo>
                  <a:lnTo>
                    <a:pt x="f16" y="f2"/>
                  </a:lnTo>
                  <a:lnTo>
                    <a:pt x="f7" y="f2"/>
                  </a:lnTo>
                  <a:lnTo>
                    <a:pt x="f17" y="f2"/>
                  </a:lnTo>
                  <a:lnTo>
                    <a:pt x="f18" y="f19"/>
                  </a:lnTo>
                  <a:lnTo>
                    <a:pt x="f20" y="f9"/>
                  </a:lnTo>
                  <a:lnTo>
                    <a:pt x="f21" y="f17"/>
                  </a:lnTo>
                  <a:lnTo>
                    <a:pt x="f22" y="f23"/>
                  </a:lnTo>
                  <a:lnTo>
                    <a:pt x="f0" y="f6"/>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3" name="Freeform 12"/>
            <p:cNvSpPr/>
            <p:nvPr/>
          </p:nvSpPr>
          <p:spPr>
            <a:xfrm>
              <a:off x="6910560" y="3889080"/>
              <a:ext cx="15120" cy="14040"/>
            </a:xfrm>
            <a:custGeom>
              <a:avLst/>
              <a:gdLst>
                <a:gd name="f0" fmla="val 0"/>
                <a:gd name="f1" fmla="val 27"/>
                <a:gd name="f2" fmla="val 24"/>
                <a:gd name="f3" fmla="val 22"/>
                <a:gd name="f4" fmla="val 26"/>
                <a:gd name="f5" fmla="val 3"/>
                <a:gd name="f6" fmla="val 8"/>
                <a:gd name="f7" fmla="val 12"/>
                <a:gd name="f8" fmla="val 17"/>
                <a:gd name="f9" fmla="val 25"/>
                <a:gd name="f10" fmla="val 19"/>
                <a:gd name="f11" fmla="val 21"/>
                <a:gd name="f12" fmla="val 20"/>
                <a:gd name="f13" fmla="val 23"/>
                <a:gd name="f14" fmla="val 18"/>
                <a:gd name="f15" fmla="val 7"/>
                <a:gd name="f16" fmla="val 16"/>
                <a:gd name="f17" fmla="val 4"/>
                <a:gd name="f18" fmla="val 10"/>
                <a:gd name="f19" fmla="val 5"/>
                <a:gd name="f20" fmla="val 2"/>
                <a:gd name="f21" fmla="val 11"/>
              </a:gdLst>
              <a:ahLst/>
              <a:cxnLst>
                <a:cxn ang="3cd4">
                  <a:pos x="hc" y="t"/>
                </a:cxn>
                <a:cxn ang="0">
                  <a:pos x="r" y="vc"/>
                </a:cxn>
                <a:cxn ang="cd4">
                  <a:pos x="hc" y="b"/>
                </a:cxn>
                <a:cxn ang="cd2">
                  <a:pos x="l" y="vc"/>
                </a:cxn>
              </a:cxnLst>
              <a:rect l="l" t="t" r="r" b="b"/>
              <a:pathLst>
                <a:path w="27" h="24">
                  <a:moveTo>
                    <a:pt x="f3" y="f0"/>
                  </a:moveTo>
                  <a:lnTo>
                    <a:pt x="f4" y="f5"/>
                  </a:lnTo>
                  <a:lnTo>
                    <a:pt x="f1" y="f6"/>
                  </a:lnTo>
                  <a:lnTo>
                    <a:pt x="f1" y="f7"/>
                  </a:lnTo>
                  <a:lnTo>
                    <a:pt x="f4" y="f8"/>
                  </a:lnTo>
                  <a:lnTo>
                    <a:pt x="f9" y="f10"/>
                  </a:lnTo>
                  <a:lnTo>
                    <a:pt x="f3" y="f11"/>
                  </a:lnTo>
                  <a:lnTo>
                    <a:pt x="f12" y="f13"/>
                  </a:lnTo>
                  <a:lnTo>
                    <a:pt x="f14" y="f2"/>
                  </a:lnTo>
                  <a:lnTo>
                    <a:pt x="f7" y="f11"/>
                  </a:lnTo>
                  <a:lnTo>
                    <a:pt x="f15" y="f16"/>
                  </a:lnTo>
                  <a:lnTo>
                    <a:pt x="f17" y="f18"/>
                  </a:lnTo>
                  <a:lnTo>
                    <a:pt x="f0" y="f17"/>
                  </a:lnTo>
                  <a:lnTo>
                    <a:pt x="f19" y="f20"/>
                  </a:lnTo>
                  <a:lnTo>
                    <a:pt x="f21" y="f0"/>
                  </a:lnTo>
                  <a:lnTo>
                    <a:pt x="f8" y="f0"/>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4" name="Freeform 13"/>
            <p:cNvSpPr/>
            <p:nvPr/>
          </p:nvSpPr>
          <p:spPr>
            <a:xfrm>
              <a:off x="6946560" y="3786120"/>
              <a:ext cx="60840" cy="94320"/>
            </a:xfrm>
            <a:custGeom>
              <a:avLst/>
              <a:gdLst>
                <a:gd name="f0" fmla="val 0"/>
                <a:gd name="f1" fmla="val 103"/>
                <a:gd name="f2" fmla="val 158"/>
                <a:gd name="f3" fmla="val 79"/>
                <a:gd name="f4" fmla="val 65"/>
                <a:gd name="f5" fmla="val 81"/>
                <a:gd name="f6" fmla="val 49"/>
                <a:gd name="f7" fmla="val 82"/>
                <a:gd name="f8" fmla="val 32"/>
                <a:gd name="f9" fmla="val 16"/>
                <a:gd name="f10" fmla="val 76"/>
                <a:gd name="f11" fmla="val 90"/>
                <a:gd name="f12" fmla="val 15"/>
                <a:gd name="f13" fmla="val 98"/>
                <a:gd name="f14" fmla="val 33"/>
                <a:gd name="f15" fmla="val 54"/>
                <a:gd name="f16" fmla="val 102"/>
                <a:gd name="f17" fmla="val 96"/>
                <a:gd name="f18" fmla="val 92"/>
                <a:gd name="f19" fmla="val 87"/>
                <a:gd name="f20" fmla="val 107"/>
                <a:gd name="f21" fmla="val 120"/>
                <a:gd name="f22" fmla="val 62"/>
                <a:gd name="f23" fmla="val 131"/>
                <a:gd name="f24" fmla="val 48"/>
                <a:gd name="f25" fmla="val 140"/>
                <a:gd name="f26" fmla="val 148"/>
                <a:gd name="f27" fmla="val 154"/>
                <a:gd name="f28" fmla="val 13"/>
                <a:gd name="f29" fmla="val 150"/>
                <a:gd name="f30" fmla="val 26"/>
                <a:gd name="f31" fmla="val 38"/>
                <a:gd name="f32" fmla="val 50"/>
                <a:gd name="f33" fmla="val 59"/>
                <a:gd name="f34" fmla="val 108"/>
                <a:gd name="f35" fmla="val 68"/>
                <a:gd name="f36" fmla="val 94"/>
                <a:gd name="f37" fmla="val 75"/>
                <a:gd name="f38" fmla="val 80"/>
              </a:gdLst>
              <a:ahLst/>
              <a:cxnLst>
                <a:cxn ang="3cd4">
                  <a:pos x="hc" y="t"/>
                </a:cxn>
                <a:cxn ang="0">
                  <a:pos x="r" y="vc"/>
                </a:cxn>
                <a:cxn ang="cd4">
                  <a:pos x="hc" y="b"/>
                </a:cxn>
                <a:cxn ang="cd2">
                  <a:pos x="l" y="vc"/>
                </a:cxn>
              </a:cxnLst>
              <a:rect l="l" t="t" r="r" b="b"/>
              <a:pathLst>
                <a:path w="103" h="158">
                  <a:moveTo>
                    <a:pt x="f3" y="f4"/>
                  </a:moveTo>
                  <a:lnTo>
                    <a:pt x="f5" y="f6"/>
                  </a:lnTo>
                  <a:lnTo>
                    <a:pt x="f7" y="f8"/>
                  </a:lnTo>
                  <a:lnTo>
                    <a:pt x="f5" y="f9"/>
                  </a:lnTo>
                  <a:lnTo>
                    <a:pt x="f10" y="f0"/>
                  </a:lnTo>
                  <a:lnTo>
                    <a:pt x="f11" y="f12"/>
                  </a:lnTo>
                  <a:lnTo>
                    <a:pt x="f13" y="f14"/>
                  </a:lnTo>
                  <a:lnTo>
                    <a:pt x="f1" y="f15"/>
                  </a:lnTo>
                  <a:lnTo>
                    <a:pt x="f16" y="f10"/>
                  </a:lnTo>
                  <a:lnTo>
                    <a:pt x="f17" y="f18"/>
                  </a:lnTo>
                  <a:lnTo>
                    <a:pt x="f19" y="f20"/>
                  </a:lnTo>
                  <a:lnTo>
                    <a:pt x="f10" y="f21"/>
                  </a:lnTo>
                  <a:lnTo>
                    <a:pt x="f22" y="f23"/>
                  </a:lnTo>
                  <a:lnTo>
                    <a:pt x="f24" y="f25"/>
                  </a:lnTo>
                  <a:lnTo>
                    <a:pt x="f14" y="f26"/>
                  </a:lnTo>
                  <a:lnTo>
                    <a:pt x="f9" y="f27"/>
                  </a:lnTo>
                  <a:lnTo>
                    <a:pt x="f0" y="f2"/>
                  </a:lnTo>
                  <a:lnTo>
                    <a:pt x="f28" y="f29"/>
                  </a:lnTo>
                  <a:lnTo>
                    <a:pt x="f30" y="f25"/>
                  </a:lnTo>
                  <a:lnTo>
                    <a:pt x="f31" y="f23"/>
                  </a:lnTo>
                  <a:lnTo>
                    <a:pt x="f32" y="f21"/>
                  </a:lnTo>
                  <a:lnTo>
                    <a:pt x="f33" y="f34"/>
                  </a:lnTo>
                  <a:lnTo>
                    <a:pt x="f35" y="f36"/>
                  </a:lnTo>
                  <a:lnTo>
                    <a:pt x="f37" y="f38"/>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5" name="Freeform 14"/>
            <p:cNvSpPr/>
            <p:nvPr/>
          </p:nvSpPr>
          <p:spPr>
            <a:xfrm>
              <a:off x="7017119" y="3740400"/>
              <a:ext cx="56160" cy="22680"/>
            </a:xfrm>
            <a:custGeom>
              <a:avLst/>
              <a:gdLst>
                <a:gd name="f0" fmla="val 0"/>
                <a:gd name="f1" fmla="val 93"/>
                <a:gd name="f2" fmla="val 38"/>
                <a:gd name="f3" fmla="val 2"/>
                <a:gd name="f4" fmla="val 8"/>
                <a:gd name="f5" fmla="val 5"/>
                <a:gd name="f6" fmla="val 16"/>
                <a:gd name="f7" fmla="val 24"/>
                <a:gd name="f8" fmla="val 11"/>
                <a:gd name="f9" fmla="val 33"/>
                <a:gd name="f10" fmla="val 14"/>
                <a:gd name="f11" fmla="val 41"/>
                <a:gd name="f12" fmla="val 51"/>
                <a:gd name="f13" fmla="val 17"/>
                <a:gd name="f14" fmla="val 59"/>
                <a:gd name="f15" fmla="val 68"/>
                <a:gd name="f16" fmla="val 13"/>
                <a:gd name="f17" fmla="val 75"/>
                <a:gd name="f18" fmla="val 9"/>
                <a:gd name="f19" fmla="val 81"/>
                <a:gd name="f20" fmla="val 6"/>
                <a:gd name="f21" fmla="val 86"/>
                <a:gd name="f22" fmla="val 91"/>
                <a:gd name="f23" fmla="val 23"/>
                <a:gd name="f24" fmla="val 30"/>
                <a:gd name="f25" fmla="val 69"/>
                <a:gd name="f26" fmla="val 63"/>
                <a:gd name="f27" fmla="val 36"/>
                <a:gd name="f28" fmla="val 56"/>
                <a:gd name="f29" fmla="val 37"/>
                <a:gd name="f30" fmla="val 49"/>
                <a:gd name="f31" fmla="val 43"/>
                <a:gd name="f32" fmla="val 29"/>
                <a:gd name="f33" fmla="val 35"/>
                <a:gd name="f34" fmla="val 28"/>
                <a:gd name="f35" fmla="val 20"/>
                <a:gd name="f36" fmla="val 3"/>
              </a:gdLst>
              <a:ahLst/>
              <a:cxnLst>
                <a:cxn ang="3cd4">
                  <a:pos x="hc" y="t"/>
                </a:cxn>
                <a:cxn ang="0">
                  <a:pos x="r" y="vc"/>
                </a:cxn>
                <a:cxn ang="cd4">
                  <a:pos x="hc" y="b"/>
                </a:cxn>
                <a:cxn ang="cd2">
                  <a:pos x="l" y="vc"/>
                </a:cxn>
              </a:cxnLst>
              <a:rect l="l" t="t" r="r" b="b"/>
              <a:pathLst>
                <a:path w="93" h="38">
                  <a:moveTo>
                    <a:pt x="f0" y="f3"/>
                  </a:moveTo>
                  <a:lnTo>
                    <a:pt x="f4" y="f5"/>
                  </a:lnTo>
                  <a:lnTo>
                    <a:pt x="f6" y="f4"/>
                  </a:lnTo>
                  <a:lnTo>
                    <a:pt x="f7" y="f8"/>
                  </a:lnTo>
                  <a:lnTo>
                    <a:pt x="f9" y="f10"/>
                  </a:lnTo>
                  <a:lnTo>
                    <a:pt x="f11" y="f6"/>
                  </a:lnTo>
                  <a:lnTo>
                    <a:pt x="f12" y="f13"/>
                  </a:lnTo>
                  <a:lnTo>
                    <a:pt x="f14" y="f6"/>
                  </a:lnTo>
                  <a:lnTo>
                    <a:pt x="f15" y="f16"/>
                  </a:lnTo>
                  <a:lnTo>
                    <a:pt x="f17" y="f18"/>
                  </a:lnTo>
                  <a:lnTo>
                    <a:pt x="f19" y="f20"/>
                  </a:lnTo>
                  <a:lnTo>
                    <a:pt x="f21" y="f3"/>
                  </a:lnTo>
                  <a:lnTo>
                    <a:pt x="f1" y="f0"/>
                  </a:lnTo>
                  <a:lnTo>
                    <a:pt x="f22" y="f4"/>
                  </a:lnTo>
                  <a:lnTo>
                    <a:pt x="f21" y="f6"/>
                  </a:lnTo>
                  <a:lnTo>
                    <a:pt x="f19" y="f23"/>
                  </a:lnTo>
                  <a:lnTo>
                    <a:pt x="f17" y="f24"/>
                  </a:lnTo>
                  <a:lnTo>
                    <a:pt x="f25" y="f9"/>
                  </a:lnTo>
                  <a:lnTo>
                    <a:pt x="f26" y="f27"/>
                  </a:lnTo>
                  <a:lnTo>
                    <a:pt x="f28" y="f29"/>
                  </a:lnTo>
                  <a:lnTo>
                    <a:pt x="f30" y="f2"/>
                  </a:lnTo>
                  <a:lnTo>
                    <a:pt x="f31" y="f2"/>
                  </a:lnTo>
                  <a:lnTo>
                    <a:pt x="f27" y="f2"/>
                  </a:lnTo>
                  <a:lnTo>
                    <a:pt x="f32" y="f29"/>
                  </a:lnTo>
                  <a:lnTo>
                    <a:pt x="f23" y="f33"/>
                  </a:lnTo>
                  <a:lnTo>
                    <a:pt x="f10" y="f34"/>
                  </a:lnTo>
                  <a:lnTo>
                    <a:pt x="f4" y="f35"/>
                  </a:lnTo>
                  <a:lnTo>
                    <a:pt x="f36" y="f8"/>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6" name="Freeform 15"/>
            <p:cNvSpPr/>
            <p:nvPr/>
          </p:nvSpPr>
          <p:spPr>
            <a:xfrm>
              <a:off x="7051679" y="3716640"/>
              <a:ext cx="19080" cy="18720"/>
            </a:xfrm>
            <a:custGeom>
              <a:avLst/>
              <a:gdLst>
                <a:gd name="f0" fmla="val 0"/>
                <a:gd name="f1" fmla="val 34"/>
                <a:gd name="f2" fmla="val 31"/>
                <a:gd name="f3" fmla="val 10"/>
                <a:gd name="f4" fmla="val 1"/>
                <a:gd name="f5" fmla="val 14"/>
                <a:gd name="f6" fmla="val 19"/>
                <a:gd name="f7" fmla="val 23"/>
                <a:gd name="f8" fmla="val 28"/>
                <a:gd name="f9" fmla="val 4"/>
                <a:gd name="f10" fmla="val 33"/>
                <a:gd name="f11" fmla="val 15"/>
                <a:gd name="f12" fmla="val 20"/>
                <a:gd name="f13" fmla="val 26"/>
                <a:gd name="f14" fmla="val 22"/>
                <a:gd name="f15" fmla="val 30"/>
                <a:gd name="f16" fmla="val 7"/>
                <a:gd name="f17" fmla="val 5"/>
                <a:gd name="f18" fmla="val 3"/>
                <a:gd name="f19" fmla="val 25"/>
                <a:gd name="f20" fmla="val 13"/>
                <a:gd name="f21" fmla="val 9"/>
                <a:gd name="f22" fmla="val 6"/>
              </a:gdLst>
              <a:ahLst/>
              <a:cxnLst>
                <a:cxn ang="3cd4">
                  <a:pos x="hc" y="t"/>
                </a:cxn>
                <a:cxn ang="0">
                  <a:pos x="r" y="vc"/>
                </a:cxn>
                <a:cxn ang="cd4">
                  <a:pos x="hc" y="b"/>
                </a:cxn>
                <a:cxn ang="cd2">
                  <a:pos x="l" y="vc"/>
                </a:cxn>
              </a:cxnLst>
              <a:rect l="l" t="t" r="r" b="b"/>
              <a:pathLst>
                <a:path w="34" h="31">
                  <a:moveTo>
                    <a:pt x="f3" y="f4"/>
                  </a:moveTo>
                  <a:lnTo>
                    <a:pt x="f5" y="f0"/>
                  </a:lnTo>
                  <a:lnTo>
                    <a:pt x="f6" y="f0"/>
                  </a:lnTo>
                  <a:lnTo>
                    <a:pt x="f7" y="f0"/>
                  </a:lnTo>
                  <a:lnTo>
                    <a:pt x="f8" y="f4"/>
                  </a:lnTo>
                  <a:lnTo>
                    <a:pt x="f2" y="f9"/>
                  </a:lnTo>
                  <a:lnTo>
                    <a:pt x="f10" y="f3"/>
                  </a:lnTo>
                  <a:lnTo>
                    <a:pt x="f1" y="f11"/>
                  </a:lnTo>
                  <a:lnTo>
                    <a:pt x="f10" y="f12"/>
                  </a:lnTo>
                  <a:lnTo>
                    <a:pt x="f8" y="f13"/>
                  </a:lnTo>
                  <a:lnTo>
                    <a:pt x="f14" y="f15"/>
                  </a:lnTo>
                  <a:lnTo>
                    <a:pt x="f11" y="f2"/>
                  </a:lnTo>
                  <a:lnTo>
                    <a:pt x="f16" y="f15"/>
                  </a:lnTo>
                  <a:lnTo>
                    <a:pt x="f17" y="f8"/>
                  </a:lnTo>
                  <a:lnTo>
                    <a:pt x="f18" y="f19"/>
                  </a:lnTo>
                  <a:lnTo>
                    <a:pt x="f4" y="f7"/>
                  </a:lnTo>
                  <a:lnTo>
                    <a:pt x="f0" y="f6"/>
                  </a:lnTo>
                  <a:lnTo>
                    <a:pt x="f0" y="f20"/>
                  </a:lnTo>
                  <a:lnTo>
                    <a:pt x="f18" y="f21"/>
                  </a:lnTo>
                  <a:lnTo>
                    <a:pt x="f22"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7" name="Freeform 16"/>
            <p:cNvSpPr/>
            <p:nvPr/>
          </p:nvSpPr>
          <p:spPr>
            <a:xfrm>
              <a:off x="7037279" y="3925080"/>
              <a:ext cx="629640" cy="132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8" name="Freeform 17"/>
            <p:cNvSpPr/>
            <p:nvPr/>
          </p:nvSpPr>
          <p:spPr>
            <a:xfrm>
              <a:off x="7142760" y="3505679"/>
              <a:ext cx="448919" cy="434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9" name="Freeform 18"/>
            <p:cNvSpPr/>
            <p:nvPr/>
          </p:nvSpPr>
          <p:spPr>
            <a:xfrm>
              <a:off x="7111440" y="4034160"/>
              <a:ext cx="475200" cy="9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0" name="Freeform 19"/>
            <p:cNvSpPr/>
            <p:nvPr/>
          </p:nvSpPr>
          <p:spPr>
            <a:xfrm>
              <a:off x="6948720" y="3200400"/>
              <a:ext cx="823680" cy="346320"/>
            </a:xfrm>
            <a:custGeom>
              <a:avLst/>
              <a:gdLst>
                <a:gd name="f0" fmla="val 0"/>
                <a:gd name="f1" fmla="val 1375"/>
                <a:gd name="f2" fmla="val 578"/>
                <a:gd name="f3" fmla="val 576"/>
                <a:gd name="f4" fmla="val 682"/>
              </a:gdLst>
              <a:ahLst/>
              <a:cxnLst>
                <a:cxn ang="3cd4">
                  <a:pos x="hc" y="t"/>
                </a:cxn>
                <a:cxn ang="0">
                  <a:pos x="r" y="vc"/>
                </a:cxn>
                <a:cxn ang="cd4">
                  <a:pos x="hc" y="b"/>
                </a:cxn>
                <a:cxn ang="cd2">
                  <a:pos x="l" y="vc"/>
                </a:cxn>
              </a:cxnLst>
              <a:rect l="l" t="t" r="r" b="b"/>
              <a:pathLst>
                <a:path w="1375" h="578">
                  <a:moveTo>
                    <a:pt x="f1" y="f3"/>
                  </a:moveTo>
                  <a:lnTo>
                    <a:pt x="f4" y="f0"/>
                  </a:lnTo>
                  <a:lnTo>
                    <a:pt x="f0" y="f2"/>
                  </a:lnTo>
                  <a:lnTo>
                    <a:pt x="f1" y="f3"/>
                  </a:lnTo>
                  <a:close/>
                </a:path>
              </a:pathLst>
            </a:custGeom>
            <a:solidFill>
              <a:srgbClr val="FF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1" name="Freeform 20"/>
            <p:cNvSpPr/>
            <p:nvPr/>
          </p:nvSpPr>
          <p:spPr>
            <a:xfrm>
              <a:off x="7210800" y="3593160"/>
              <a:ext cx="297000" cy="241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2" name="Freeform 21"/>
            <p:cNvSpPr/>
            <p:nvPr/>
          </p:nvSpPr>
          <p:spPr>
            <a:xfrm>
              <a:off x="7191720" y="3784680"/>
              <a:ext cx="149400" cy="112680"/>
            </a:xfrm>
            <a:custGeom>
              <a:avLst/>
              <a:gdLst>
                <a:gd name="f0" fmla="val 180"/>
                <a:gd name="f1" fmla="val 0"/>
                <a:gd name="f2" fmla="val 249"/>
                <a:gd name="f3" fmla="val 187"/>
                <a:gd name="f4" fmla="val 125"/>
                <a:gd name="f5" fmla="val 150"/>
                <a:gd name="f6" fmla="val 185"/>
                <a:gd name="f7" fmla="val 173"/>
                <a:gd name="f8" fmla="val 195"/>
                <a:gd name="f9" fmla="val 171"/>
                <a:gd name="f10" fmla="val 213"/>
                <a:gd name="f11" fmla="val 160"/>
                <a:gd name="f12" fmla="val 228"/>
                <a:gd name="f13" fmla="val 146"/>
                <a:gd name="f14" fmla="val 240"/>
                <a:gd name="f15" fmla="val 130"/>
                <a:gd name="f16" fmla="val 247"/>
                <a:gd name="f17" fmla="val 112"/>
                <a:gd name="f18" fmla="val 93"/>
                <a:gd name="f19" fmla="val 74"/>
                <a:gd name="f20" fmla="val 56"/>
                <a:gd name="f21" fmla="val 41"/>
                <a:gd name="f22" fmla="val 27"/>
                <a:gd name="f23" fmla="val 16"/>
                <a:gd name="f24" fmla="val 6"/>
                <a:gd name="f25" fmla="val 2"/>
                <a:gd name="f26" fmla="val 99"/>
                <a:gd name="f27" fmla="val 76"/>
                <a:gd name="f28" fmla="val 54"/>
                <a:gd name="f29" fmla="val 37"/>
                <a:gd name="f30" fmla="val 21"/>
                <a:gd name="f31" fmla="val 10"/>
                <a:gd name="f32" fmla="val 3"/>
              </a:gdLst>
              <a:ahLst/>
              <a:cxnLst>
                <a:cxn ang="3cd4">
                  <a:pos x="hc" y="t"/>
                </a:cxn>
                <a:cxn ang="0">
                  <a:pos x="r" y="vc"/>
                </a:cxn>
                <a:cxn ang="cd4">
                  <a:pos x="hc" y="b"/>
                </a:cxn>
                <a:cxn ang="cd2">
                  <a:pos x="l" y="vc"/>
                </a:cxn>
              </a:cxnLst>
              <a:rect l="l" t="t" r="r" b="b"/>
              <a:pathLst>
                <a:path w="249" h="187">
                  <a:moveTo>
                    <a:pt x="f4" y="f3"/>
                  </a:moveTo>
                  <a:lnTo>
                    <a:pt x="f5" y="f6"/>
                  </a:lnTo>
                  <a:lnTo>
                    <a:pt x="f7" y="f0"/>
                  </a:lnTo>
                  <a:lnTo>
                    <a:pt x="f8" y="f9"/>
                  </a:lnTo>
                  <a:lnTo>
                    <a:pt x="f10" y="f11"/>
                  </a:lnTo>
                  <a:lnTo>
                    <a:pt x="f12" y="f13"/>
                  </a:lnTo>
                  <a:lnTo>
                    <a:pt x="f14" y="f15"/>
                  </a:lnTo>
                  <a:lnTo>
                    <a:pt x="f16" y="f17"/>
                  </a:lnTo>
                  <a:lnTo>
                    <a:pt x="f2" y="f18"/>
                  </a:lnTo>
                  <a:lnTo>
                    <a:pt x="f16" y="f19"/>
                  </a:lnTo>
                  <a:lnTo>
                    <a:pt x="f14" y="f20"/>
                  </a:lnTo>
                  <a:lnTo>
                    <a:pt x="f12" y="f21"/>
                  </a:lnTo>
                  <a:lnTo>
                    <a:pt x="f10" y="f22"/>
                  </a:lnTo>
                  <a:lnTo>
                    <a:pt x="f8" y="f23"/>
                  </a:lnTo>
                  <a:lnTo>
                    <a:pt x="f7" y="f24"/>
                  </a:lnTo>
                  <a:lnTo>
                    <a:pt x="f5" y="f25"/>
                  </a:lnTo>
                  <a:lnTo>
                    <a:pt x="f4" y="f1"/>
                  </a:lnTo>
                  <a:lnTo>
                    <a:pt x="f26" y="f25"/>
                  </a:lnTo>
                  <a:lnTo>
                    <a:pt x="f27" y="f24"/>
                  </a:lnTo>
                  <a:lnTo>
                    <a:pt x="f28" y="f23"/>
                  </a:lnTo>
                  <a:lnTo>
                    <a:pt x="f29" y="f22"/>
                  </a:lnTo>
                  <a:lnTo>
                    <a:pt x="f30" y="f21"/>
                  </a:lnTo>
                  <a:lnTo>
                    <a:pt x="f31" y="f20"/>
                  </a:lnTo>
                  <a:lnTo>
                    <a:pt x="f32" y="f19"/>
                  </a:lnTo>
                  <a:lnTo>
                    <a:pt x="f1" y="f18"/>
                  </a:lnTo>
                  <a:lnTo>
                    <a:pt x="f32" y="f17"/>
                  </a:lnTo>
                  <a:lnTo>
                    <a:pt x="f31" y="f15"/>
                  </a:lnTo>
                  <a:lnTo>
                    <a:pt x="f30" y="f13"/>
                  </a:lnTo>
                  <a:lnTo>
                    <a:pt x="f29" y="f11"/>
                  </a:lnTo>
                  <a:lnTo>
                    <a:pt x="f28" y="f9"/>
                  </a:lnTo>
                  <a:lnTo>
                    <a:pt x="f27" y="f0"/>
                  </a:lnTo>
                  <a:lnTo>
                    <a:pt x="f26" y="f6"/>
                  </a:lnTo>
                  <a:lnTo>
                    <a:pt x="f4" y="f3"/>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3" name="Freeform 22"/>
            <p:cNvSpPr/>
            <p:nvPr/>
          </p:nvSpPr>
          <p:spPr>
            <a:xfrm>
              <a:off x="7238520" y="3739320"/>
              <a:ext cx="161280" cy="135000"/>
            </a:xfrm>
            <a:custGeom>
              <a:avLst/>
              <a:gdLst>
                <a:gd name="f0" fmla="val 0"/>
                <a:gd name="f1" fmla="val 271"/>
                <a:gd name="f2" fmla="val 225"/>
                <a:gd name="f3" fmla="val 136"/>
                <a:gd name="f4" fmla="val 164"/>
                <a:gd name="f5" fmla="val 223"/>
                <a:gd name="f6" fmla="val 189"/>
                <a:gd name="f7" fmla="val 216"/>
                <a:gd name="f8" fmla="val 212"/>
                <a:gd name="f9" fmla="val 206"/>
                <a:gd name="f10" fmla="val 232"/>
                <a:gd name="f11" fmla="val 192"/>
                <a:gd name="f12" fmla="val 248"/>
                <a:gd name="f13" fmla="val 176"/>
                <a:gd name="f14" fmla="val 261"/>
                <a:gd name="f15" fmla="val 156"/>
                <a:gd name="f16" fmla="val 269"/>
                <a:gd name="f17" fmla="val 113"/>
                <a:gd name="f18" fmla="val 89"/>
                <a:gd name="f19" fmla="val 69"/>
                <a:gd name="f20" fmla="val 49"/>
                <a:gd name="f21" fmla="val 33"/>
                <a:gd name="f22" fmla="val 19"/>
                <a:gd name="f23" fmla="val 9"/>
                <a:gd name="f24" fmla="val 2"/>
                <a:gd name="f25" fmla="val 109"/>
                <a:gd name="f26" fmla="val 83"/>
                <a:gd name="f27" fmla="val 60"/>
                <a:gd name="f28" fmla="val 40"/>
                <a:gd name="f29" fmla="val 23"/>
                <a:gd name="f30" fmla="val 11"/>
                <a:gd name="f31" fmla="val 3"/>
              </a:gdLst>
              <a:ahLst/>
              <a:cxnLst>
                <a:cxn ang="3cd4">
                  <a:pos x="hc" y="t"/>
                </a:cxn>
                <a:cxn ang="0">
                  <a:pos x="r" y="vc"/>
                </a:cxn>
                <a:cxn ang="cd4">
                  <a:pos x="hc" y="b"/>
                </a:cxn>
                <a:cxn ang="cd2">
                  <a:pos x="l" y="vc"/>
                </a:cxn>
              </a:cxnLst>
              <a:rect l="l" t="t" r="r" b="b"/>
              <a:pathLst>
                <a:path w="271" h="225">
                  <a:moveTo>
                    <a:pt x="f3" y="f2"/>
                  </a:moveTo>
                  <a:lnTo>
                    <a:pt x="f4" y="f5"/>
                  </a:lnTo>
                  <a:lnTo>
                    <a:pt x="f6" y="f7"/>
                  </a:lnTo>
                  <a:lnTo>
                    <a:pt x="f8" y="f9"/>
                  </a:lnTo>
                  <a:lnTo>
                    <a:pt x="f10" y="f11"/>
                  </a:lnTo>
                  <a:lnTo>
                    <a:pt x="f12" y="f13"/>
                  </a:lnTo>
                  <a:lnTo>
                    <a:pt x="f14" y="f15"/>
                  </a:lnTo>
                  <a:lnTo>
                    <a:pt x="f16" y="f3"/>
                  </a:lnTo>
                  <a:lnTo>
                    <a:pt x="f1" y="f17"/>
                  </a:lnTo>
                  <a:lnTo>
                    <a:pt x="f16" y="f18"/>
                  </a:lnTo>
                  <a:lnTo>
                    <a:pt x="f14" y="f19"/>
                  </a:lnTo>
                  <a:lnTo>
                    <a:pt x="f12"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3"/>
                  </a:lnTo>
                  <a:lnTo>
                    <a:pt x="f30" y="f15"/>
                  </a:lnTo>
                  <a:lnTo>
                    <a:pt x="f29" y="f13"/>
                  </a:lnTo>
                  <a:lnTo>
                    <a:pt x="f28" y="f11"/>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4" name="Freeform 23"/>
            <p:cNvSpPr/>
            <p:nvPr/>
          </p:nvSpPr>
          <p:spPr>
            <a:xfrm>
              <a:off x="7322400" y="3753720"/>
              <a:ext cx="153000" cy="121680"/>
            </a:xfrm>
            <a:custGeom>
              <a:avLst/>
              <a:gdLst>
                <a:gd name="f0" fmla="val 0"/>
                <a:gd name="f1" fmla="val 257"/>
                <a:gd name="f2" fmla="val 204"/>
                <a:gd name="f3" fmla="val 128"/>
                <a:gd name="f4" fmla="val 154"/>
                <a:gd name="f5" fmla="val 201"/>
                <a:gd name="f6" fmla="val 178"/>
                <a:gd name="f7" fmla="val 196"/>
                <a:gd name="f8" fmla="val 200"/>
                <a:gd name="f9" fmla="val 186"/>
                <a:gd name="f10" fmla="val 219"/>
                <a:gd name="f11" fmla="val 174"/>
                <a:gd name="f12" fmla="val 235"/>
                <a:gd name="f13" fmla="val 159"/>
                <a:gd name="f14" fmla="val 246"/>
                <a:gd name="f15" fmla="val 141"/>
                <a:gd name="f16" fmla="val 254"/>
                <a:gd name="f17" fmla="val 122"/>
                <a:gd name="f18" fmla="val 101"/>
                <a:gd name="f19" fmla="val 80"/>
                <a:gd name="f20" fmla="val 62"/>
                <a:gd name="f21" fmla="val 45"/>
                <a:gd name="f22" fmla="val 30"/>
                <a:gd name="f23" fmla="val 17"/>
                <a:gd name="f24" fmla="val 8"/>
                <a:gd name="f25" fmla="val 2"/>
                <a:gd name="f26" fmla="val 102"/>
                <a:gd name="f27" fmla="val 78"/>
                <a:gd name="f28" fmla="val 56"/>
                <a:gd name="f29" fmla="val 38"/>
                <a:gd name="f30" fmla="val 22"/>
                <a:gd name="f31" fmla="val 10"/>
              </a:gdLst>
              <a:ahLst/>
              <a:cxnLst>
                <a:cxn ang="3cd4">
                  <a:pos x="hc" y="t"/>
                </a:cxn>
                <a:cxn ang="0">
                  <a:pos x="r" y="vc"/>
                </a:cxn>
                <a:cxn ang="cd4">
                  <a:pos x="hc" y="b"/>
                </a:cxn>
                <a:cxn ang="cd2">
                  <a:pos x="l" y="vc"/>
                </a:cxn>
              </a:cxnLst>
              <a:rect l="l" t="t" r="r" b="b"/>
              <a:pathLst>
                <a:path w="257" h="204">
                  <a:moveTo>
                    <a:pt x="f3" y="f2"/>
                  </a:moveTo>
                  <a:lnTo>
                    <a:pt x="f4" y="f5"/>
                  </a:lnTo>
                  <a:lnTo>
                    <a:pt x="f6" y="f7"/>
                  </a:lnTo>
                  <a:lnTo>
                    <a:pt x="f8" y="f9"/>
                  </a:lnTo>
                  <a:lnTo>
                    <a:pt x="f10" y="f11"/>
                  </a:lnTo>
                  <a:lnTo>
                    <a:pt x="f12" y="f13"/>
                  </a:lnTo>
                  <a:lnTo>
                    <a:pt x="f14" y="f15"/>
                  </a:lnTo>
                  <a:lnTo>
                    <a:pt x="f16" y="f17"/>
                  </a:lnTo>
                  <a:lnTo>
                    <a:pt x="f1" y="f18"/>
                  </a:lnTo>
                  <a:lnTo>
                    <a:pt x="f16" y="f19"/>
                  </a:lnTo>
                  <a:lnTo>
                    <a:pt x="f14" y="f20"/>
                  </a:lnTo>
                  <a:lnTo>
                    <a:pt x="f12" y="f21"/>
                  </a:lnTo>
                  <a:lnTo>
                    <a:pt x="f10" y="f22"/>
                  </a:lnTo>
                  <a:lnTo>
                    <a:pt x="f8" y="f23"/>
                  </a:lnTo>
                  <a:lnTo>
                    <a:pt x="f6" y="f24"/>
                  </a:lnTo>
                  <a:lnTo>
                    <a:pt x="f4" y="f25"/>
                  </a:lnTo>
                  <a:lnTo>
                    <a:pt x="f3" y="f0"/>
                  </a:lnTo>
                  <a:lnTo>
                    <a:pt x="f26" y="f25"/>
                  </a:lnTo>
                  <a:lnTo>
                    <a:pt x="f27" y="f24"/>
                  </a:lnTo>
                  <a:lnTo>
                    <a:pt x="f28" y="f23"/>
                  </a:lnTo>
                  <a:lnTo>
                    <a:pt x="f29" y="f22"/>
                  </a:lnTo>
                  <a:lnTo>
                    <a:pt x="f30" y="f21"/>
                  </a:lnTo>
                  <a:lnTo>
                    <a:pt x="f31" y="f20"/>
                  </a:lnTo>
                  <a:lnTo>
                    <a:pt x="f25" y="f19"/>
                  </a:lnTo>
                  <a:lnTo>
                    <a:pt x="f0" y="f18"/>
                  </a:lnTo>
                  <a:lnTo>
                    <a:pt x="f25" y="f17"/>
                  </a:lnTo>
                  <a:lnTo>
                    <a:pt x="f31" y="f15"/>
                  </a:lnTo>
                  <a:lnTo>
                    <a:pt x="f30" y="f13"/>
                  </a:lnTo>
                  <a:lnTo>
                    <a:pt x="f29" y="f11"/>
                  </a:lnTo>
                  <a:lnTo>
                    <a:pt x="f28" y="f9"/>
                  </a:lnTo>
                  <a:lnTo>
                    <a:pt x="f27" y="f7"/>
                  </a:lnTo>
                  <a:lnTo>
                    <a:pt x="f26"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5" name="Freeform 24"/>
            <p:cNvSpPr/>
            <p:nvPr/>
          </p:nvSpPr>
          <p:spPr>
            <a:xfrm>
              <a:off x="7420320" y="3804120"/>
              <a:ext cx="117000" cy="107640"/>
            </a:xfrm>
            <a:custGeom>
              <a:avLst/>
              <a:gdLst>
                <a:gd name="f0" fmla="val 0"/>
                <a:gd name="f1" fmla="val 196"/>
                <a:gd name="f2" fmla="val 181"/>
                <a:gd name="f3" fmla="val 98"/>
                <a:gd name="f4" fmla="val 118"/>
                <a:gd name="f5" fmla="val 178"/>
                <a:gd name="f6" fmla="val 136"/>
                <a:gd name="f7" fmla="val 174"/>
                <a:gd name="f8" fmla="val 154"/>
                <a:gd name="f9" fmla="val 166"/>
                <a:gd name="f10" fmla="val 167"/>
                <a:gd name="f11" fmla="val 179"/>
                <a:gd name="f12" fmla="val 141"/>
                <a:gd name="f13" fmla="val 188"/>
                <a:gd name="f14" fmla="val 125"/>
                <a:gd name="f15" fmla="val 194"/>
                <a:gd name="f16" fmla="val 109"/>
                <a:gd name="f17" fmla="val 91"/>
                <a:gd name="f18" fmla="val 72"/>
                <a:gd name="f19" fmla="val 55"/>
                <a:gd name="f20" fmla="val 40"/>
                <a:gd name="f21" fmla="val 26"/>
                <a:gd name="f22" fmla="val 15"/>
                <a:gd name="f23" fmla="val 7"/>
                <a:gd name="f24" fmla="val 2"/>
                <a:gd name="f25" fmla="val 79"/>
                <a:gd name="f26" fmla="val 60"/>
                <a:gd name="f27" fmla="val 43"/>
                <a:gd name="f28" fmla="val 29"/>
                <a:gd name="f29" fmla="val 18"/>
                <a:gd name="f30" fmla="val 9"/>
                <a:gd name="f31" fmla="val 3"/>
              </a:gdLst>
              <a:ahLst/>
              <a:cxnLst>
                <a:cxn ang="3cd4">
                  <a:pos x="hc" y="t"/>
                </a:cxn>
                <a:cxn ang="0">
                  <a:pos x="r" y="vc"/>
                </a:cxn>
                <a:cxn ang="cd4">
                  <a:pos x="hc" y="b"/>
                </a:cxn>
                <a:cxn ang="cd2">
                  <a:pos x="l" y="vc"/>
                </a:cxn>
              </a:cxnLst>
              <a:rect l="l" t="t" r="r" b="b"/>
              <a:pathLst>
                <a:path w="196" h="181">
                  <a:moveTo>
                    <a:pt x="f3" y="f2"/>
                  </a:moveTo>
                  <a:lnTo>
                    <a:pt x="f4" y="f5"/>
                  </a:lnTo>
                  <a:lnTo>
                    <a:pt x="f6" y="f7"/>
                  </a:lnTo>
                  <a:lnTo>
                    <a:pt x="f8" y="f9"/>
                  </a:lnTo>
                  <a:lnTo>
                    <a:pt x="f10" y="f8"/>
                  </a:lnTo>
                  <a:lnTo>
                    <a:pt x="f11" y="f12"/>
                  </a:lnTo>
                  <a:lnTo>
                    <a:pt x="f13" y="f14"/>
                  </a:lnTo>
                  <a:lnTo>
                    <a:pt x="f15" y="f16"/>
                  </a:lnTo>
                  <a:lnTo>
                    <a:pt x="f1" y="f17"/>
                  </a:lnTo>
                  <a:lnTo>
                    <a:pt x="f15" y="f18"/>
                  </a:lnTo>
                  <a:lnTo>
                    <a:pt x="f13" y="f19"/>
                  </a:lnTo>
                  <a:lnTo>
                    <a:pt x="f11"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16"/>
                  </a:lnTo>
                  <a:lnTo>
                    <a:pt x="f30" y="f14"/>
                  </a:lnTo>
                  <a:lnTo>
                    <a:pt x="f29" y="f12"/>
                  </a:lnTo>
                  <a:lnTo>
                    <a:pt x="f28" y="f8"/>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6" name="Freeform 25"/>
            <p:cNvSpPr/>
            <p:nvPr/>
          </p:nvSpPr>
          <p:spPr>
            <a:xfrm>
              <a:off x="7291080" y="3774240"/>
              <a:ext cx="47520" cy="35640"/>
            </a:xfrm>
            <a:custGeom>
              <a:avLst/>
              <a:gdLst>
                <a:gd name="f0" fmla="val 0"/>
                <a:gd name="f1" fmla="val 80"/>
                <a:gd name="f2" fmla="val 61"/>
                <a:gd name="f3" fmla="val 39"/>
                <a:gd name="f4" fmla="val 47"/>
                <a:gd name="f5" fmla="val 60"/>
                <a:gd name="f6" fmla="val 54"/>
                <a:gd name="f7" fmla="val 59"/>
                <a:gd name="f8" fmla="val 55"/>
                <a:gd name="f9" fmla="val 68"/>
                <a:gd name="f10" fmla="val 52"/>
                <a:gd name="f11" fmla="val 73"/>
                <a:gd name="f12" fmla="val 76"/>
                <a:gd name="f13" fmla="val 43"/>
                <a:gd name="f14" fmla="val 78"/>
                <a:gd name="f15" fmla="val 37"/>
                <a:gd name="f16" fmla="val 31"/>
                <a:gd name="f17" fmla="val 25"/>
                <a:gd name="f18" fmla="val 19"/>
                <a:gd name="f19" fmla="val 14"/>
                <a:gd name="f20" fmla="val 9"/>
                <a:gd name="f21" fmla="val 6"/>
                <a:gd name="f22" fmla="val 2"/>
                <a:gd name="f23" fmla="val 1"/>
                <a:gd name="f24" fmla="val 24"/>
                <a:gd name="f25" fmla="val 17"/>
                <a:gd name="f26" fmla="val 12"/>
                <a:gd name="f27" fmla="val 7"/>
                <a:gd name="f28" fmla="val 4"/>
              </a:gdLst>
              <a:ahLst/>
              <a:cxnLst>
                <a:cxn ang="3cd4">
                  <a:pos x="hc" y="t"/>
                </a:cxn>
                <a:cxn ang="0">
                  <a:pos x="r" y="vc"/>
                </a:cxn>
                <a:cxn ang="cd4">
                  <a:pos x="hc" y="b"/>
                </a:cxn>
                <a:cxn ang="cd2">
                  <a:pos x="l" y="vc"/>
                </a:cxn>
              </a:cxnLst>
              <a:rect l="l" t="t" r="r" b="b"/>
              <a:pathLst>
                <a:path w="80"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16" y="f23"/>
                  </a:lnTo>
                  <a:lnTo>
                    <a:pt x="f24"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24" y="f7"/>
                  </a:lnTo>
                  <a:lnTo>
                    <a:pt x="f16"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7" name="Freeform 26"/>
            <p:cNvSpPr/>
            <p:nvPr/>
          </p:nvSpPr>
          <p:spPr>
            <a:xfrm>
              <a:off x="7209720" y="3826799"/>
              <a:ext cx="47520" cy="38160"/>
            </a:xfrm>
            <a:custGeom>
              <a:avLst/>
              <a:gdLst>
                <a:gd name="f0" fmla="val 0"/>
                <a:gd name="f1" fmla="val 80"/>
                <a:gd name="f2" fmla="val 62"/>
                <a:gd name="f3" fmla="val 41"/>
                <a:gd name="f4" fmla="val 49"/>
                <a:gd name="f5" fmla="val 61"/>
                <a:gd name="f6" fmla="val 56"/>
                <a:gd name="f7" fmla="val 60"/>
                <a:gd name="f8" fmla="val 68"/>
                <a:gd name="f9" fmla="val 53"/>
                <a:gd name="f10" fmla="val 73"/>
                <a:gd name="f11" fmla="val 48"/>
                <a:gd name="f12" fmla="val 76"/>
                <a:gd name="f13" fmla="val 44"/>
                <a:gd name="f14" fmla="val 79"/>
                <a:gd name="f15" fmla="val 37"/>
                <a:gd name="f16" fmla="val 31"/>
                <a:gd name="f17" fmla="val 25"/>
                <a:gd name="f18" fmla="val 18"/>
                <a:gd name="f19" fmla="val 14"/>
                <a:gd name="f20" fmla="val 9"/>
                <a:gd name="f21" fmla="val 6"/>
                <a:gd name="f22" fmla="val 2"/>
                <a:gd name="f23" fmla="val 1"/>
                <a:gd name="f24" fmla="val 32"/>
                <a:gd name="f25" fmla="val 26"/>
                <a:gd name="f26" fmla="val 19"/>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2" y="f6"/>
                  </a:lnTo>
                  <a:lnTo>
                    <a:pt x="f8" y="f9"/>
                  </a:lnTo>
                  <a:lnTo>
                    <a:pt x="f10" y="f11"/>
                  </a:lnTo>
                  <a:lnTo>
                    <a:pt x="f12" y="f13"/>
                  </a:lnTo>
                  <a:lnTo>
                    <a:pt x="f14" y="f15"/>
                  </a:lnTo>
                  <a:lnTo>
                    <a:pt x="f1" y="f16"/>
                  </a:lnTo>
                  <a:lnTo>
                    <a:pt x="f14" y="f17"/>
                  </a:lnTo>
                  <a:lnTo>
                    <a:pt x="f12" y="f18"/>
                  </a:lnTo>
                  <a:lnTo>
                    <a:pt x="f10" y="f19"/>
                  </a:lnTo>
                  <a:lnTo>
                    <a:pt x="f8" y="f20"/>
                  </a:lnTo>
                  <a:lnTo>
                    <a:pt x="f2" y="f21"/>
                  </a:lnTo>
                  <a:lnTo>
                    <a:pt x="f6" y="f22"/>
                  </a:lnTo>
                  <a:lnTo>
                    <a:pt x="f4" y="f23"/>
                  </a:lnTo>
                  <a:lnTo>
                    <a:pt x="f3" y="f0"/>
                  </a:lnTo>
                  <a:lnTo>
                    <a:pt x="f24" y="f23"/>
                  </a:lnTo>
                  <a:lnTo>
                    <a:pt x="f25" y="f22"/>
                  </a:lnTo>
                  <a:lnTo>
                    <a:pt x="f26" y="f21"/>
                  </a:lnTo>
                  <a:lnTo>
                    <a:pt x="f27" y="f20"/>
                  </a:lnTo>
                  <a:lnTo>
                    <a:pt x="f28" y="f19"/>
                  </a:lnTo>
                  <a:lnTo>
                    <a:pt x="f29" y="f18"/>
                  </a:lnTo>
                  <a:lnTo>
                    <a:pt x="f23" y="f17"/>
                  </a:lnTo>
                  <a:lnTo>
                    <a:pt x="f0" y="f16"/>
                  </a:lnTo>
                  <a:lnTo>
                    <a:pt x="f23" y="f15"/>
                  </a:lnTo>
                  <a:lnTo>
                    <a:pt x="f29" y="f13"/>
                  </a:lnTo>
                  <a:lnTo>
                    <a:pt x="f28" y="f11"/>
                  </a:lnTo>
                  <a:lnTo>
                    <a:pt x="f27" y="f9"/>
                  </a:lnTo>
                  <a:lnTo>
                    <a:pt x="f26" y="f6"/>
                  </a:lnTo>
                  <a:lnTo>
                    <a:pt x="f25"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8" name="Freeform 27"/>
            <p:cNvSpPr/>
            <p:nvPr/>
          </p:nvSpPr>
          <p:spPr>
            <a:xfrm>
              <a:off x="7324560" y="3900960"/>
              <a:ext cx="46440" cy="37080"/>
            </a:xfrm>
            <a:custGeom>
              <a:avLst/>
              <a:gdLst>
                <a:gd name="f0" fmla="val 0"/>
                <a:gd name="f1" fmla="val 80"/>
                <a:gd name="f2" fmla="val 62"/>
                <a:gd name="f3" fmla="val 40"/>
                <a:gd name="f4" fmla="val 48"/>
                <a:gd name="f5" fmla="val 61"/>
                <a:gd name="f6" fmla="val 55"/>
                <a:gd name="f7" fmla="val 60"/>
                <a:gd name="f8" fmla="val 57"/>
                <a:gd name="f9" fmla="val 68"/>
                <a:gd name="f10" fmla="val 53"/>
                <a:gd name="f11" fmla="val 73"/>
                <a:gd name="f12" fmla="val 49"/>
                <a:gd name="f13" fmla="val 76"/>
                <a:gd name="f14" fmla="val 44"/>
                <a:gd name="f15" fmla="val 79"/>
                <a:gd name="f16" fmla="val 37"/>
                <a:gd name="f17" fmla="val 31"/>
                <a:gd name="f18" fmla="val 25"/>
                <a:gd name="f19" fmla="val 19"/>
                <a:gd name="f20" fmla="val 14"/>
                <a:gd name="f21" fmla="val 9"/>
                <a:gd name="f22" fmla="val 6"/>
                <a:gd name="f23" fmla="val 2"/>
                <a:gd name="f24" fmla="val 1"/>
                <a:gd name="f25" fmla="val 32"/>
                <a:gd name="f26" fmla="val 18"/>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5" y="f8"/>
                  </a:lnTo>
                  <a:lnTo>
                    <a:pt x="f9" y="f10"/>
                  </a:lnTo>
                  <a:lnTo>
                    <a:pt x="f11" y="f12"/>
                  </a:lnTo>
                  <a:lnTo>
                    <a:pt x="f13" y="f14"/>
                  </a:lnTo>
                  <a:lnTo>
                    <a:pt x="f15" y="f16"/>
                  </a:lnTo>
                  <a:lnTo>
                    <a:pt x="f1" y="f17"/>
                  </a:lnTo>
                  <a:lnTo>
                    <a:pt x="f15" y="f18"/>
                  </a:lnTo>
                  <a:lnTo>
                    <a:pt x="f13" y="f19"/>
                  </a:lnTo>
                  <a:lnTo>
                    <a:pt x="f11" y="f20"/>
                  </a:lnTo>
                  <a:lnTo>
                    <a:pt x="f9" y="f21"/>
                  </a:lnTo>
                  <a:lnTo>
                    <a:pt x="f5" y="f22"/>
                  </a:lnTo>
                  <a:lnTo>
                    <a:pt x="f6" y="f23"/>
                  </a:lnTo>
                  <a:lnTo>
                    <a:pt x="f4" y="f24"/>
                  </a:lnTo>
                  <a:lnTo>
                    <a:pt x="f3" y="f0"/>
                  </a:lnTo>
                  <a:lnTo>
                    <a:pt x="f25" y="f24"/>
                  </a:lnTo>
                  <a:lnTo>
                    <a:pt x="f18" y="f23"/>
                  </a:lnTo>
                  <a:lnTo>
                    <a:pt x="f26" y="f22"/>
                  </a:lnTo>
                  <a:lnTo>
                    <a:pt x="f27" y="f21"/>
                  </a:lnTo>
                  <a:lnTo>
                    <a:pt x="f28" y="f20"/>
                  </a:lnTo>
                  <a:lnTo>
                    <a:pt x="f29" y="f19"/>
                  </a:lnTo>
                  <a:lnTo>
                    <a:pt x="f23" y="f18"/>
                  </a:lnTo>
                  <a:lnTo>
                    <a:pt x="f0" y="f17"/>
                  </a:lnTo>
                  <a:lnTo>
                    <a:pt x="f23" y="f16"/>
                  </a:lnTo>
                  <a:lnTo>
                    <a:pt x="f29" y="f14"/>
                  </a:lnTo>
                  <a:lnTo>
                    <a:pt x="f28" y="f12"/>
                  </a:lnTo>
                  <a:lnTo>
                    <a:pt x="f27" y="f10"/>
                  </a:lnTo>
                  <a:lnTo>
                    <a:pt x="f26" y="f8"/>
                  </a:lnTo>
                  <a:lnTo>
                    <a:pt x="f18" y="f7"/>
                  </a:lnTo>
                  <a:lnTo>
                    <a:pt x="f25"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9" name="Freeform 28"/>
            <p:cNvSpPr/>
            <p:nvPr/>
          </p:nvSpPr>
          <p:spPr>
            <a:xfrm>
              <a:off x="7405200" y="3826799"/>
              <a:ext cx="46440" cy="35640"/>
            </a:xfrm>
            <a:custGeom>
              <a:avLst/>
              <a:gdLst>
                <a:gd name="f0" fmla="val 0"/>
                <a:gd name="f1" fmla="val 78"/>
                <a:gd name="f2" fmla="val 61"/>
                <a:gd name="f3" fmla="val 39"/>
                <a:gd name="f4" fmla="val 47"/>
                <a:gd name="f5" fmla="val 60"/>
                <a:gd name="f6" fmla="val 54"/>
                <a:gd name="f7" fmla="val 59"/>
                <a:gd name="f8" fmla="val 55"/>
                <a:gd name="f9" fmla="val 67"/>
                <a:gd name="f10" fmla="val 52"/>
                <a:gd name="f11" fmla="val 71"/>
                <a:gd name="f12" fmla="val 75"/>
                <a:gd name="f13" fmla="val 42"/>
                <a:gd name="f14" fmla="val 77"/>
                <a:gd name="f15" fmla="val 35"/>
                <a:gd name="f16" fmla="val 30"/>
                <a:gd name="f17" fmla="val 24"/>
                <a:gd name="f18" fmla="val 18"/>
                <a:gd name="f19" fmla="val 14"/>
                <a:gd name="f20" fmla="val 9"/>
                <a:gd name="f21" fmla="val 6"/>
                <a:gd name="f22" fmla="val 2"/>
                <a:gd name="f23" fmla="val 1"/>
                <a:gd name="f24" fmla="val 31"/>
                <a:gd name="f25" fmla="val 17"/>
                <a:gd name="f26" fmla="val 12"/>
                <a:gd name="f27" fmla="val 7"/>
                <a:gd name="f28" fmla="val 3"/>
              </a:gdLst>
              <a:ahLst/>
              <a:cxnLst>
                <a:cxn ang="3cd4">
                  <a:pos x="hc" y="t"/>
                </a:cxn>
                <a:cxn ang="0">
                  <a:pos x="r" y="vc"/>
                </a:cxn>
                <a:cxn ang="cd4">
                  <a:pos x="hc" y="b"/>
                </a:cxn>
                <a:cxn ang="cd2">
                  <a:pos x="l" y="vc"/>
                </a:cxn>
              </a:cxnLst>
              <a:rect l="l" t="t" r="r" b="b"/>
              <a:pathLst>
                <a:path w="78"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24" y="f23"/>
                  </a:lnTo>
                  <a:lnTo>
                    <a:pt x="f17"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17"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0" name="Freeform 29"/>
            <p:cNvSpPr/>
            <p:nvPr/>
          </p:nvSpPr>
          <p:spPr>
            <a:xfrm>
              <a:off x="7407360" y="3890160"/>
              <a:ext cx="33120" cy="25200"/>
            </a:xfrm>
            <a:custGeom>
              <a:avLst/>
              <a:gdLst>
                <a:gd name="f0" fmla="val 0"/>
                <a:gd name="f1" fmla="val 55"/>
                <a:gd name="f2" fmla="val 42"/>
                <a:gd name="f3" fmla="val 27"/>
                <a:gd name="f4" fmla="val 39"/>
                <a:gd name="f5" fmla="val 41"/>
                <a:gd name="f6" fmla="val 47"/>
                <a:gd name="f7" fmla="val 37"/>
                <a:gd name="f8" fmla="val 53"/>
                <a:gd name="f9" fmla="val 30"/>
                <a:gd name="f10" fmla="val 20"/>
                <a:gd name="f11" fmla="val 12"/>
                <a:gd name="f12" fmla="val 5"/>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1" name="Freeform 30"/>
            <p:cNvSpPr/>
            <p:nvPr/>
          </p:nvSpPr>
          <p:spPr>
            <a:xfrm>
              <a:off x="7379640" y="3781080"/>
              <a:ext cx="32040" cy="26280"/>
            </a:xfrm>
            <a:custGeom>
              <a:avLst/>
              <a:gdLst>
                <a:gd name="f0" fmla="val 0"/>
                <a:gd name="f1" fmla="val 55"/>
                <a:gd name="f2" fmla="val 43"/>
                <a:gd name="f3" fmla="val 27"/>
                <a:gd name="f4" fmla="val 38"/>
                <a:gd name="f5" fmla="val 41"/>
                <a:gd name="f6" fmla="val 47"/>
                <a:gd name="f7" fmla="val 37"/>
                <a:gd name="f8" fmla="val 53"/>
                <a:gd name="f9" fmla="val 30"/>
                <a:gd name="f10" fmla="val 21"/>
                <a:gd name="f11" fmla="val 13"/>
                <a:gd name="f12" fmla="val 6"/>
                <a:gd name="f13" fmla="val 1"/>
                <a:gd name="f14" fmla="val 16"/>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2" name="Freeform 31"/>
            <p:cNvSpPr/>
            <p:nvPr/>
          </p:nvSpPr>
          <p:spPr>
            <a:xfrm>
              <a:off x="7244640" y="3895200"/>
              <a:ext cx="33120" cy="25200"/>
            </a:xfrm>
            <a:custGeom>
              <a:avLst/>
              <a:gdLst>
                <a:gd name="f0" fmla="val 0"/>
                <a:gd name="f1" fmla="val 55"/>
                <a:gd name="f2" fmla="val 42"/>
                <a:gd name="f3" fmla="val 27"/>
                <a:gd name="f4" fmla="val 39"/>
                <a:gd name="f5" fmla="val 41"/>
                <a:gd name="f6" fmla="val 47"/>
                <a:gd name="f7" fmla="val 37"/>
                <a:gd name="f8" fmla="val 53"/>
                <a:gd name="f9" fmla="val 30"/>
                <a:gd name="f10" fmla="val 22"/>
                <a:gd name="f11" fmla="val 12"/>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3" name="Freeform 32"/>
            <p:cNvSpPr/>
            <p:nvPr/>
          </p:nvSpPr>
          <p:spPr>
            <a:xfrm>
              <a:off x="7300799" y="3842280"/>
              <a:ext cx="32040" cy="2520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4" name="Freeform 33"/>
            <p:cNvSpPr/>
            <p:nvPr/>
          </p:nvSpPr>
          <p:spPr>
            <a:xfrm>
              <a:off x="7148520" y="3871080"/>
              <a:ext cx="33480" cy="2484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2"/>
                <a:gd name="f14" fmla="val 17"/>
                <a:gd name="f15" fmla="val 8"/>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3" y="f11"/>
                  </a:lnTo>
                  <a:lnTo>
                    <a:pt x="f0" y="f10"/>
                  </a:lnTo>
                  <a:lnTo>
                    <a:pt x="f13"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5" name="Freeform 34"/>
            <p:cNvSpPr/>
            <p:nvPr/>
          </p:nvSpPr>
          <p:spPr>
            <a:xfrm>
              <a:off x="7487640" y="3865319"/>
              <a:ext cx="33480" cy="24840"/>
            </a:xfrm>
            <a:custGeom>
              <a:avLst/>
              <a:gdLst>
                <a:gd name="f0" fmla="val 0"/>
                <a:gd name="f1" fmla="val 56"/>
                <a:gd name="f2" fmla="val 43"/>
                <a:gd name="f3" fmla="val 28"/>
                <a:gd name="f4" fmla="val 38"/>
                <a:gd name="f5" fmla="val 42"/>
                <a:gd name="f6" fmla="val 48"/>
                <a:gd name="f7" fmla="val 37"/>
                <a:gd name="f8" fmla="val 53"/>
                <a:gd name="f9" fmla="val 30"/>
                <a:gd name="f10" fmla="val 21"/>
                <a:gd name="f11" fmla="val 13"/>
                <a:gd name="f12" fmla="val 6"/>
                <a:gd name="f13" fmla="val 1"/>
                <a:gd name="f14" fmla="val 18"/>
                <a:gd name="f15" fmla="val 8"/>
                <a:gd name="f16" fmla="val 3"/>
              </a:gdLst>
              <a:ahLst/>
              <a:cxnLst>
                <a:cxn ang="3cd4">
                  <a:pos x="hc" y="t"/>
                </a:cxn>
                <a:cxn ang="0">
                  <a:pos x="r" y="vc"/>
                </a:cxn>
                <a:cxn ang="cd4">
                  <a:pos x="hc" y="b"/>
                </a:cxn>
                <a:cxn ang="cd2">
                  <a:pos x="l" y="vc"/>
                </a:cxn>
              </a:cxnLst>
              <a:rect l="l" t="t" r="r" b="b"/>
              <a:pathLst>
                <a:path w="56"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6" name="Freeform 35"/>
            <p:cNvSpPr/>
            <p:nvPr/>
          </p:nvSpPr>
          <p:spPr>
            <a:xfrm>
              <a:off x="7215840" y="3347640"/>
              <a:ext cx="282600" cy="118080"/>
            </a:xfrm>
            <a:custGeom>
              <a:avLst/>
              <a:gdLst>
                <a:gd name="f0" fmla="val 0"/>
                <a:gd name="f1" fmla="val 472"/>
                <a:gd name="f2" fmla="val 198"/>
                <a:gd name="f3" fmla="val 197"/>
                <a:gd name="f4" fmla="val 233"/>
              </a:gdLst>
              <a:ahLst/>
              <a:cxnLst>
                <a:cxn ang="3cd4">
                  <a:pos x="hc" y="t"/>
                </a:cxn>
                <a:cxn ang="0">
                  <a:pos x="r" y="vc"/>
                </a:cxn>
                <a:cxn ang="cd4">
                  <a:pos x="hc" y="b"/>
                </a:cxn>
                <a:cxn ang="cd2">
                  <a:pos x="l" y="vc"/>
                </a:cxn>
              </a:cxnLst>
              <a:rect l="l" t="t" r="r" b="b"/>
              <a:pathLst>
                <a:path w="472" h="198">
                  <a:moveTo>
                    <a:pt x="f1" y="f3"/>
                  </a:moveTo>
                  <a:lnTo>
                    <a:pt x="f4" y="f0"/>
                  </a:lnTo>
                  <a:lnTo>
                    <a:pt x="f0" y="f2"/>
                  </a:lnTo>
                  <a:lnTo>
                    <a:pt x="f1"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grpSp>
        <p:nvGrpSpPr>
          <p:cNvPr id="37" name="Group 36"/>
          <p:cNvGrpSpPr/>
          <p:nvPr/>
        </p:nvGrpSpPr>
        <p:grpSpPr>
          <a:xfrm>
            <a:off x="7772039" y="4572000"/>
            <a:ext cx="1218961" cy="941040"/>
            <a:chOff x="7772039" y="4572000"/>
            <a:chExt cx="1218961" cy="941040"/>
          </a:xfrm>
        </p:grpSpPr>
        <p:sp>
          <p:nvSpPr>
            <p:cNvPr id="38" name="Freeform 37"/>
            <p:cNvSpPr/>
            <p:nvPr/>
          </p:nvSpPr>
          <p:spPr>
            <a:xfrm flipH="1">
              <a:off x="8281440" y="4967640"/>
              <a:ext cx="709560" cy="545400"/>
            </a:xfrm>
            <a:custGeom>
              <a:avLst/>
              <a:gdLst>
                <a:gd name="f0" fmla="val 360"/>
                <a:gd name="f1" fmla="val 0"/>
                <a:gd name="f2" fmla="val 1260"/>
                <a:gd name="f3" fmla="val 969"/>
                <a:gd name="f4" fmla="val 126"/>
                <a:gd name="f5" fmla="val 254"/>
                <a:gd name="f6" fmla="val 142"/>
                <a:gd name="f7" fmla="val 239"/>
                <a:gd name="f8" fmla="val 158"/>
                <a:gd name="f9" fmla="val 224"/>
                <a:gd name="f10" fmla="val 173"/>
                <a:gd name="f11" fmla="val 210"/>
                <a:gd name="f12" fmla="val 190"/>
                <a:gd name="f13" fmla="val 196"/>
                <a:gd name="f14" fmla="val 206"/>
                <a:gd name="f15" fmla="val 184"/>
                <a:gd name="f16" fmla="val 223"/>
                <a:gd name="f17" fmla="val 172"/>
                <a:gd name="f18" fmla="val 242"/>
                <a:gd name="f19" fmla="val 163"/>
                <a:gd name="f20" fmla="val 261"/>
                <a:gd name="f21" fmla="val 155"/>
                <a:gd name="f22" fmla="val 252"/>
                <a:gd name="f23" fmla="val 240"/>
                <a:gd name="f24" fmla="val 134"/>
                <a:gd name="f25" fmla="val 227"/>
                <a:gd name="f26" fmla="val 128"/>
                <a:gd name="f27" fmla="val 213"/>
                <a:gd name="f28" fmla="val 125"/>
                <a:gd name="f29" fmla="val 199"/>
                <a:gd name="f30" fmla="val 120"/>
                <a:gd name="f31" fmla="val 185"/>
                <a:gd name="f32" fmla="val 116"/>
                <a:gd name="f33" fmla="val 109"/>
                <a:gd name="f34" fmla="val 161"/>
                <a:gd name="f35" fmla="val 98"/>
                <a:gd name="f36" fmla="val 136"/>
                <a:gd name="f37" fmla="val 76"/>
                <a:gd name="f38" fmla="val 152"/>
                <a:gd name="f39" fmla="val 81"/>
                <a:gd name="f40" fmla="val 168"/>
                <a:gd name="f41" fmla="val 84"/>
                <a:gd name="f42" fmla="val 86"/>
                <a:gd name="f43" fmla="val 214"/>
                <a:gd name="f44" fmla="val 83"/>
                <a:gd name="f45" fmla="val 229"/>
                <a:gd name="f46" fmla="val 80"/>
                <a:gd name="f47" fmla="val 244"/>
                <a:gd name="f48" fmla="val 259"/>
                <a:gd name="f49" fmla="val 71"/>
                <a:gd name="f50" fmla="val 274"/>
                <a:gd name="f51" fmla="val 66"/>
                <a:gd name="f52" fmla="val 288"/>
                <a:gd name="f53" fmla="val 59"/>
                <a:gd name="f54" fmla="val 302"/>
                <a:gd name="f55" fmla="val 52"/>
                <a:gd name="f56" fmla="val 317"/>
                <a:gd name="f57" fmla="val 46"/>
                <a:gd name="f58" fmla="val 331"/>
                <a:gd name="f59" fmla="val 40"/>
                <a:gd name="f60" fmla="val 344"/>
                <a:gd name="f61" fmla="val 33"/>
                <a:gd name="f62" fmla="val 358"/>
                <a:gd name="f63" fmla="val 27"/>
                <a:gd name="f64" fmla="val 372"/>
                <a:gd name="f65" fmla="val 21"/>
                <a:gd name="f66" fmla="val 388"/>
                <a:gd name="f67" fmla="val 15"/>
                <a:gd name="f68" fmla="val 405"/>
                <a:gd name="f69" fmla="val 11"/>
                <a:gd name="f70" fmla="val 423"/>
                <a:gd name="f71" fmla="val 6"/>
                <a:gd name="f72" fmla="val 440"/>
                <a:gd name="f73" fmla="val 4"/>
                <a:gd name="f74" fmla="val 458"/>
                <a:gd name="f75" fmla="val 2"/>
                <a:gd name="f76" fmla="val 476"/>
                <a:gd name="f77" fmla="val 493"/>
                <a:gd name="f78" fmla="val 511"/>
                <a:gd name="f79" fmla="val 3"/>
                <a:gd name="f80" fmla="val 529"/>
                <a:gd name="f81" fmla="val 5"/>
                <a:gd name="f82" fmla="val 546"/>
                <a:gd name="f83" fmla="val 8"/>
                <a:gd name="f84" fmla="val 562"/>
                <a:gd name="f85" fmla="val 13"/>
                <a:gd name="f86" fmla="val 579"/>
                <a:gd name="f87" fmla="val 19"/>
                <a:gd name="f88" fmla="val 594"/>
                <a:gd name="f89" fmla="val 26"/>
                <a:gd name="f90" fmla="val 610"/>
                <a:gd name="f91" fmla="val 34"/>
                <a:gd name="f92" fmla="val 624"/>
                <a:gd name="f93" fmla="val 43"/>
                <a:gd name="f94" fmla="val 638"/>
                <a:gd name="f95" fmla="val 53"/>
                <a:gd name="f96" fmla="val 655"/>
                <a:gd name="f97" fmla="val 58"/>
                <a:gd name="f98" fmla="val 674"/>
                <a:gd name="f99" fmla="val 60"/>
                <a:gd name="f100" fmla="val 692"/>
                <a:gd name="f101" fmla="val 61"/>
                <a:gd name="f102" fmla="val 712"/>
                <a:gd name="f103" fmla="val 63"/>
                <a:gd name="f104" fmla="val 729"/>
                <a:gd name="f105" fmla="val 65"/>
                <a:gd name="f106" fmla="val 746"/>
                <a:gd name="f107" fmla="val 761"/>
                <a:gd name="f108" fmla="val 774"/>
                <a:gd name="f109" fmla="val 94"/>
                <a:gd name="f110" fmla="val 780"/>
                <a:gd name="f111" fmla="val 101"/>
                <a:gd name="f112" fmla="val 785"/>
                <a:gd name="f113" fmla="val 108"/>
                <a:gd name="f114" fmla="val 790"/>
                <a:gd name="f115" fmla="val 796"/>
                <a:gd name="f116" fmla="val 122"/>
                <a:gd name="f117" fmla="val 802"/>
                <a:gd name="f118" fmla="val 808"/>
                <a:gd name="f119" fmla="val 135"/>
                <a:gd name="f120" fmla="val 815"/>
                <a:gd name="f121" fmla="val 140"/>
                <a:gd name="f122" fmla="val 822"/>
                <a:gd name="f123" fmla="val 144"/>
                <a:gd name="f124" fmla="val 835"/>
                <a:gd name="f125" fmla="val 848"/>
                <a:gd name="f126" fmla="val 133"/>
                <a:gd name="f127" fmla="val 858"/>
                <a:gd name="f128" fmla="val 124"/>
                <a:gd name="f129" fmla="val 870"/>
                <a:gd name="f130" fmla="val 114"/>
                <a:gd name="f131" fmla="val 880"/>
                <a:gd name="f132" fmla="val 104"/>
                <a:gd name="f133" fmla="val 890"/>
                <a:gd name="f134" fmla="val 95"/>
                <a:gd name="f135" fmla="val 902"/>
                <a:gd name="f136" fmla="val 87"/>
                <a:gd name="f137" fmla="val 913"/>
                <a:gd name="f138" fmla="val 929"/>
                <a:gd name="f139" fmla="val 79"/>
                <a:gd name="f140" fmla="val 944"/>
                <a:gd name="f141" fmla="val 960"/>
                <a:gd name="f142" fmla="val 975"/>
                <a:gd name="f143" fmla="val 989"/>
                <a:gd name="f144" fmla="val 82"/>
                <a:gd name="f145" fmla="val 1003"/>
                <a:gd name="f146" fmla="val 88"/>
                <a:gd name="f147" fmla="val 1017"/>
                <a:gd name="f148" fmla="val 96"/>
                <a:gd name="f149" fmla="val 1028"/>
                <a:gd name="f150" fmla="val 106"/>
                <a:gd name="f151" fmla="val 1042"/>
                <a:gd name="f152" fmla="val 1051"/>
                <a:gd name="f153" fmla="val 1055"/>
                <a:gd name="f154" fmla="val 166"/>
                <a:gd name="f155" fmla="val 1054"/>
                <a:gd name="f156" fmla="val 189"/>
                <a:gd name="f157" fmla="val 1050"/>
                <a:gd name="f158" fmla="val 202"/>
                <a:gd name="f159" fmla="val 1046"/>
                <a:gd name="f160" fmla="val 215"/>
                <a:gd name="f161" fmla="val 226"/>
                <a:gd name="f162" fmla="val 1045"/>
                <a:gd name="f163" fmla="val 1053"/>
                <a:gd name="f164" fmla="val 262"/>
                <a:gd name="f165" fmla="val 287"/>
                <a:gd name="f166" fmla="val 313"/>
                <a:gd name="f167" fmla="val 1056"/>
                <a:gd name="f168" fmla="val 338"/>
                <a:gd name="f169" fmla="val 1047"/>
                <a:gd name="f170" fmla="val 326"/>
                <a:gd name="f171" fmla="val 1041"/>
                <a:gd name="f172" fmla="val 1035"/>
                <a:gd name="f173" fmla="val 300"/>
                <a:gd name="f174" fmla="val 1030"/>
                <a:gd name="f175" fmla="val 1001"/>
                <a:gd name="f176" fmla="val 992"/>
                <a:gd name="f177" fmla="val 260"/>
                <a:gd name="f178" fmla="val 981"/>
                <a:gd name="f179" fmla="val 264"/>
                <a:gd name="f180" fmla="val 970"/>
                <a:gd name="f181" fmla="val 268"/>
                <a:gd name="f182" fmla="val 959"/>
                <a:gd name="f183" fmla="val 271"/>
                <a:gd name="f184" fmla="val 947"/>
                <a:gd name="f185" fmla="val 272"/>
                <a:gd name="f186" fmla="val 935"/>
                <a:gd name="f187" fmla="val 925"/>
                <a:gd name="f188" fmla="val 270"/>
                <a:gd name="f189" fmla="val 265"/>
                <a:gd name="f190" fmla="val 912"/>
                <a:gd name="f191" fmla="val 286"/>
                <a:gd name="f192" fmla="val 914"/>
                <a:gd name="f193" fmla="val 307"/>
                <a:gd name="f194" fmla="val 917"/>
                <a:gd name="f195" fmla="val 327"/>
                <a:gd name="f196" fmla="val 916"/>
                <a:gd name="f197" fmla="val 348"/>
                <a:gd name="f198" fmla="val 910"/>
                <a:gd name="f199" fmla="val 369"/>
                <a:gd name="f200" fmla="val 901"/>
                <a:gd name="f201" fmla="val 389"/>
                <a:gd name="f202" fmla="val 888"/>
                <a:gd name="f203" fmla="val 406"/>
                <a:gd name="f204" fmla="val 873"/>
                <a:gd name="f205" fmla="val 422"/>
                <a:gd name="f206" fmla="val 856"/>
                <a:gd name="f207" fmla="val 436"/>
                <a:gd name="f208" fmla="val 838"/>
                <a:gd name="f209" fmla="val 447"/>
                <a:gd name="f210" fmla="val 820"/>
                <a:gd name="f211" fmla="val 459"/>
                <a:gd name="f212" fmla="val 468"/>
                <a:gd name="f213" fmla="val 791"/>
                <a:gd name="f214" fmla="val 480"/>
                <a:gd name="f215" fmla="val 783"/>
                <a:gd name="f216" fmla="val 491"/>
                <a:gd name="f217" fmla="val 776"/>
                <a:gd name="f218" fmla="val 505"/>
                <a:gd name="f219" fmla="val 770"/>
                <a:gd name="f220" fmla="val 519"/>
                <a:gd name="f221" fmla="val 777"/>
                <a:gd name="f222" fmla="val 518"/>
                <a:gd name="f223" fmla="val 784"/>
                <a:gd name="f224" fmla="val 515"/>
                <a:gd name="f225" fmla="val 514"/>
                <a:gd name="f226" fmla="val 798"/>
                <a:gd name="f227" fmla="val 512"/>
                <a:gd name="f228" fmla="val 804"/>
                <a:gd name="f229" fmla="val 811"/>
                <a:gd name="f230" fmla="val 508"/>
                <a:gd name="f231" fmla="val 818"/>
                <a:gd name="f232" fmla="val 506"/>
                <a:gd name="f233" fmla="val 825"/>
                <a:gd name="f234" fmla="val 504"/>
                <a:gd name="f235" fmla="val 829"/>
                <a:gd name="f236" fmla="val 497"/>
                <a:gd name="f237" fmla="val 834"/>
                <a:gd name="f238" fmla="val 490"/>
                <a:gd name="f239" fmla="val 482"/>
                <a:gd name="f240" fmla="val 844"/>
                <a:gd name="f241" fmla="val 475"/>
                <a:gd name="f242" fmla="val 849"/>
                <a:gd name="f243" fmla="val 462"/>
                <a:gd name="f244" fmla="val 863"/>
                <a:gd name="f245" fmla="val 871"/>
                <a:gd name="f246" fmla="val 455"/>
                <a:gd name="f247" fmla="val 876"/>
                <a:gd name="f248" fmla="val 454"/>
                <a:gd name="f249" fmla="val 883"/>
                <a:gd name="f250" fmla="val 889"/>
                <a:gd name="f251" fmla="val 895"/>
                <a:gd name="f252" fmla="val 906"/>
                <a:gd name="f253" fmla="val 456"/>
                <a:gd name="f254" fmla="val 461"/>
                <a:gd name="f255" fmla="val 924"/>
                <a:gd name="f256" fmla="val 936"/>
                <a:gd name="f257" fmla="val 946"/>
                <a:gd name="f258" fmla="val 952"/>
                <a:gd name="f259" fmla="val 474"/>
                <a:gd name="f260" fmla="val 466"/>
                <a:gd name="f261" fmla="val 966"/>
                <a:gd name="f262" fmla="val 974"/>
                <a:gd name="f263" fmla="val 453"/>
                <a:gd name="f264" fmla="val 984"/>
                <a:gd name="f265" fmla="val 448"/>
                <a:gd name="f266" fmla="val 993"/>
                <a:gd name="f267" fmla="val 445"/>
                <a:gd name="f268" fmla="val 444"/>
                <a:gd name="f269" fmla="val 1013"/>
                <a:gd name="f270" fmla="val 1018"/>
                <a:gd name="f271" fmla="val 438"/>
                <a:gd name="f272" fmla="val 1023"/>
                <a:gd name="f273" fmla="val 430"/>
                <a:gd name="f274" fmla="val 1034"/>
                <a:gd name="f275" fmla="val 417"/>
                <a:gd name="f276" fmla="val 412"/>
                <a:gd name="f277" fmla="val 1048"/>
                <a:gd name="f278" fmla="val 407"/>
                <a:gd name="f279" fmla="val 404"/>
                <a:gd name="f280" fmla="val 1064"/>
                <a:gd name="f281" fmla="val 401"/>
                <a:gd name="f282" fmla="val 1069"/>
                <a:gd name="f283" fmla="val 400"/>
                <a:gd name="f284" fmla="val 1073"/>
                <a:gd name="f285" fmla="val 1079"/>
                <a:gd name="f286" fmla="val 1084"/>
                <a:gd name="f287" fmla="val 1088"/>
                <a:gd name="f288" fmla="val 1093"/>
                <a:gd name="f289" fmla="val 399"/>
                <a:gd name="f290" fmla="val 1096"/>
                <a:gd name="f291" fmla="val 397"/>
                <a:gd name="f292" fmla="val 1099"/>
                <a:gd name="f293" fmla="val 392"/>
                <a:gd name="f294" fmla="val 1106"/>
                <a:gd name="f295" fmla="val 383"/>
                <a:gd name="f296" fmla="val 1114"/>
                <a:gd name="f297" fmla="val 374"/>
                <a:gd name="f298" fmla="val 1121"/>
                <a:gd name="f299" fmla="val 365"/>
                <a:gd name="f300" fmla="val 1131"/>
                <a:gd name="f301" fmla="val 361"/>
                <a:gd name="f302" fmla="val 1140"/>
                <a:gd name="f303" fmla="val 1149"/>
                <a:gd name="f304" fmla="val 1159"/>
                <a:gd name="f305" fmla="val 1167"/>
                <a:gd name="f306" fmla="val 1176"/>
                <a:gd name="f307" fmla="val 364"/>
                <a:gd name="f308" fmla="val 1184"/>
                <a:gd name="f309" fmla="val 367"/>
                <a:gd name="f310" fmla="val 1191"/>
                <a:gd name="f311" fmla="val 371"/>
                <a:gd name="f312" fmla="val 1199"/>
                <a:gd name="f313" fmla="val 376"/>
                <a:gd name="f314" fmla="val 1201"/>
                <a:gd name="f315" fmla="val 387"/>
                <a:gd name="f316" fmla="val 1207"/>
                <a:gd name="f317" fmla="val 1217"/>
                <a:gd name="f318" fmla="val 410"/>
                <a:gd name="f319" fmla="val 1229"/>
                <a:gd name="f320" fmla="val 421"/>
                <a:gd name="f321" fmla="val 1240"/>
                <a:gd name="f322" fmla="val 431"/>
                <a:gd name="f323" fmla="val 1250"/>
                <a:gd name="f324" fmla="val 443"/>
                <a:gd name="f325" fmla="val 1258"/>
                <a:gd name="f326" fmla="val 467"/>
                <a:gd name="f327" fmla="val 1246"/>
                <a:gd name="f328" fmla="val 470"/>
                <a:gd name="f329" fmla="val 1236"/>
                <a:gd name="f330" fmla="val 1225"/>
                <a:gd name="f331" fmla="val 477"/>
                <a:gd name="f332" fmla="val 1209"/>
                <a:gd name="f333" fmla="val 486"/>
                <a:gd name="f334" fmla="val 1192"/>
                <a:gd name="f335" fmla="val 494"/>
                <a:gd name="f336" fmla="val 1182"/>
                <a:gd name="f337" fmla="val 498"/>
                <a:gd name="f338" fmla="val 1168"/>
                <a:gd name="f339" fmla="val 503"/>
                <a:gd name="f340" fmla="val 1152"/>
                <a:gd name="f341" fmla="val 507"/>
                <a:gd name="f342" fmla="val 1107"/>
                <a:gd name="f343" fmla="val 509"/>
                <a:gd name="f344" fmla="val 1076"/>
                <a:gd name="f345" fmla="val 1040"/>
                <a:gd name="f346" fmla="val 997"/>
                <a:gd name="f347" fmla="val 927"/>
                <a:gd name="f348" fmla="val 918"/>
                <a:gd name="f349" fmla="val 501"/>
                <a:gd name="f350" fmla="val 909"/>
                <a:gd name="f351" fmla="val 899"/>
                <a:gd name="f352" fmla="val 891"/>
                <a:gd name="f353" fmla="val 882"/>
                <a:gd name="f354" fmla="val 866"/>
                <a:gd name="f355" fmla="val 513"/>
                <a:gd name="f356" fmla="val 861"/>
                <a:gd name="f357" fmla="val 523"/>
                <a:gd name="f358" fmla="val 860"/>
                <a:gd name="f359" fmla="val 535"/>
                <a:gd name="f360" fmla="val 864"/>
                <a:gd name="f361" fmla="val 868"/>
                <a:gd name="f362" fmla="val 553"/>
                <a:gd name="f363" fmla="val 875"/>
                <a:gd name="f364" fmla="val 559"/>
                <a:gd name="f365" fmla="val 881"/>
                <a:gd name="f366" fmla="val 565"/>
                <a:gd name="f367" fmla="val 569"/>
                <a:gd name="f368" fmla="val 896"/>
                <a:gd name="f369" fmla="val 573"/>
                <a:gd name="f370" fmla="val 903"/>
                <a:gd name="f371" fmla="val 576"/>
                <a:gd name="f372" fmla="val 911"/>
                <a:gd name="f373" fmla="val 580"/>
                <a:gd name="f374" fmla="val 582"/>
                <a:gd name="f375" fmla="val 905"/>
                <a:gd name="f376" fmla="val 585"/>
                <a:gd name="f377" fmla="val 893"/>
                <a:gd name="f378" fmla="val 587"/>
                <a:gd name="f379" fmla="val 867"/>
                <a:gd name="f380" fmla="val 583"/>
                <a:gd name="f381" fmla="val 855"/>
                <a:gd name="f382" fmla="val 843"/>
                <a:gd name="f383" fmla="val 574"/>
                <a:gd name="f384" fmla="val 833"/>
                <a:gd name="f385" fmla="val 567"/>
                <a:gd name="f386" fmla="val 817"/>
                <a:gd name="f387" fmla="val 810"/>
                <a:gd name="f388" fmla="val 803"/>
                <a:gd name="f389" fmla="val 795"/>
                <a:gd name="f390" fmla="val 788"/>
                <a:gd name="f391" fmla="val 591"/>
                <a:gd name="f392" fmla="val 597"/>
                <a:gd name="f393" fmla="val 772"/>
                <a:gd name="f394" fmla="val 602"/>
                <a:gd name="f395" fmla="val 765"/>
                <a:gd name="f396" fmla="val 607"/>
                <a:gd name="f397" fmla="val 775"/>
                <a:gd name="f398" fmla="val 628"/>
                <a:gd name="f399" fmla="val 648"/>
                <a:gd name="f400" fmla="val 666"/>
                <a:gd name="f401" fmla="val 819"/>
                <a:gd name="f402" fmla="val 685"/>
                <a:gd name="f403" fmla="val 703"/>
                <a:gd name="f404" fmla="val 853"/>
                <a:gd name="f405" fmla="val 719"/>
                <a:gd name="f406" fmla="val 872"/>
                <a:gd name="f407" fmla="val 736"/>
                <a:gd name="f408" fmla="val 752"/>
                <a:gd name="f409" fmla="val 857"/>
                <a:gd name="f410" fmla="val 878"/>
                <a:gd name="f411" fmla="val 879"/>
                <a:gd name="f412" fmla="val 886"/>
                <a:gd name="f413" fmla="val 921"/>
                <a:gd name="f414" fmla="val 919"/>
                <a:gd name="f415" fmla="val 915"/>
                <a:gd name="f416" fmla="val 850"/>
                <a:gd name="f417" fmla="val 840"/>
                <a:gd name="f418" fmla="val 847"/>
                <a:gd name="f419" fmla="val 828"/>
                <a:gd name="f420" fmla="val 827"/>
                <a:gd name="f421" fmla="val 805"/>
                <a:gd name="f422" fmla="val 789"/>
                <a:gd name="f423" fmla="val 794"/>
                <a:gd name="f424" fmla="val 781"/>
                <a:gd name="f425" fmla="val 751"/>
                <a:gd name="f426" fmla="val 779"/>
                <a:gd name="f427" fmla="val 807"/>
                <a:gd name="f428" fmla="val 813"/>
                <a:gd name="f429" fmla="val 887"/>
                <a:gd name="f430" fmla="val 941"/>
                <a:gd name="f431" fmla="val 826"/>
                <a:gd name="f432" fmla="val 963"/>
                <a:gd name="f433" fmla="val 957"/>
                <a:gd name="f434" fmla="val 812"/>
                <a:gd name="f435" fmla="val 945"/>
                <a:gd name="f436" fmla="val 938"/>
                <a:gd name="f437" fmla="val 932"/>
                <a:gd name="f438" fmla="val 926"/>
                <a:gd name="f439" fmla="val 724"/>
                <a:gd name="f440" fmla="val 730"/>
                <a:gd name="f441" fmla="val 830"/>
                <a:gd name="f442" fmla="val 767"/>
                <a:gd name="f443" fmla="val 722"/>
                <a:gd name="f444" fmla="val 706"/>
                <a:gd name="f445" fmla="val 650"/>
                <a:gd name="f446" fmla="val 647"/>
                <a:gd name="f447" fmla="val 701"/>
                <a:gd name="f448" fmla="val 642"/>
                <a:gd name="f449" fmla="val 699"/>
                <a:gd name="f450" fmla="val 696"/>
                <a:gd name="f451" fmla="val 635"/>
                <a:gd name="f452" fmla="val 693"/>
                <a:gd name="f453" fmla="val 689"/>
                <a:gd name="f454" fmla="val 658"/>
                <a:gd name="f455" fmla="val 683"/>
                <a:gd name="f456" fmla="val 668"/>
                <a:gd name="f457" fmla="val 675"/>
                <a:gd name="f458" fmla="val 679"/>
                <a:gd name="f459" fmla="val 688"/>
                <a:gd name="f460" fmla="val 656"/>
                <a:gd name="f461" fmla="val 697"/>
                <a:gd name="f462" fmla="val 646"/>
                <a:gd name="f463" fmla="val 709"/>
                <a:gd name="f464" fmla="val 643"/>
                <a:gd name="f465" fmla="val 698"/>
                <a:gd name="f466" fmla="val 651"/>
                <a:gd name="f467" fmla="val 671"/>
                <a:gd name="f468" fmla="val 639"/>
                <a:gd name="f469" fmla="val 637"/>
                <a:gd name="f470" fmla="val 629"/>
                <a:gd name="f471" fmla="val 621"/>
                <a:gd name="f472" fmla="val 617"/>
                <a:gd name="f473" fmla="val 605"/>
                <a:gd name="f474" fmla="val 589"/>
                <a:gd name="f475" fmla="val 592"/>
                <a:gd name="f476" fmla="val 557"/>
                <a:gd name="f477" fmla="val 570"/>
                <a:gd name="f478" fmla="val 541"/>
                <a:gd name="f479" fmla="val 522"/>
                <a:gd name="f480" fmla="val 492"/>
                <a:gd name="f481" fmla="val 561"/>
                <a:gd name="f482" fmla="val 568"/>
                <a:gd name="f483" fmla="val 435"/>
                <a:gd name="f484" fmla="val 577"/>
                <a:gd name="f485" fmla="val 414"/>
                <a:gd name="f486" fmla="val 554"/>
                <a:gd name="f487" fmla="val 537"/>
                <a:gd name="f488" fmla="val 427"/>
                <a:gd name="f489" fmla="val 428"/>
                <a:gd name="f490" fmla="val 510"/>
                <a:gd name="f491" fmla="val 429"/>
                <a:gd name="f492" fmla="val 502"/>
                <a:gd name="f493" fmla="val 425"/>
                <a:gd name="f494" fmla="val 479"/>
                <a:gd name="f495" fmla="val 472"/>
                <a:gd name="f496" fmla="val 464"/>
                <a:gd name="f497" fmla="val 413"/>
                <a:gd name="f498" fmla="val 457"/>
                <a:gd name="f499" fmla="val 409"/>
                <a:gd name="f500" fmla="val 450"/>
                <a:gd name="f501" fmla="val 441"/>
                <a:gd name="f502" fmla="val 432"/>
                <a:gd name="f503" fmla="val 408"/>
                <a:gd name="f504" fmla="val 395"/>
                <a:gd name="f505" fmla="val 379"/>
                <a:gd name="f506" fmla="val 377"/>
                <a:gd name="f507" fmla="val 393"/>
                <a:gd name="f508" fmla="val 357"/>
                <a:gd name="f509" fmla="val 346"/>
                <a:gd name="f510" fmla="val 402"/>
                <a:gd name="f511" fmla="val 332"/>
                <a:gd name="f512" fmla="val 318"/>
                <a:gd name="f513" fmla="val 305"/>
                <a:gd name="f514" fmla="val 291"/>
                <a:gd name="f515" fmla="val 279"/>
                <a:gd name="f516" fmla="val 267"/>
                <a:gd name="f517" fmla="val 263"/>
                <a:gd name="f518" fmla="val 258"/>
                <a:gd name="f519" fmla="val 384"/>
                <a:gd name="f520" fmla="val 380"/>
                <a:gd name="f521" fmla="val 248"/>
                <a:gd name="f522" fmla="val 236"/>
                <a:gd name="f523" fmla="val 225"/>
                <a:gd name="f524" fmla="val 382"/>
                <a:gd name="f525" fmla="val 385"/>
                <a:gd name="f526" fmla="val 200"/>
                <a:gd name="f527" fmla="val 386"/>
                <a:gd name="f528" fmla="val 176"/>
                <a:gd name="f529" fmla="val 164"/>
                <a:gd name="f530" fmla="val 139"/>
                <a:gd name="f531" fmla="val 105"/>
                <a:gd name="f532" fmla="val 93"/>
                <a:gd name="f533" fmla="val 73"/>
                <a:gd name="f534" fmla="val 353"/>
                <a:gd name="f535" fmla="val 55"/>
                <a:gd name="f536" fmla="val 47"/>
                <a:gd name="f537" fmla="val 339"/>
                <a:gd name="f538" fmla="val 32"/>
                <a:gd name="f539" fmla="val 323"/>
                <a:gd name="f540" fmla="val 25"/>
                <a:gd name="f541" fmla="val 316"/>
                <a:gd name="f542" fmla="val 17"/>
                <a:gd name="f543" fmla="val 309"/>
                <a:gd name="f544" fmla="val 9"/>
                <a:gd name="f545" fmla="val 304"/>
                <a:gd name="f546" fmla="val 296"/>
                <a:gd name="f547" fmla="val 294"/>
                <a:gd name="f548" fmla="val 51"/>
                <a:gd name="f549" fmla="val 67"/>
                <a:gd name="f550" fmla="val 281"/>
                <a:gd name="f551" fmla="val 273"/>
                <a:gd name="f552" fmla="val 113"/>
              </a:gdLst>
              <a:ahLst/>
              <a:cxnLst>
                <a:cxn ang="3cd4">
                  <a:pos x="hc" y="t"/>
                </a:cxn>
                <a:cxn ang="0">
                  <a:pos x="r" y="vc"/>
                </a:cxn>
                <a:cxn ang="cd4">
                  <a:pos x="hc" y="b"/>
                </a:cxn>
                <a:cxn ang="cd2">
                  <a:pos x="l" y="vc"/>
                </a:cxn>
              </a:cxnLst>
              <a:rect l="l" t="t" r="r" b="b"/>
              <a:pathLst>
                <a:path w="1260" h="969">
                  <a:moveTo>
                    <a:pt x="f4" y="f5"/>
                  </a:moveTo>
                  <a:lnTo>
                    <a:pt x="f6" y="f7"/>
                  </a:lnTo>
                  <a:lnTo>
                    <a:pt x="f8" y="f9"/>
                  </a:lnTo>
                  <a:lnTo>
                    <a:pt x="f10" y="f11"/>
                  </a:lnTo>
                  <a:lnTo>
                    <a:pt x="f12" y="f13"/>
                  </a:lnTo>
                  <a:lnTo>
                    <a:pt x="f14" y="f15"/>
                  </a:lnTo>
                  <a:lnTo>
                    <a:pt x="f16" y="f17"/>
                  </a:lnTo>
                  <a:lnTo>
                    <a:pt x="f18" y="f19"/>
                  </a:lnTo>
                  <a:lnTo>
                    <a:pt x="f20" y="f21"/>
                  </a:lnTo>
                  <a:lnTo>
                    <a:pt x="f22" y="f6"/>
                  </a:lnTo>
                  <a:lnTo>
                    <a:pt x="f23" y="f24"/>
                  </a:lnTo>
                  <a:lnTo>
                    <a:pt x="f25" y="f26"/>
                  </a:lnTo>
                  <a:lnTo>
                    <a:pt x="f27" y="f28"/>
                  </a:lnTo>
                  <a:lnTo>
                    <a:pt x="f29" y="f30"/>
                  </a:lnTo>
                  <a:lnTo>
                    <a:pt x="f31" y="f32"/>
                  </a:lnTo>
                  <a:lnTo>
                    <a:pt x="f10" y="f33"/>
                  </a:lnTo>
                  <a:lnTo>
                    <a:pt x="f34" y="f35"/>
                  </a:lnTo>
                  <a:lnTo>
                    <a:pt x="f36" y="f37"/>
                  </a:lnTo>
                  <a:lnTo>
                    <a:pt x="f38" y="f39"/>
                  </a:lnTo>
                  <a:lnTo>
                    <a:pt x="f40" y="f41"/>
                  </a:lnTo>
                  <a:lnTo>
                    <a:pt x="f15" y="f42"/>
                  </a:lnTo>
                  <a:lnTo>
                    <a:pt x="f29" y="f42"/>
                  </a:lnTo>
                  <a:lnTo>
                    <a:pt x="f43" y="f44"/>
                  </a:lnTo>
                  <a:lnTo>
                    <a:pt x="f45" y="f46"/>
                  </a:lnTo>
                  <a:lnTo>
                    <a:pt x="f47" y="f3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1"/>
                  </a:lnTo>
                  <a:lnTo>
                    <a:pt x="f77" y="f75"/>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49"/>
                  </a:lnTo>
                  <a:lnTo>
                    <a:pt x="f107" y="f46"/>
                  </a:lnTo>
                  <a:lnTo>
                    <a:pt x="f108" y="f109"/>
                  </a:lnTo>
                  <a:lnTo>
                    <a:pt x="f110" y="f111"/>
                  </a:lnTo>
                  <a:lnTo>
                    <a:pt x="f112" y="f113"/>
                  </a:lnTo>
                  <a:lnTo>
                    <a:pt x="f114" y="f32"/>
                  </a:lnTo>
                  <a:lnTo>
                    <a:pt x="f115" y="f116"/>
                  </a:lnTo>
                  <a:lnTo>
                    <a:pt x="f117" y="f26"/>
                  </a:lnTo>
                  <a:lnTo>
                    <a:pt x="f118" y="f119"/>
                  </a:lnTo>
                  <a:lnTo>
                    <a:pt x="f120" y="f121"/>
                  </a:lnTo>
                  <a:lnTo>
                    <a:pt x="f122" y="f123"/>
                  </a:lnTo>
                  <a:lnTo>
                    <a:pt x="f124" y="f121"/>
                  </a:lnTo>
                  <a:lnTo>
                    <a:pt x="f125" y="f126"/>
                  </a:lnTo>
                  <a:lnTo>
                    <a:pt x="f127" y="f128"/>
                  </a:lnTo>
                  <a:lnTo>
                    <a:pt x="f129" y="f130"/>
                  </a:lnTo>
                  <a:lnTo>
                    <a:pt x="f131" y="f132"/>
                  </a:lnTo>
                  <a:lnTo>
                    <a:pt x="f133" y="f134"/>
                  </a:lnTo>
                  <a:lnTo>
                    <a:pt x="f135" y="f136"/>
                  </a:lnTo>
                  <a:lnTo>
                    <a:pt x="f137" y="f39"/>
                  </a:lnTo>
                  <a:lnTo>
                    <a:pt x="f138" y="f139"/>
                  </a:lnTo>
                  <a:lnTo>
                    <a:pt x="f140" y="f37"/>
                  </a:lnTo>
                  <a:lnTo>
                    <a:pt x="f141" y="f37"/>
                  </a:lnTo>
                  <a:lnTo>
                    <a:pt x="f142" y="f139"/>
                  </a:lnTo>
                  <a:lnTo>
                    <a:pt x="f143" y="f144"/>
                  </a:lnTo>
                  <a:lnTo>
                    <a:pt x="f145" y="f146"/>
                  </a:lnTo>
                  <a:lnTo>
                    <a:pt x="f147" y="f148"/>
                  </a:lnTo>
                  <a:lnTo>
                    <a:pt x="f149" y="f150"/>
                  </a:lnTo>
                  <a:lnTo>
                    <a:pt x="f151" y="f128"/>
                  </a:lnTo>
                  <a:lnTo>
                    <a:pt x="f152" y="f123"/>
                  </a:lnTo>
                  <a:lnTo>
                    <a:pt x="f153" y="f154"/>
                  </a:lnTo>
                  <a:lnTo>
                    <a:pt x="f155" y="f156"/>
                  </a:lnTo>
                  <a:lnTo>
                    <a:pt x="f157" y="f158"/>
                  </a:lnTo>
                  <a:lnTo>
                    <a:pt x="f159" y="f160"/>
                  </a:lnTo>
                  <a:lnTo>
                    <a:pt x="f151" y="f161"/>
                  </a:lnTo>
                  <a:lnTo>
                    <a:pt x="f162" y="f23"/>
                  </a:lnTo>
                  <a:lnTo>
                    <a:pt x="f163" y="f164"/>
                  </a:lnTo>
                  <a:lnTo>
                    <a:pt x="f153" y="f165"/>
                  </a:lnTo>
                  <a:lnTo>
                    <a:pt x="f155" y="f166"/>
                  </a:lnTo>
                  <a:lnTo>
                    <a:pt x="f167" y="f168"/>
                  </a:lnTo>
                  <a:lnTo>
                    <a:pt x="f169" y="f170"/>
                  </a:lnTo>
                  <a:lnTo>
                    <a:pt x="f171" y="f166"/>
                  </a:lnTo>
                  <a:lnTo>
                    <a:pt x="f172" y="f173"/>
                  </a:lnTo>
                  <a:lnTo>
                    <a:pt x="f174" y="f165"/>
                  </a:lnTo>
                  <a:lnTo>
                    <a:pt x="f175" y="f5"/>
                  </a:lnTo>
                  <a:lnTo>
                    <a:pt x="f176" y="f177"/>
                  </a:lnTo>
                  <a:lnTo>
                    <a:pt x="f178" y="f179"/>
                  </a:lnTo>
                  <a:lnTo>
                    <a:pt x="f180" y="f181"/>
                  </a:lnTo>
                  <a:lnTo>
                    <a:pt x="f182" y="f183"/>
                  </a:lnTo>
                  <a:lnTo>
                    <a:pt x="f184" y="f185"/>
                  </a:lnTo>
                  <a:lnTo>
                    <a:pt x="f186" y="f183"/>
                  </a:lnTo>
                  <a:lnTo>
                    <a:pt x="f187" y="f188"/>
                  </a:lnTo>
                  <a:lnTo>
                    <a:pt x="f137" y="f189"/>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117" y="f212"/>
                  </a:lnTo>
                  <a:lnTo>
                    <a:pt x="f213" y="f214"/>
                  </a:lnTo>
                  <a:lnTo>
                    <a:pt x="f215" y="f216"/>
                  </a:lnTo>
                  <a:lnTo>
                    <a:pt x="f217" y="f218"/>
                  </a:lnTo>
                  <a:lnTo>
                    <a:pt x="f219" y="f220"/>
                  </a:lnTo>
                  <a:lnTo>
                    <a:pt x="f221" y="f222"/>
                  </a:lnTo>
                  <a:lnTo>
                    <a:pt x="f223" y="f224"/>
                  </a:lnTo>
                  <a:lnTo>
                    <a:pt x="f213" y="f225"/>
                  </a:lnTo>
                  <a:lnTo>
                    <a:pt x="f226" y="f227"/>
                  </a:lnTo>
                  <a:lnTo>
                    <a:pt x="f228" y="f78"/>
                  </a:lnTo>
                  <a:lnTo>
                    <a:pt x="f229" y="f230"/>
                  </a:lnTo>
                  <a:lnTo>
                    <a:pt x="f231" y="f232"/>
                  </a:lnTo>
                  <a:lnTo>
                    <a:pt x="f233" y="f234"/>
                  </a:lnTo>
                  <a:lnTo>
                    <a:pt x="f235" y="f236"/>
                  </a:lnTo>
                  <a:lnTo>
                    <a:pt x="f237" y="f238"/>
                  </a:lnTo>
                  <a:lnTo>
                    <a:pt x="f208" y="f239"/>
                  </a:lnTo>
                  <a:lnTo>
                    <a:pt x="f240" y="f241"/>
                  </a:lnTo>
                  <a:lnTo>
                    <a:pt x="f242" y="f212"/>
                  </a:lnTo>
                  <a:lnTo>
                    <a:pt x="f206" y="f243"/>
                  </a:lnTo>
                  <a:lnTo>
                    <a:pt x="f244" y="f74"/>
                  </a:lnTo>
                  <a:lnTo>
                    <a:pt x="f245" y="f246"/>
                  </a:lnTo>
                  <a:lnTo>
                    <a:pt x="f247" y="f248"/>
                  </a:lnTo>
                  <a:lnTo>
                    <a:pt x="f249" y="f248"/>
                  </a:lnTo>
                  <a:lnTo>
                    <a:pt x="f250" y="f248"/>
                  </a:lnTo>
                  <a:lnTo>
                    <a:pt x="f251" y="f248"/>
                  </a:lnTo>
                  <a:lnTo>
                    <a:pt x="f200" y="f246"/>
                  </a:lnTo>
                  <a:lnTo>
                    <a:pt x="f252" y="f253"/>
                  </a:lnTo>
                  <a:lnTo>
                    <a:pt x="f190" y="f211"/>
                  </a:lnTo>
                  <a:lnTo>
                    <a:pt x="f194" y="f254"/>
                  </a:lnTo>
                  <a:lnTo>
                    <a:pt x="f255" y="f212"/>
                  </a:lnTo>
                  <a:lnTo>
                    <a:pt x="f138" y="f76"/>
                  </a:lnTo>
                  <a:lnTo>
                    <a:pt x="f256" y="f239"/>
                  </a:lnTo>
                  <a:lnTo>
                    <a:pt x="f257" y="f239"/>
                  </a:lnTo>
                  <a:lnTo>
                    <a:pt x="f258" y="f259"/>
                  </a:lnTo>
                  <a:lnTo>
                    <a:pt x="f182" y="f260"/>
                  </a:lnTo>
                  <a:lnTo>
                    <a:pt x="f261" y="f211"/>
                  </a:lnTo>
                  <a:lnTo>
                    <a:pt x="f262" y="f263"/>
                  </a:lnTo>
                  <a:lnTo>
                    <a:pt x="f264" y="f265"/>
                  </a:lnTo>
                  <a:lnTo>
                    <a:pt x="f266" y="f267"/>
                  </a:lnTo>
                  <a:lnTo>
                    <a:pt x="f145" y="f268"/>
                  </a:lnTo>
                  <a:lnTo>
                    <a:pt x="f269" y="f267"/>
                  </a:lnTo>
                  <a:lnTo>
                    <a:pt x="f270" y="f271"/>
                  </a:lnTo>
                  <a:lnTo>
                    <a:pt x="f272" y="f273"/>
                  </a:lnTo>
                  <a:lnTo>
                    <a:pt x="f149" y="f70"/>
                  </a:lnTo>
                  <a:lnTo>
                    <a:pt x="f274" y="f275"/>
                  </a:lnTo>
                  <a:lnTo>
                    <a:pt x="f171" y="f276"/>
                  </a:lnTo>
                  <a:lnTo>
                    <a:pt x="f277" y="f278"/>
                  </a:lnTo>
                  <a:lnTo>
                    <a:pt x="f167" y="f279"/>
                  </a:lnTo>
                  <a:lnTo>
                    <a:pt x="f280" y="f281"/>
                  </a:lnTo>
                  <a:lnTo>
                    <a:pt x="f282" y="f283"/>
                  </a:lnTo>
                  <a:lnTo>
                    <a:pt x="f284" y="f283"/>
                  </a:lnTo>
                  <a:lnTo>
                    <a:pt x="f285" y="f283"/>
                  </a:lnTo>
                  <a:lnTo>
                    <a:pt x="f286" y="f283"/>
                  </a:lnTo>
                  <a:lnTo>
                    <a:pt x="f287" y="f283"/>
                  </a:lnTo>
                  <a:lnTo>
                    <a:pt x="f288" y="f289"/>
                  </a:lnTo>
                  <a:lnTo>
                    <a:pt x="f290" y="f291"/>
                  </a:lnTo>
                  <a:lnTo>
                    <a:pt x="f292" y="f293"/>
                  </a:lnTo>
                  <a:lnTo>
                    <a:pt x="f294" y="f295"/>
                  </a:lnTo>
                  <a:lnTo>
                    <a:pt x="f296" y="f297"/>
                  </a:lnTo>
                  <a:lnTo>
                    <a:pt x="f298" y="f299"/>
                  </a:lnTo>
                  <a:lnTo>
                    <a:pt x="f300" y="f301"/>
                  </a:lnTo>
                  <a:lnTo>
                    <a:pt x="f302" y="f0"/>
                  </a:lnTo>
                  <a:lnTo>
                    <a:pt x="f303" y="f0"/>
                  </a:lnTo>
                  <a:lnTo>
                    <a:pt x="f304" y="f0"/>
                  </a:lnTo>
                  <a:lnTo>
                    <a:pt x="f305" y="f301"/>
                  </a:lnTo>
                  <a:lnTo>
                    <a:pt x="f306" y="f307"/>
                  </a:lnTo>
                  <a:lnTo>
                    <a:pt x="f308" y="f309"/>
                  </a:lnTo>
                  <a:lnTo>
                    <a:pt x="f310" y="f311"/>
                  </a:lnTo>
                  <a:lnTo>
                    <a:pt x="f312" y="f313"/>
                  </a:lnTo>
                  <a:lnTo>
                    <a:pt x="f314" y="f315"/>
                  </a:lnTo>
                  <a:lnTo>
                    <a:pt x="f316" y="f289"/>
                  </a:lnTo>
                  <a:lnTo>
                    <a:pt x="f317" y="f318"/>
                  </a:lnTo>
                  <a:lnTo>
                    <a:pt x="f319" y="f320"/>
                  </a:lnTo>
                  <a:lnTo>
                    <a:pt x="f321" y="f322"/>
                  </a:lnTo>
                  <a:lnTo>
                    <a:pt x="f323" y="f324"/>
                  </a:lnTo>
                  <a:lnTo>
                    <a:pt x="f325" y="f248"/>
                  </a:lnTo>
                  <a:lnTo>
                    <a:pt x="f2" y="f326"/>
                  </a:lnTo>
                  <a:lnTo>
                    <a:pt x="f327" y="f328"/>
                  </a:lnTo>
                  <a:lnTo>
                    <a:pt x="f329" y="f259"/>
                  </a:lnTo>
                  <a:lnTo>
                    <a:pt x="f330" y="f331"/>
                  </a:lnTo>
                  <a:lnTo>
                    <a:pt x="f317" y="f239"/>
                  </a:lnTo>
                  <a:lnTo>
                    <a:pt x="f332" y="f333"/>
                  </a:lnTo>
                  <a:lnTo>
                    <a:pt x="f314" y="f238"/>
                  </a:lnTo>
                  <a:lnTo>
                    <a:pt x="f334" y="f335"/>
                  </a:lnTo>
                  <a:lnTo>
                    <a:pt x="f336" y="f337"/>
                  </a:lnTo>
                  <a:lnTo>
                    <a:pt x="f338" y="f339"/>
                  </a:lnTo>
                  <a:lnTo>
                    <a:pt x="f340" y="f218"/>
                  </a:lnTo>
                  <a:lnTo>
                    <a:pt x="f300" y="f341"/>
                  </a:lnTo>
                  <a:lnTo>
                    <a:pt x="f342" y="f343"/>
                  </a:lnTo>
                  <a:lnTo>
                    <a:pt x="f344" y="f78"/>
                  </a:lnTo>
                  <a:lnTo>
                    <a:pt x="f345" y="f343"/>
                  </a:lnTo>
                  <a:lnTo>
                    <a:pt x="f346" y="f230"/>
                  </a:lnTo>
                  <a:lnTo>
                    <a:pt x="f184" y="f232"/>
                  </a:lnTo>
                  <a:lnTo>
                    <a:pt x="f256" y="f230"/>
                  </a:lnTo>
                  <a:lnTo>
                    <a:pt x="f347" y="f232"/>
                  </a:lnTo>
                  <a:lnTo>
                    <a:pt x="f348" y="f349"/>
                  </a:lnTo>
                  <a:lnTo>
                    <a:pt x="f350" y="f236"/>
                  </a:lnTo>
                  <a:lnTo>
                    <a:pt x="f351" y="f77"/>
                  </a:lnTo>
                  <a:lnTo>
                    <a:pt x="f352" y="f216"/>
                  </a:lnTo>
                  <a:lnTo>
                    <a:pt x="f353" y="f335"/>
                  </a:lnTo>
                  <a:lnTo>
                    <a:pt x="f204" y="f339"/>
                  </a:lnTo>
                  <a:lnTo>
                    <a:pt x="f354" y="f355"/>
                  </a:lnTo>
                  <a:lnTo>
                    <a:pt x="f356" y="f357"/>
                  </a:lnTo>
                  <a:lnTo>
                    <a:pt x="f358" y="f359"/>
                  </a:lnTo>
                  <a:lnTo>
                    <a:pt x="f360" y="f82"/>
                  </a:lnTo>
                  <a:lnTo>
                    <a:pt x="f361" y="f362"/>
                  </a:lnTo>
                  <a:lnTo>
                    <a:pt x="f363" y="f364"/>
                  </a:lnTo>
                  <a:lnTo>
                    <a:pt x="f365" y="f366"/>
                  </a:lnTo>
                  <a:lnTo>
                    <a:pt x="f202" y="f367"/>
                  </a:lnTo>
                  <a:lnTo>
                    <a:pt x="f368" y="f369"/>
                  </a:lnTo>
                  <a:lnTo>
                    <a:pt x="f370" y="f371"/>
                  </a:lnTo>
                  <a:lnTo>
                    <a:pt x="f372" y="f373"/>
                  </a:lnTo>
                  <a:lnTo>
                    <a:pt x="f348" y="f374"/>
                  </a:lnTo>
                  <a:lnTo>
                    <a:pt x="f375" y="f376"/>
                  </a:lnTo>
                  <a:lnTo>
                    <a:pt x="f377" y="f378"/>
                  </a:lnTo>
                  <a:lnTo>
                    <a:pt x="f131" y="f376"/>
                  </a:lnTo>
                  <a:lnTo>
                    <a:pt x="f379" y="f380"/>
                  </a:lnTo>
                  <a:lnTo>
                    <a:pt x="f381" y="f86"/>
                  </a:lnTo>
                  <a:lnTo>
                    <a:pt x="f382" y="f383"/>
                  </a:lnTo>
                  <a:lnTo>
                    <a:pt x="f384" y="f385"/>
                  </a:lnTo>
                  <a:lnTo>
                    <a:pt x="f122" y="f364"/>
                  </a:lnTo>
                  <a:lnTo>
                    <a:pt x="f386" y="f385"/>
                  </a:lnTo>
                  <a:lnTo>
                    <a:pt x="f387" y="f383"/>
                  </a:lnTo>
                  <a:lnTo>
                    <a:pt x="f388" y="f373"/>
                  </a:lnTo>
                  <a:lnTo>
                    <a:pt x="f389" y="f376"/>
                  </a:lnTo>
                  <a:lnTo>
                    <a:pt x="f390" y="f391"/>
                  </a:lnTo>
                  <a:lnTo>
                    <a:pt x="f110" y="f392"/>
                  </a:lnTo>
                  <a:lnTo>
                    <a:pt x="f393" y="f394"/>
                  </a:lnTo>
                  <a:lnTo>
                    <a:pt x="f395" y="f396"/>
                  </a:lnTo>
                  <a:lnTo>
                    <a:pt x="f397" y="f398"/>
                  </a:lnTo>
                  <a:lnTo>
                    <a:pt x="f390" y="f399"/>
                  </a:lnTo>
                  <a:lnTo>
                    <a:pt x="f388" y="f400"/>
                  </a:lnTo>
                  <a:lnTo>
                    <a:pt x="f401" y="f402"/>
                  </a:lnTo>
                  <a:lnTo>
                    <a:pt x="f124" y="f403"/>
                  </a:lnTo>
                  <a:lnTo>
                    <a:pt x="f404" y="f405"/>
                  </a:lnTo>
                  <a:lnTo>
                    <a:pt x="f406" y="f407"/>
                  </a:lnTo>
                  <a:lnTo>
                    <a:pt x="f133" y="f408"/>
                  </a:lnTo>
                  <a:lnTo>
                    <a:pt x="f363" y="f124"/>
                  </a:lnTo>
                  <a:lnTo>
                    <a:pt x="f247" y="f409"/>
                  </a:lnTo>
                  <a:lnTo>
                    <a:pt x="f410" y="f411"/>
                  </a:lnTo>
                  <a:lnTo>
                    <a:pt x="f131" y="f200"/>
                  </a:lnTo>
                  <a:lnTo>
                    <a:pt x="f412" y="f413"/>
                  </a:lnTo>
                  <a:lnTo>
                    <a:pt x="f131" y="f414"/>
                  </a:lnTo>
                  <a:lnTo>
                    <a:pt x="f247" y="f415"/>
                  </a:lnTo>
                  <a:lnTo>
                    <a:pt x="f204" y="f198"/>
                  </a:lnTo>
                  <a:lnTo>
                    <a:pt x="f245" y="f252"/>
                  </a:lnTo>
                  <a:lnTo>
                    <a:pt x="f358" y="f412"/>
                  </a:lnTo>
                  <a:lnTo>
                    <a:pt x="f416" y="f354"/>
                  </a:lnTo>
                  <a:lnTo>
                    <a:pt x="f417" y="f418"/>
                  </a:lnTo>
                  <a:lnTo>
                    <a:pt x="f419" y="f420"/>
                  </a:lnTo>
                  <a:lnTo>
                    <a:pt x="f386" y="f118"/>
                  </a:lnTo>
                  <a:lnTo>
                    <a:pt x="f421" y="f422"/>
                  </a:lnTo>
                  <a:lnTo>
                    <a:pt x="f423" y="f219"/>
                  </a:lnTo>
                  <a:lnTo>
                    <a:pt x="f424" y="f425"/>
                  </a:lnTo>
                  <a:lnTo>
                    <a:pt x="f112" y="f426"/>
                  </a:lnTo>
                  <a:lnTo>
                    <a:pt x="f213" y="f427"/>
                  </a:lnTo>
                  <a:lnTo>
                    <a:pt x="f226" y="f384"/>
                  </a:lnTo>
                  <a:lnTo>
                    <a:pt x="f421" y="f356"/>
                  </a:lnTo>
                  <a:lnTo>
                    <a:pt x="f428" y="f429"/>
                  </a:lnTo>
                  <a:lnTo>
                    <a:pt x="f210" y="f415"/>
                  </a:lnTo>
                  <a:lnTo>
                    <a:pt x="f420" y="f430"/>
                  </a:lnTo>
                  <a:lnTo>
                    <a:pt x="f237" y="f3"/>
                  </a:lnTo>
                  <a:lnTo>
                    <a:pt x="f431" y="f432"/>
                  </a:lnTo>
                  <a:lnTo>
                    <a:pt x="f401" y="f433"/>
                  </a:lnTo>
                  <a:lnTo>
                    <a:pt x="f434" y="f258"/>
                  </a:lnTo>
                  <a:lnTo>
                    <a:pt x="f421" y="f435"/>
                  </a:lnTo>
                  <a:lnTo>
                    <a:pt x="f226" y="f436"/>
                  </a:lnTo>
                  <a:lnTo>
                    <a:pt x="f213" y="f437"/>
                  </a:lnTo>
                  <a:lnTo>
                    <a:pt x="f223" y="f438"/>
                  </a:lnTo>
                  <a:lnTo>
                    <a:pt x="f217" y="f413"/>
                  </a:lnTo>
                  <a:lnTo>
                    <a:pt x="f439" y="f133"/>
                  </a:lnTo>
                  <a:lnTo>
                    <a:pt x="f440" y="f441"/>
                  </a:lnTo>
                  <a:lnTo>
                    <a:pt x="f440" y="f442"/>
                  </a:lnTo>
                  <a:lnTo>
                    <a:pt x="f443" y="f444"/>
                  </a:lnTo>
                  <a:lnTo>
                    <a:pt x="f444" y="f445"/>
                  </a:lnTo>
                  <a:lnTo>
                    <a:pt x="f403" y="f446"/>
                  </a:lnTo>
                  <a:lnTo>
                    <a:pt x="f447" y="f448"/>
                  </a:lnTo>
                  <a:lnTo>
                    <a:pt x="f449" y="f94"/>
                  </a:lnTo>
                  <a:lnTo>
                    <a:pt x="f450" y="f451"/>
                  </a:lnTo>
                  <a:lnTo>
                    <a:pt x="f452" y="f446"/>
                  </a:lnTo>
                  <a:lnTo>
                    <a:pt x="f453" y="f454"/>
                  </a:lnTo>
                  <a:lnTo>
                    <a:pt x="f455" y="f456"/>
                  </a:lnTo>
                  <a:lnTo>
                    <a:pt x="f457" y="f458"/>
                  </a:lnTo>
                  <a:lnTo>
                    <a:pt x="f400" y="f459"/>
                  </a:lnTo>
                  <a:lnTo>
                    <a:pt x="f460" y="f461"/>
                  </a:lnTo>
                  <a:lnTo>
                    <a:pt x="f462" y="f403"/>
                  </a:lnTo>
                  <a:lnTo>
                    <a:pt x="f451" y="f463"/>
                  </a:lnTo>
                  <a:lnTo>
                    <a:pt x="f464" y="f465"/>
                  </a:lnTo>
                  <a:lnTo>
                    <a:pt x="f399" y="f402"/>
                  </a:lnTo>
                  <a:lnTo>
                    <a:pt x="f466" y="f467"/>
                  </a:lnTo>
                  <a:lnTo>
                    <a:pt x="f446" y="f460"/>
                  </a:lnTo>
                  <a:lnTo>
                    <a:pt x="f468" y="f469"/>
                  </a:lnTo>
                  <a:lnTo>
                    <a:pt x="f470" y="f471"/>
                  </a:lnTo>
                  <a:lnTo>
                    <a:pt x="f472" y="f473"/>
                  </a:lnTo>
                  <a:lnTo>
                    <a:pt x="f473" y="f474"/>
                  </a:lnTo>
                  <a:lnTo>
                    <a:pt x="f475" y="f369"/>
                  </a:lnTo>
                  <a:lnTo>
                    <a:pt x="f373" y="f476"/>
                  </a:lnTo>
                  <a:lnTo>
                    <a:pt x="f477" y="f478"/>
                  </a:lnTo>
                  <a:lnTo>
                    <a:pt x="f84" y="f479"/>
                  </a:lnTo>
                  <a:lnTo>
                    <a:pt x="f364" y="f480"/>
                  </a:lnTo>
                  <a:lnTo>
                    <a:pt x="f481" y="f243"/>
                  </a:lnTo>
                  <a:lnTo>
                    <a:pt x="f482" y="f483"/>
                  </a:lnTo>
                  <a:lnTo>
                    <a:pt x="f484" y="f278"/>
                  </a:lnTo>
                  <a:lnTo>
                    <a:pt x="f367" y="f318"/>
                  </a:lnTo>
                  <a:lnTo>
                    <a:pt x="f481" y="f485"/>
                  </a:lnTo>
                  <a:lnTo>
                    <a:pt x="f486" y="f275"/>
                  </a:lnTo>
                  <a:lnTo>
                    <a:pt x="f82" y="f320"/>
                  </a:lnTo>
                  <a:lnTo>
                    <a:pt x="f487" y="f70"/>
                  </a:lnTo>
                  <a:lnTo>
                    <a:pt x="f80" y="f488"/>
                  </a:lnTo>
                  <a:lnTo>
                    <a:pt x="f220" y="f489"/>
                  </a:lnTo>
                  <a:lnTo>
                    <a:pt x="f490" y="f491"/>
                  </a:lnTo>
                  <a:lnTo>
                    <a:pt x="f492" y="f491"/>
                  </a:lnTo>
                  <a:lnTo>
                    <a:pt x="f335" y="f489"/>
                  </a:lnTo>
                  <a:lnTo>
                    <a:pt x="f333" y="f493"/>
                  </a:lnTo>
                  <a:lnTo>
                    <a:pt x="f494" y="f205"/>
                  </a:lnTo>
                  <a:lnTo>
                    <a:pt x="f495" y="f275"/>
                  </a:lnTo>
                  <a:lnTo>
                    <a:pt x="f496" y="f497"/>
                  </a:lnTo>
                  <a:lnTo>
                    <a:pt x="f498" y="f499"/>
                  </a:lnTo>
                  <a:lnTo>
                    <a:pt x="f500" y="f68"/>
                  </a:lnTo>
                  <a:lnTo>
                    <a:pt x="f501" y="f278"/>
                  </a:lnTo>
                  <a:lnTo>
                    <a:pt x="f502" y="f503"/>
                  </a:lnTo>
                  <a:lnTo>
                    <a:pt x="f70" y="f499"/>
                  </a:lnTo>
                  <a:lnTo>
                    <a:pt x="f497" y="f499"/>
                  </a:lnTo>
                  <a:lnTo>
                    <a:pt x="f279" y="f499"/>
                  </a:lnTo>
                  <a:lnTo>
                    <a:pt x="f504" y="f278"/>
                  </a:lnTo>
                  <a:lnTo>
                    <a:pt x="f315" y="f68"/>
                  </a:lnTo>
                  <a:lnTo>
                    <a:pt x="f505" y="f283"/>
                  </a:lnTo>
                  <a:lnTo>
                    <a:pt x="f506" y="f289"/>
                  </a:lnTo>
                  <a:lnTo>
                    <a:pt x="f297" y="f291"/>
                  </a:lnTo>
                  <a:lnTo>
                    <a:pt x="f311" y="f504"/>
                  </a:lnTo>
                  <a:lnTo>
                    <a:pt x="f199" y="f507"/>
                  </a:lnTo>
                  <a:lnTo>
                    <a:pt x="f508" y="f289"/>
                  </a:lnTo>
                  <a:lnTo>
                    <a:pt x="f509" y="f510"/>
                  </a:lnTo>
                  <a:lnTo>
                    <a:pt x="f511" y="f203"/>
                  </a:lnTo>
                  <a:lnTo>
                    <a:pt x="f512" y="f203"/>
                  </a:lnTo>
                  <a:lnTo>
                    <a:pt x="f513" y="f203"/>
                  </a:lnTo>
                  <a:lnTo>
                    <a:pt x="f514" y="f279"/>
                  </a:lnTo>
                  <a:lnTo>
                    <a:pt x="f515" y="f289"/>
                  </a:lnTo>
                  <a:lnTo>
                    <a:pt x="f516" y="f293"/>
                  </a:lnTo>
                  <a:lnTo>
                    <a:pt x="f517" y="f201"/>
                  </a:lnTo>
                  <a:lnTo>
                    <a:pt x="f518" y="f519"/>
                  </a:lnTo>
                  <a:lnTo>
                    <a:pt x="f22" y="f520"/>
                  </a:lnTo>
                  <a:lnTo>
                    <a:pt x="f521" y="f313"/>
                  </a:lnTo>
                  <a:lnTo>
                    <a:pt x="f522" y="f505"/>
                  </a:lnTo>
                  <a:lnTo>
                    <a:pt x="f523" y="f524"/>
                  </a:lnTo>
                  <a:lnTo>
                    <a:pt x="f27" y="f525"/>
                  </a:lnTo>
                  <a:lnTo>
                    <a:pt x="f526" y="f527"/>
                  </a:lnTo>
                  <a:lnTo>
                    <a:pt x="f156" y="f315"/>
                  </a:lnTo>
                  <a:lnTo>
                    <a:pt x="f528" y="f201"/>
                  </a:lnTo>
                  <a:lnTo>
                    <a:pt x="f529" y="f201"/>
                  </a:lnTo>
                  <a:lnTo>
                    <a:pt x="f38" y="f315"/>
                  </a:lnTo>
                  <a:lnTo>
                    <a:pt x="f530" y="f527"/>
                  </a:lnTo>
                  <a:lnTo>
                    <a:pt x="f26" y="f519"/>
                  </a:lnTo>
                  <a:lnTo>
                    <a:pt x="f32" y="f520"/>
                  </a:lnTo>
                  <a:lnTo>
                    <a:pt x="f531" y="f506"/>
                  </a:lnTo>
                  <a:lnTo>
                    <a:pt x="f532" y="f64"/>
                  </a:lnTo>
                  <a:lnTo>
                    <a:pt x="f44" y="f309"/>
                  </a:lnTo>
                  <a:lnTo>
                    <a:pt x="f533" y="f0"/>
                  </a:lnTo>
                  <a:lnTo>
                    <a:pt x="f103" y="f534"/>
                  </a:lnTo>
                  <a:lnTo>
                    <a:pt x="f535" y="f509"/>
                  </a:lnTo>
                  <a:lnTo>
                    <a:pt x="f536" y="f537"/>
                  </a:lnTo>
                  <a:lnTo>
                    <a:pt x="f59" y="f58"/>
                  </a:lnTo>
                  <a:lnTo>
                    <a:pt x="f538" y="f539"/>
                  </a:lnTo>
                  <a:lnTo>
                    <a:pt x="f540" y="f541"/>
                  </a:lnTo>
                  <a:lnTo>
                    <a:pt x="f542" y="f543"/>
                  </a:lnTo>
                  <a:lnTo>
                    <a:pt x="f544" y="f545"/>
                  </a:lnTo>
                  <a:lnTo>
                    <a:pt x="f1" y="f173"/>
                  </a:lnTo>
                  <a:lnTo>
                    <a:pt x="f542" y="f546"/>
                  </a:lnTo>
                  <a:lnTo>
                    <a:pt x="f61" y="f547"/>
                  </a:lnTo>
                  <a:lnTo>
                    <a:pt x="f548" y="f514"/>
                  </a:lnTo>
                  <a:lnTo>
                    <a:pt x="f549" y="f191"/>
                  </a:lnTo>
                  <a:lnTo>
                    <a:pt x="f44" y="f550"/>
                  </a:lnTo>
                  <a:lnTo>
                    <a:pt x="f35" y="f551"/>
                  </a:lnTo>
                  <a:lnTo>
                    <a:pt x="f552" y="f189"/>
                  </a:lnTo>
                  <a:lnTo>
                    <a:pt x="f4" y="f5"/>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9" name="Freeform 38"/>
            <p:cNvSpPr/>
            <p:nvPr/>
          </p:nvSpPr>
          <p:spPr>
            <a:xfrm flipH="1">
              <a:off x="8518680" y="5032080"/>
              <a:ext cx="435600" cy="141840"/>
            </a:xfrm>
            <a:custGeom>
              <a:avLst/>
              <a:gdLst>
                <a:gd name="f0" fmla="val 360"/>
                <a:gd name="f1" fmla="val 180"/>
                <a:gd name="f2" fmla="val 0"/>
                <a:gd name="f3" fmla="val 773"/>
                <a:gd name="f4" fmla="val 252"/>
                <a:gd name="f5" fmla="val 136"/>
                <a:gd name="f6" fmla="val 146"/>
                <a:gd name="f7" fmla="val 153"/>
                <a:gd name="f8" fmla="val 132"/>
                <a:gd name="f9" fmla="val 170"/>
                <a:gd name="f10" fmla="val 117"/>
                <a:gd name="f11" fmla="val 186"/>
                <a:gd name="f12" fmla="val 102"/>
                <a:gd name="f13" fmla="val 204"/>
                <a:gd name="f14" fmla="val 88"/>
                <a:gd name="f15" fmla="val 221"/>
                <a:gd name="f16" fmla="val 76"/>
                <a:gd name="f17" fmla="val 239"/>
                <a:gd name="f18" fmla="val 64"/>
                <a:gd name="f19" fmla="val 259"/>
                <a:gd name="f20" fmla="val 55"/>
                <a:gd name="f21" fmla="val 280"/>
                <a:gd name="f22" fmla="val 48"/>
                <a:gd name="f23" fmla="val 302"/>
                <a:gd name="f24" fmla="val 43"/>
                <a:gd name="f25" fmla="val 323"/>
                <a:gd name="f26" fmla="val 39"/>
                <a:gd name="f27" fmla="val 345"/>
                <a:gd name="f28" fmla="val 33"/>
                <a:gd name="f29" fmla="val 367"/>
                <a:gd name="f30" fmla="val 28"/>
                <a:gd name="f31" fmla="val 389"/>
                <a:gd name="f32" fmla="val 23"/>
                <a:gd name="f33" fmla="val 412"/>
                <a:gd name="f34" fmla="val 18"/>
                <a:gd name="f35" fmla="val 434"/>
                <a:gd name="f36" fmla="val 13"/>
                <a:gd name="f37" fmla="val 457"/>
                <a:gd name="f38" fmla="val 9"/>
                <a:gd name="f39" fmla="val 479"/>
                <a:gd name="f40" fmla="val 5"/>
                <a:gd name="f41" fmla="val 502"/>
                <a:gd name="f42" fmla="val 2"/>
                <a:gd name="f43" fmla="val 525"/>
                <a:gd name="f44" fmla="val 1"/>
                <a:gd name="f45" fmla="val 548"/>
                <a:gd name="f46" fmla="val 570"/>
                <a:gd name="f47" fmla="val 593"/>
                <a:gd name="f48" fmla="val 616"/>
                <a:gd name="f49" fmla="val 4"/>
                <a:gd name="f50" fmla="val 639"/>
                <a:gd name="f51" fmla="val 657"/>
                <a:gd name="f52" fmla="val 16"/>
                <a:gd name="f53" fmla="val 677"/>
                <a:gd name="f54" fmla="val 697"/>
                <a:gd name="f55" fmla="val 30"/>
                <a:gd name="f56" fmla="val 715"/>
                <a:gd name="f57" fmla="val 733"/>
                <a:gd name="f58" fmla="val 49"/>
                <a:gd name="f59" fmla="val 748"/>
                <a:gd name="f60" fmla="val 63"/>
                <a:gd name="f61" fmla="val 761"/>
                <a:gd name="f62" fmla="val 78"/>
                <a:gd name="f63" fmla="val 770"/>
                <a:gd name="f64" fmla="val 97"/>
                <a:gd name="f65" fmla="val 112"/>
                <a:gd name="f66" fmla="val 129"/>
                <a:gd name="f67" fmla="val 144"/>
                <a:gd name="f68" fmla="val 767"/>
                <a:gd name="f69" fmla="val 157"/>
                <a:gd name="f70" fmla="val 765"/>
                <a:gd name="f71" fmla="val 147"/>
                <a:gd name="f72" fmla="val 137"/>
                <a:gd name="f73" fmla="val 756"/>
                <a:gd name="f74" fmla="val 126"/>
                <a:gd name="f75" fmla="val 751"/>
                <a:gd name="f76" fmla="val 744"/>
                <a:gd name="f77" fmla="val 108"/>
                <a:gd name="f78" fmla="val 737"/>
                <a:gd name="f79" fmla="val 100"/>
                <a:gd name="f80" fmla="val 729"/>
                <a:gd name="f81" fmla="val 92"/>
                <a:gd name="f82" fmla="val 720"/>
                <a:gd name="f83" fmla="val 85"/>
                <a:gd name="f84" fmla="val 698"/>
                <a:gd name="f85" fmla="val 72"/>
                <a:gd name="f86" fmla="val 675"/>
                <a:gd name="f87" fmla="val 62"/>
                <a:gd name="f88" fmla="val 650"/>
                <a:gd name="f89" fmla="val 53"/>
                <a:gd name="f90" fmla="val 625"/>
                <a:gd name="f91" fmla="val 46"/>
                <a:gd name="f92" fmla="val 599"/>
                <a:gd name="f93" fmla="val 40"/>
                <a:gd name="f94" fmla="val 572"/>
                <a:gd name="f95" fmla="val 36"/>
                <a:gd name="f96" fmla="val 545"/>
                <a:gd name="f97" fmla="val 35"/>
                <a:gd name="f98" fmla="val 518"/>
                <a:gd name="f99" fmla="val 34"/>
                <a:gd name="f100" fmla="val 490"/>
                <a:gd name="f101" fmla="val 463"/>
                <a:gd name="f102" fmla="val 435"/>
                <a:gd name="f103" fmla="val 409"/>
                <a:gd name="f104" fmla="val 44"/>
                <a:gd name="f105" fmla="val 382"/>
                <a:gd name="f106" fmla="val 357"/>
                <a:gd name="f107" fmla="val 56"/>
                <a:gd name="f108" fmla="val 331"/>
                <a:gd name="f109" fmla="val 307"/>
                <a:gd name="f110" fmla="val 70"/>
                <a:gd name="f111" fmla="val 284"/>
                <a:gd name="f112" fmla="val 79"/>
                <a:gd name="f113" fmla="val 262"/>
                <a:gd name="f114" fmla="val 91"/>
                <a:gd name="f115" fmla="val 240"/>
                <a:gd name="f116" fmla="val 103"/>
                <a:gd name="f117" fmla="val 220"/>
                <a:gd name="f118" fmla="val 199"/>
                <a:gd name="f119" fmla="val 131"/>
                <a:gd name="f120" fmla="val 177"/>
                <a:gd name="f121" fmla="val 145"/>
                <a:gd name="f122" fmla="val 155"/>
                <a:gd name="f123" fmla="val 156"/>
                <a:gd name="f124" fmla="val 133"/>
                <a:gd name="f125" fmla="val 168"/>
                <a:gd name="f126" fmla="val 151"/>
                <a:gd name="f127" fmla="val 164"/>
                <a:gd name="f128" fmla="val 161"/>
                <a:gd name="f129" fmla="val 184"/>
                <a:gd name="f130" fmla="val 200"/>
                <a:gd name="f131" fmla="val 148"/>
                <a:gd name="f132" fmla="val 216"/>
                <a:gd name="f133" fmla="val 141"/>
                <a:gd name="f134" fmla="val 231"/>
                <a:gd name="f135" fmla="val 247"/>
                <a:gd name="f136" fmla="val 125"/>
                <a:gd name="f137" fmla="val 279"/>
                <a:gd name="f138" fmla="val 109"/>
                <a:gd name="f139" fmla="val 293"/>
                <a:gd name="f140" fmla="val 310"/>
                <a:gd name="f141" fmla="val 95"/>
                <a:gd name="f142" fmla="val 326"/>
                <a:gd name="f143" fmla="val 89"/>
                <a:gd name="f144" fmla="val 343"/>
                <a:gd name="f145" fmla="val 84"/>
                <a:gd name="f146" fmla="val 80"/>
                <a:gd name="f147" fmla="val 379"/>
                <a:gd name="f148" fmla="val 397"/>
                <a:gd name="f149" fmla="val 77"/>
                <a:gd name="f150" fmla="val 402"/>
                <a:gd name="f151" fmla="val 406"/>
                <a:gd name="f152" fmla="val 411"/>
                <a:gd name="f153" fmla="val 416"/>
                <a:gd name="f154" fmla="val 420"/>
                <a:gd name="f155" fmla="val 425"/>
                <a:gd name="f156" fmla="val 429"/>
                <a:gd name="f157" fmla="val 81"/>
                <a:gd name="f158" fmla="val 86"/>
                <a:gd name="f159" fmla="val 99"/>
                <a:gd name="f160" fmla="val 104"/>
                <a:gd name="f161" fmla="val 342"/>
                <a:gd name="f162" fmla="val 111"/>
                <a:gd name="f163" fmla="val 325"/>
                <a:gd name="f164" fmla="val 118"/>
                <a:gd name="f165" fmla="val 306"/>
                <a:gd name="f166" fmla="val 289"/>
                <a:gd name="f167" fmla="val 311"/>
                <a:gd name="f168" fmla="val 130"/>
                <a:gd name="f169" fmla="val 333"/>
                <a:gd name="f170" fmla="val 355"/>
                <a:gd name="f171" fmla="val 122"/>
                <a:gd name="f172" fmla="val 378"/>
                <a:gd name="f173" fmla="val 399"/>
                <a:gd name="f174" fmla="val 421"/>
                <a:gd name="f175" fmla="val 444"/>
                <a:gd name="f176" fmla="val 469"/>
                <a:gd name="f177" fmla="val 475"/>
                <a:gd name="f178" fmla="val 110"/>
                <a:gd name="f179" fmla="val 482"/>
                <a:gd name="f180" fmla="val 489"/>
                <a:gd name="f181" fmla="val 114"/>
                <a:gd name="f182" fmla="val 497"/>
                <a:gd name="f183" fmla="val 115"/>
                <a:gd name="f184" fmla="val 504"/>
                <a:gd name="f185" fmla="val 116"/>
                <a:gd name="f186" fmla="val 511"/>
                <a:gd name="f187" fmla="val 121"/>
                <a:gd name="f188" fmla="val 516"/>
                <a:gd name="f189" fmla="val 123"/>
                <a:gd name="f190" fmla="val 505"/>
                <a:gd name="f191" fmla="val 124"/>
                <a:gd name="f192" fmla="val 496"/>
                <a:gd name="f193" fmla="val 487"/>
                <a:gd name="f194" fmla="val 477"/>
                <a:gd name="f195" fmla="val 467"/>
                <a:gd name="f196" fmla="val 134"/>
                <a:gd name="f197" fmla="val 448"/>
                <a:gd name="f198" fmla="val 471"/>
                <a:gd name="f199" fmla="val 495"/>
                <a:gd name="f200" fmla="val 138"/>
                <a:gd name="f201" fmla="val 140"/>
                <a:gd name="f202" fmla="val 540"/>
                <a:gd name="f203" fmla="val 142"/>
                <a:gd name="f204" fmla="val 563"/>
                <a:gd name="f205" fmla="val 585"/>
                <a:gd name="f206" fmla="val 150"/>
                <a:gd name="f207" fmla="val 606"/>
                <a:gd name="f208" fmla="val 627"/>
                <a:gd name="f209" fmla="val 163"/>
                <a:gd name="f210" fmla="val 636"/>
                <a:gd name="f211" fmla="val 644"/>
                <a:gd name="f212" fmla="val 652"/>
                <a:gd name="f213" fmla="val 660"/>
                <a:gd name="f214" fmla="val 668"/>
                <a:gd name="f215" fmla="val 676"/>
                <a:gd name="f216" fmla="val 160"/>
                <a:gd name="f217" fmla="val 684"/>
                <a:gd name="f218" fmla="val 159"/>
                <a:gd name="f219" fmla="val 692"/>
                <a:gd name="f220" fmla="val 683"/>
                <a:gd name="f221" fmla="val 179"/>
                <a:gd name="f222" fmla="val 665"/>
                <a:gd name="f223" fmla="val 192"/>
                <a:gd name="f224" fmla="val 656"/>
                <a:gd name="f225" fmla="val 203"/>
                <a:gd name="f226" fmla="val 646"/>
                <a:gd name="f227" fmla="val 214"/>
                <a:gd name="f228" fmla="val 222"/>
                <a:gd name="f229" fmla="val 622"/>
                <a:gd name="f230" fmla="val 228"/>
                <a:gd name="f231" fmla="val 607"/>
                <a:gd name="f232" fmla="val 229"/>
                <a:gd name="f233" fmla="val 637"/>
                <a:gd name="f234" fmla="val 663"/>
                <a:gd name="f235" fmla="val 224"/>
                <a:gd name="f236" fmla="val 218"/>
                <a:gd name="f237" fmla="val 688"/>
                <a:gd name="f238" fmla="val 211"/>
                <a:gd name="f239" fmla="val 701"/>
                <a:gd name="f240" fmla="val 713"/>
                <a:gd name="f241" fmla="val 195"/>
                <a:gd name="f242" fmla="val 700"/>
                <a:gd name="f243" fmla="val 213"/>
                <a:gd name="f244" fmla="val 685"/>
                <a:gd name="f245" fmla="val 225"/>
                <a:gd name="f246" fmla="val 667"/>
                <a:gd name="f247" fmla="val 236"/>
                <a:gd name="f248" fmla="val 647"/>
                <a:gd name="f249" fmla="val 244"/>
                <a:gd name="f250" fmla="val 248"/>
                <a:gd name="f251" fmla="val 603"/>
                <a:gd name="f252" fmla="val 251"/>
                <a:gd name="f253" fmla="val 580"/>
                <a:gd name="f254" fmla="val 558"/>
                <a:gd name="f255" fmla="val 569"/>
                <a:gd name="f256" fmla="val 592"/>
                <a:gd name="f257" fmla="val 604"/>
                <a:gd name="f258" fmla="val 209"/>
                <a:gd name="f259" fmla="val 201"/>
                <a:gd name="f260" fmla="val 649"/>
                <a:gd name="f261" fmla="val 641"/>
                <a:gd name="f262" fmla="val 634"/>
                <a:gd name="f263" fmla="val 188"/>
                <a:gd name="f264" fmla="val 626"/>
                <a:gd name="f265" fmla="val 193"/>
                <a:gd name="f266" fmla="val 618"/>
                <a:gd name="f267" fmla="val 197"/>
                <a:gd name="f268" fmla="val 587"/>
                <a:gd name="f269" fmla="val 206"/>
                <a:gd name="f270" fmla="val 571"/>
                <a:gd name="f271" fmla="val 210"/>
                <a:gd name="f272" fmla="val 555"/>
                <a:gd name="f273" fmla="val 539"/>
                <a:gd name="f274" fmla="val 524"/>
                <a:gd name="f275" fmla="val 223"/>
                <a:gd name="f276" fmla="val 509"/>
                <a:gd name="f277" fmla="val 494"/>
                <a:gd name="f278" fmla="val 501"/>
                <a:gd name="f279" fmla="val 508"/>
                <a:gd name="f280" fmla="val 532"/>
                <a:gd name="f281" fmla="val 541"/>
                <a:gd name="f282" fmla="val 191"/>
                <a:gd name="f283" fmla="val 550"/>
                <a:gd name="f284" fmla="val 185"/>
                <a:gd name="f285" fmla="val 560"/>
                <a:gd name="f286" fmla="val 178"/>
                <a:gd name="f287" fmla="val 566"/>
                <a:gd name="f288" fmla="val 175"/>
                <a:gd name="f289" fmla="val 171"/>
                <a:gd name="f290" fmla="val 564"/>
                <a:gd name="f291" fmla="val 557"/>
                <a:gd name="f292" fmla="val 172"/>
                <a:gd name="f293" fmla="val 176"/>
                <a:gd name="f294" fmla="val 543"/>
                <a:gd name="f295" fmla="val 523"/>
                <a:gd name="f296" fmla="val 503"/>
                <a:gd name="f297" fmla="val 190"/>
                <a:gd name="f298" fmla="val 464"/>
                <a:gd name="f299" fmla="val 202"/>
                <a:gd name="f300" fmla="val 226"/>
                <a:gd name="f301" fmla="val 387"/>
                <a:gd name="f302" fmla="val 235"/>
                <a:gd name="f303" fmla="val 414"/>
                <a:gd name="f304" fmla="val 422"/>
                <a:gd name="f305" fmla="val 431"/>
                <a:gd name="f306" fmla="val 439"/>
                <a:gd name="f307" fmla="val 169"/>
                <a:gd name="f308" fmla="val 452"/>
                <a:gd name="f309" fmla="val 149"/>
                <a:gd name="f310" fmla="val 447"/>
                <a:gd name="f311" fmla="val 152"/>
                <a:gd name="f312" fmla="val 442"/>
                <a:gd name="f313" fmla="val 154"/>
                <a:gd name="f314" fmla="val 437"/>
                <a:gd name="f315" fmla="val 432"/>
                <a:gd name="f316" fmla="val 427"/>
                <a:gd name="f317" fmla="val 167"/>
                <a:gd name="f318" fmla="val 417"/>
                <a:gd name="f319" fmla="val 383"/>
                <a:gd name="f320" fmla="val 351"/>
                <a:gd name="f321" fmla="val 335"/>
                <a:gd name="f322" fmla="val 319"/>
                <a:gd name="f323" fmla="val 283"/>
                <a:gd name="f324" fmla="val 295"/>
                <a:gd name="f325" fmla="val 318"/>
                <a:gd name="f326" fmla="val 330"/>
                <a:gd name="f327" fmla="val 371"/>
                <a:gd name="f328" fmla="val 386"/>
                <a:gd name="f329" fmla="val 135"/>
                <a:gd name="f330" fmla="val 364"/>
                <a:gd name="f331" fmla="val 305"/>
                <a:gd name="f332" fmla="val 285"/>
                <a:gd name="f333" fmla="val 267"/>
                <a:gd name="f334" fmla="val 227"/>
                <a:gd name="f335" fmla="val 207"/>
                <a:gd name="f336" fmla="val 174"/>
                <a:gd name="f337" fmla="val 217"/>
                <a:gd name="f338" fmla="val 230"/>
                <a:gd name="f339" fmla="val 69"/>
                <a:gd name="f340" fmla="val 54"/>
                <a:gd name="f341" fmla="val 26"/>
                <a:gd name="f342" fmla="val 12"/>
                <a:gd name="f343" fmla="val 205"/>
                <a:gd name="f344" fmla="val 37"/>
                <a:gd name="f345" fmla="val 194"/>
                <a:gd name="f346" fmla="val 187"/>
                <a:gd name="f347" fmla="val 71"/>
                <a:gd name="f348" fmla="val 87"/>
                <a:gd name="f349" fmla="val 173"/>
                <a:gd name="f350" fmla="val 165"/>
                <a:gd name="f351" fmla="val 120"/>
              </a:gdLst>
              <a:ahLst/>
              <a:cxnLst>
                <a:cxn ang="3cd4">
                  <a:pos x="hc" y="t"/>
                </a:cxn>
                <a:cxn ang="0">
                  <a:pos x="r" y="vc"/>
                </a:cxn>
                <a:cxn ang="cd4">
                  <a:pos x="hc" y="b"/>
                </a:cxn>
                <a:cxn ang="cd2">
                  <a:pos x="l" y="vc"/>
                </a:cxn>
              </a:cxnLst>
              <a:rect l="l" t="t" r="r" b="b"/>
              <a:pathLst>
                <a:path w="773" h="252">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2"/>
                  </a:lnTo>
                  <a:lnTo>
                    <a:pt x="f46" y="f2"/>
                  </a:lnTo>
                  <a:lnTo>
                    <a:pt x="f47" y="f44"/>
                  </a:lnTo>
                  <a:lnTo>
                    <a:pt x="f48" y="f49"/>
                  </a:lnTo>
                  <a:lnTo>
                    <a:pt x="f50" y="f38"/>
                  </a:lnTo>
                  <a:lnTo>
                    <a:pt x="f51" y="f52"/>
                  </a:lnTo>
                  <a:lnTo>
                    <a:pt x="f53" y="f32"/>
                  </a:lnTo>
                  <a:lnTo>
                    <a:pt x="f54" y="f55"/>
                  </a:lnTo>
                  <a:lnTo>
                    <a:pt x="f56" y="f26"/>
                  </a:lnTo>
                  <a:lnTo>
                    <a:pt x="f57" y="f58"/>
                  </a:lnTo>
                  <a:lnTo>
                    <a:pt x="f59" y="f60"/>
                  </a:lnTo>
                  <a:lnTo>
                    <a:pt x="f61" y="f62"/>
                  </a:lnTo>
                  <a:lnTo>
                    <a:pt x="f63" y="f64"/>
                  </a:lnTo>
                  <a:lnTo>
                    <a:pt x="f3" y="f65"/>
                  </a:lnTo>
                  <a:lnTo>
                    <a:pt x="f3" y="f66"/>
                  </a:lnTo>
                  <a:lnTo>
                    <a:pt x="f63" y="f67"/>
                  </a:lnTo>
                  <a:lnTo>
                    <a:pt x="f68" y="f69"/>
                  </a:lnTo>
                  <a:lnTo>
                    <a:pt x="f70" y="f71"/>
                  </a:lnTo>
                  <a:lnTo>
                    <a:pt x="f61" y="f72"/>
                  </a:lnTo>
                  <a:lnTo>
                    <a:pt x="f73" y="f74"/>
                  </a:lnTo>
                  <a:lnTo>
                    <a:pt x="f75" y="f10"/>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97"/>
                  </a:lnTo>
                  <a:lnTo>
                    <a:pt x="f101" y="f95"/>
                  </a:lnTo>
                  <a:lnTo>
                    <a:pt x="f102" y="f93"/>
                  </a:lnTo>
                  <a:lnTo>
                    <a:pt x="f103" y="f104"/>
                  </a:lnTo>
                  <a:lnTo>
                    <a:pt x="f105" y="f58"/>
                  </a:lnTo>
                  <a:lnTo>
                    <a:pt x="f106" y="f107"/>
                  </a:lnTo>
                  <a:lnTo>
                    <a:pt x="f108" y="f60"/>
                  </a:lnTo>
                  <a:lnTo>
                    <a:pt x="f109" y="f110"/>
                  </a:lnTo>
                  <a:lnTo>
                    <a:pt x="f111" y="f112"/>
                  </a:lnTo>
                  <a:lnTo>
                    <a:pt x="f113" y="f114"/>
                  </a:lnTo>
                  <a:lnTo>
                    <a:pt x="f115" y="f116"/>
                  </a:lnTo>
                  <a:lnTo>
                    <a:pt x="f117" y="f10"/>
                  </a:lnTo>
                  <a:lnTo>
                    <a:pt x="f118" y="f119"/>
                  </a:lnTo>
                  <a:lnTo>
                    <a:pt x="f120" y="f121"/>
                  </a:lnTo>
                  <a:lnTo>
                    <a:pt x="f122" y="f123"/>
                  </a:lnTo>
                  <a:lnTo>
                    <a:pt x="f124" y="f125"/>
                  </a:lnTo>
                  <a:lnTo>
                    <a:pt x="f126" y="f127"/>
                  </a:lnTo>
                  <a:lnTo>
                    <a:pt x="f125" y="f128"/>
                  </a:lnTo>
                  <a:lnTo>
                    <a:pt x="f129" y="f122"/>
                  </a:lnTo>
                  <a:lnTo>
                    <a:pt x="f130" y="f131"/>
                  </a:lnTo>
                  <a:lnTo>
                    <a:pt x="f132" y="f133"/>
                  </a:lnTo>
                  <a:lnTo>
                    <a:pt x="f134" y="f124"/>
                  </a:lnTo>
                  <a:lnTo>
                    <a:pt x="f135" y="f136"/>
                  </a:lnTo>
                  <a:lnTo>
                    <a:pt x="f113" y="f10"/>
                  </a:lnTo>
                  <a:lnTo>
                    <a:pt x="f137" y="f138"/>
                  </a:lnTo>
                  <a:lnTo>
                    <a:pt x="f139" y="f12"/>
                  </a:lnTo>
                  <a:lnTo>
                    <a:pt x="f140" y="f141"/>
                  </a:lnTo>
                  <a:lnTo>
                    <a:pt x="f142" y="f143"/>
                  </a:lnTo>
                  <a:lnTo>
                    <a:pt x="f144" y="f145"/>
                  </a:lnTo>
                  <a:lnTo>
                    <a:pt x="f0" y="f146"/>
                  </a:lnTo>
                  <a:lnTo>
                    <a:pt x="f147" y="f62"/>
                  </a:lnTo>
                  <a:lnTo>
                    <a:pt x="f148" y="f149"/>
                  </a:lnTo>
                  <a:lnTo>
                    <a:pt x="f150" y="f149"/>
                  </a:lnTo>
                  <a:lnTo>
                    <a:pt x="f151" y="f149"/>
                  </a:lnTo>
                  <a:lnTo>
                    <a:pt x="f152" y="f149"/>
                  </a:lnTo>
                  <a:lnTo>
                    <a:pt x="f153" y="f62"/>
                  </a:lnTo>
                  <a:lnTo>
                    <a:pt x="f154" y="f62"/>
                  </a:lnTo>
                  <a:lnTo>
                    <a:pt x="f155" y="f112"/>
                  </a:lnTo>
                  <a:lnTo>
                    <a:pt x="f156" y="f146"/>
                  </a:lnTo>
                  <a:lnTo>
                    <a:pt x="f35" y="f157"/>
                  </a:lnTo>
                  <a:lnTo>
                    <a:pt x="f153" y="f158"/>
                  </a:lnTo>
                  <a:lnTo>
                    <a:pt x="f148" y="f81"/>
                  </a:lnTo>
                  <a:lnTo>
                    <a:pt x="f147" y="f159"/>
                  </a:lnTo>
                  <a:lnTo>
                    <a:pt x="f0" y="f160"/>
                  </a:lnTo>
                  <a:lnTo>
                    <a:pt x="f161" y="f162"/>
                  </a:lnTo>
                  <a:lnTo>
                    <a:pt x="f163" y="f164"/>
                  </a:lnTo>
                  <a:lnTo>
                    <a:pt x="f165" y="f74"/>
                  </a:lnTo>
                  <a:lnTo>
                    <a:pt x="f166" y="f124"/>
                  </a:lnTo>
                  <a:lnTo>
                    <a:pt x="f167" y="f168"/>
                  </a:lnTo>
                  <a:lnTo>
                    <a:pt x="f169" y="f74"/>
                  </a:lnTo>
                  <a:lnTo>
                    <a:pt x="f170" y="f171"/>
                  </a:lnTo>
                  <a:lnTo>
                    <a:pt x="f172" y="f10"/>
                  </a:lnTo>
                  <a:lnTo>
                    <a:pt x="f173" y="f65"/>
                  </a:lnTo>
                  <a:lnTo>
                    <a:pt x="f174" y="f138"/>
                  </a:lnTo>
                  <a:lnTo>
                    <a:pt x="f175" y="f77"/>
                  </a:lnTo>
                  <a:lnTo>
                    <a:pt x="f176" y="f138"/>
                  </a:lnTo>
                  <a:lnTo>
                    <a:pt x="f177" y="f178"/>
                  </a:lnTo>
                  <a:lnTo>
                    <a:pt x="f179" y="f65"/>
                  </a:lnTo>
                  <a:lnTo>
                    <a:pt x="f180" y="f181"/>
                  </a:lnTo>
                  <a:lnTo>
                    <a:pt x="f182" y="f183"/>
                  </a:lnTo>
                  <a:lnTo>
                    <a:pt x="f184" y="f185"/>
                  </a:lnTo>
                  <a:lnTo>
                    <a:pt x="f186" y="f10"/>
                  </a:lnTo>
                  <a:lnTo>
                    <a:pt x="f98" y="f164"/>
                  </a:lnTo>
                  <a:lnTo>
                    <a:pt x="f43" y="f187"/>
                  </a:lnTo>
                  <a:lnTo>
                    <a:pt x="f188" y="f189"/>
                  </a:lnTo>
                  <a:lnTo>
                    <a:pt x="f190" y="f191"/>
                  </a:lnTo>
                  <a:lnTo>
                    <a:pt x="f192" y="f74"/>
                  </a:lnTo>
                  <a:lnTo>
                    <a:pt x="f193" y="f66"/>
                  </a:lnTo>
                  <a:lnTo>
                    <a:pt x="f194" y="f119"/>
                  </a:lnTo>
                  <a:lnTo>
                    <a:pt x="f195" y="f124"/>
                  </a:lnTo>
                  <a:lnTo>
                    <a:pt x="f37" y="f196"/>
                  </a:lnTo>
                  <a:lnTo>
                    <a:pt x="f197" y="f72"/>
                  </a:lnTo>
                  <a:lnTo>
                    <a:pt x="f198" y="f72"/>
                  </a:lnTo>
                  <a:lnTo>
                    <a:pt x="f199" y="f200"/>
                  </a:lnTo>
                  <a:lnTo>
                    <a:pt x="f98" y="f201"/>
                  </a:lnTo>
                  <a:lnTo>
                    <a:pt x="f202" y="f203"/>
                  </a:lnTo>
                  <a:lnTo>
                    <a:pt x="f204" y="f6"/>
                  </a:lnTo>
                  <a:lnTo>
                    <a:pt x="f205" y="f206"/>
                  </a:lnTo>
                  <a:lnTo>
                    <a:pt x="f207" y="f123"/>
                  </a:lnTo>
                  <a:lnTo>
                    <a:pt x="f208" y="f209"/>
                  </a:lnTo>
                  <a:lnTo>
                    <a:pt x="f210" y="f127"/>
                  </a:lnTo>
                  <a:lnTo>
                    <a:pt x="f211" y="f127"/>
                  </a:lnTo>
                  <a:lnTo>
                    <a:pt x="f212" y="f209"/>
                  </a:lnTo>
                  <a:lnTo>
                    <a:pt x="f213" y="f209"/>
                  </a:lnTo>
                  <a:lnTo>
                    <a:pt x="f214" y="f128"/>
                  </a:lnTo>
                  <a:lnTo>
                    <a:pt x="f215" y="f216"/>
                  </a:lnTo>
                  <a:lnTo>
                    <a:pt x="f217" y="f218"/>
                  </a:lnTo>
                  <a:lnTo>
                    <a:pt x="f219" y="f123"/>
                  </a:lnTo>
                  <a:lnTo>
                    <a:pt x="f220" y="f125"/>
                  </a:lnTo>
                  <a:lnTo>
                    <a:pt x="f86" y="f221"/>
                  </a:lnTo>
                  <a:lnTo>
                    <a:pt x="f222" y="f223"/>
                  </a:lnTo>
                  <a:lnTo>
                    <a:pt x="f224" y="f225"/>
                  </a:lnTo>
                  <a:lnTo>
                    <a:pt x="f226" y="f227"/>
                  </a:lnTo>
                  <a:lnTo>
                    <a:pt x="f210" y="f228"/>
                  </a:lnTo>
                  <a:lnTo>
                    <a:pt x="f229" y="f230"/>
                  </a:lnTo>
                  <a:lnTo>
                    <a:pt x="f231" y="f232"/>
                  </a:lnTo>
                  <a:lnTo>
                    <a:pt x="f229" y="f134"/>
                  </a:lnTo>
                  <a:lnTo>
                    <a:pt x="f233" y="f134"/>
                  </a:lnTo>
                  <a:lnTo>
                    <a:pt x="f88" y="f232"/>
                  </a:lnTo>
                  <a:lnTo>
                    <a:pt x="f234" y="f235"/>
                  </a:lnTo>
                  <a:lnTo>
                    <a:pt x="f53" y="f236"/>
                  </a:lnTo>
                  <a:lnTo>
                    <a:pt x="f237" y="f238"/>
                  </a:lnTo>
                  <a:lnTo>
                    <a:pt x="f239" y="f225"/>
                  </a:lnTo>
                  <a:lnTo>
                    <a:pt x="f240" y="f241"/>
                  </a:lnTo>
                  <a:lnTo>
                    <a:pt x="f242" y="f243"/>
                  </a:lnTo>
                  <a:lnTo>
                    <a:pt x="f244" y="f245"/>
                  </a:lnTo>
                  <a:lnTo>
                    <a:pt x="f246" y="f247"/>
                  </a:lnTo>
                  <a:lnTo>
                    <a:pt x="f248" y="f249"/>
                  </a:lnTo>
                  <a:lnTo>
                    <a:pt x="f90" y="f250"/>
                  </a:lnTo>
                  <a:lnTo>
                    <a:pt x="f251" y="f252"/>
                  </a:lnTo>
                  <a:lnTo>
                    <a:pt x="f253" y="f4"/>
                  </a:lnTo>
                  <a:lnTo>
                    <a:pt x="f254" y="f252"/>
                  </a:lnTo>
                  <a:lnTo>
                    <a:pt x="f255" y="f115"/>
                  </a:lnTo>
                  <a:lnTo>
                    <a:pt x="f253" y="f134"/>
                  </a:lnTo>
                  <a:lnTo>
                    <a:pt x="f256" y="f235"/>
                  </a:lnTo>
                  <a:lnTo>
                    <a:pt x="f257" y="f132"/>
                  </a:lnTo>
                  <a:lnTo>
                    <a:pt x="f48" y="f258"/>
                  </a:lnTo>
                  <a:lnTo>
                    <a:pt x="f208" y="f259"/>
                  </a:lnTo>
                  <a:lnTo>
                    <a:pt x="f50" y="f223"/>
                  </a:lnTo>
                  <a:lnTo>
                    <a:pt x="f260" y="f1"/>
                  </a:lnTo>
                  <a:lnTo>
                    <a:pt x="f261" y="f129"/>
                  </a:lnTo>
                  <a:lnTo>
                    <a:pt x="f262" y="f263"/>
                  </a:lnTo>
                  <a:lnTo>
                    <a:pt x="f264" y="f265"/>
                  </a:lnTo>
                  <a:lnTo>
                    <a:pt x="f266" y="f267"/>
                  </a:lnTo>
                  <a:lnTo>
                    <a:pt x="f251" y="f259"/>
                  </a:lnTo>
                  <a:lnTo>
                    <a:pt x="f268" y="f269"/>
                  </a:lnTo>
                  <a:lnTo>
                    <a:pt x="f270" y="f271"/>
                  </a:lnTo>
                  <a:lnTo>
                    <a:pt x="f272" y="f227"/>
                  </a:lnTo>
                  <a:lnTo>
                    <a:pt x="f273" y="f236"/>
                  </a:lnTo>
                  <a:lnTo>
                    <a:pt x="f274" y="f275"/>
                  </a:lnTo>
                  <a:lnTo>
                    <a:pt x="f276" y="f232"/>
                  </a:lnTo>
                  <a:lnTo>
                    <a:pt x="f277" y="f247"/>
                  </a:lnTo>
                  <a:lnTo>
                    <a:pt x="f278" y="f230"/>
                  </a:lnTo>
                  <a:lnTo>
                    <a:pt x="f279" y="f236"/>
                  </a:lnTo>
                  <a:lnTo>
                    <a:pt x="f188" y="f238"/>
                  </a:lnTo>
                  <a:lnTo>
                    <a:pt x="f274" y="f225"/>
                  </a:lnTo>
                  <a:lnTo>
                    <a:pt x="f280" y="f267"/>
                  </a:lnTo>
                  <a:lnTo>
                    <a:pt x="f281" y="f282"/>
                  </a:lnTo>
                  <a:lnTo>
                    <a:pt x="f283" y="f284"/>
                  </a:lnTo>
                  <a:lnTo>
                    <a:pt x="f285" y="f1"/>
                  </a:lnTo>
                  <a:lnTo>
                    <a:pt x="f204" y="f286"/>
                  </a:lnTo>
                  <a:lnTo>
                    <a:pt x="f287" y="f288"/>
                  </a:lnTo>
                  <a:lnTo>
                    <a:pt x="f46" y="f289"/>
                  </a:lnTo>
                  <a:lnTo>
                    <a:pt x="f270" y="f125"/>
                  </a:lnTo>
                  <a:lnTo>
                    <a:pt x="f290" y="f9"/>
                  </a:lnTo>
                  <a:lnTo>
                    <a:pt x="f291" y="f292"/>
                  </a:lnTo>
                  <a:lnTo>
                    <a:pt x="f283" y="f293"/>
                  </a:lnTo>
                  <a:lnTo>
                    <a:pt x="f294" y="f221"/>
                  </a:lnTo>
                  <a:lnTo>
                    <a:pt x="f295" y="f129"/>
                  </a:lnTo>
                  <a:lnTo>
                    <a:pt x="f296" y="f297"/>
                  </a:lnTo>
                  <a:lnTo>
                    <a:pt x="f179" y="f241"/>
                  </a:lnTo>
                  <a:lnTo>
                    <a:pt x="f298" y="f299"/>
                  </a:lnTo>
                  <a:lnTo>
                    <a:pt x="f175" y="f271"/>
                  </a:lnTo>
                  <a:lnTo>
                    <a:pt x="f155" y="f236"/>
                  </a:lnTo>
                  <a:lnTo>
                    <a:pt x="f151" y="f300"/>
                  </a:lnTo>
                  <a:lnTo>
                    <a:pt x="f301" y="f302"/>
                  </a:lnTo>
                  <a:lnTo>
                    <a:pt x="f148" y="f235"/>
                  </a:lnTo>
                  <a:lnTo>
                    <a:pt x="f151" y="f243"/>
                  </a:lnTo>
                  <a:lnTo>
                    <a:pt x="f303" y="f299"/>
                  </a:lnTo>
                  <a:lnTo>
                    <a:pt x="f304" y="f282"/>
                  </a:lnTo>
                  <a:lnTo>
                    <a:pt x="f305" y="f1"/>
                  </a:lnTo>
                  <a:lnTo>
                    <a:pt x="f306" y="f307"/>
                  </a:lnTo>
                  <a:lnTo>
                    <a:pt x="f197" y="f218"/>
                  </a:lnTo>
                  <a:lnTo>
                    <a:pt x="f37" y="f131"/>
                  </a:lnTo>
                  <a:lnTo>
                    <a:pt x="f308" y="f309"/>
                  </a:lnTo>
                  <a:lnTo>
                    <a:pt x="f310" y="f311"/>
                  </a:lnTo>
                  <a:lnTo>
                    <a:pt x="f312" y="f313"/>
                  </a:lnTo>
                  <a:lnTo>
                    <a:pt x="f314" y="f69"/>
                  </a:lnTo>
                  <a:lnTo>
                    <a:pt x="f315" y="f128"/>
                  </a:lnTo>
                  <a:lnTo>
                    <a:pt x="f316" y="f209"/>
                  </a:lnTo>
                  <a:lnTo>
                    <a:pt x="f174" y="f317"/>
                  </a:lnTo>
                  <a:lnTo>
                    <a:pt x="f318" y="f307"/>
                  </a:lnTo>
                  <a:lnTo>
                    <a:pt x="f173" y="f293"/>
                  </a:lnTo>
                  <a:lnTo>
                    <a:pt x="f319" y="f129"/>
                  </a:lnTo>
                  <a:lnTo>
                    <a:pt x="f29" y="f265"/>
                  </a:lnTo>
                  <a:lnTo>
                    <a:pt x="f320" y="f299"/>
                  </a:lnTo>
                  <a:lnTo>
                    <a:pt x="f321" y="f271"/>
                  </a:lnTo>
                  <a:lnTo>
                    <a:pt x="f322" y="f236"/>
                  </a:lnTo>
                  <a:lnTo>
                    <a:pt x="f23" y="f245"/>
                  </a:lnTo>
                  <a:lnTo>
                    <a:pt x="f323" y="f232"/>
                  </a:lnTo>
                  <a:lnTo>
                    <a:pt x="f324" y="f132"/>
                  </a:lnTo>
                  <a:lnTo>
                    <a:pt x="f165" y="f225"/>
                  </a:lnTo>
                  <a:lnTo>
                    <a:pt x="f325" y="f297"/>
                  </a:lnTo>
                  <a:lnTo>
                    <a:pt x="f326" y="f120"/>
                  </a:lnTo>
                  <a:lnTo>
                    <a:pt x="f144" y="f127"/>
                  </a:lnTo>
                  <a:lnTo>
                    <a:pt x="f106" y="f7"/>
                  </a:lnTo>
                  <a:lnTo>
                    <a:pt x="f327" y="f67"/>
                  </a:lnTo>
                  <a:lnTo>
                    <a:pt x="f328" y="f329"/>
                  </a:lnTo>
                  <a:lnTo>
                    <a:pt x="f330" y="f200"/>
                  </a:lnTo>
                  <a:lnTo>
                    <a:pt x="f144" y="f203"/>
                  </a:lnTo>
                  <a:lnTo>
                    <a:pt x="f25" y="f206"/>
                  </a:lnTo>
                  <a:lnTo>
                    <a:pt x="f331" y="f218"/>
                  </a:lnTo>
                  <a:lnTo>
                    <a:pt x="f332" y="f125"/>
                  </a:lnTo>
                  <a:lnTo>
                    <a:pt x="f333" y="f120"/>
                  </a:lnTo>
                  <a:lnTo>
                    <a:pt x="f135" y="f129"/>
                  </a:lnTo>
                  <a:lnTo>
                    <a:pt x="f334" y="f297"/>
                  </a:lnTo>
                  <a:lnTo>
                    <a:pt x="f227" y="f241"/>
                  </a:lnTo>
                  <a:lnTo>
                    <a:pt x="f259" y="f299"/>
                  </a:lnTo>
                  <a:lnTo>
                    <a:pt x="f263" y="f335"/>
                  </a:lnTo>
                  <a:lnTo>
                    <a:pt x="f336" y="f243"/>
                  </a:lnTo>
                  <a:lnTo>
                    <a:pt x="f218" y="f337"/>
                  </a:lnTo>
                  <a:lnTo>
                    <a:pt x="f67" y="f228"/>
                  </a:lnTo>
                  <a:lnTo>
                    <a:pt x="f66" y="f245"/>
                  </a:lnTo>
                  <a:lnTo>
                    <a:pt x="f181" y="f230"/>
                  </a:lnTo>
                  <a:lnTo>
                    <a:pt x="f159" y="f232"/>
                  </a:lnTo>
                  <a:lnTo>
                    <a:pt x="f145" y="f338"/>
                  </a:lnTo>
                  <a:lnTo>
                    <a:pt x="f339" y="f232"/>
                  </a:lnTo>
                  <a:lnTo>
                    <a:pt x="f340" y="f300"/>
                  </a:lnTo>
                  <a:lnTo>
                    <a:pt x="f93" y="f235"/>
                  </a:lnTo>
                  <a:lnTo>
                    <a:pt x="f341" y="f236"/>
                  </a:lnTo>
                  <a:lnTo>
                    <a:pt x="f342" y="f243"/>
                  </a:lnTo>
                  <a:lnTo>
                    <a:pt x="f2" y="f343"/>
                  </a:lnTo>
                  <a:lnTo>
                    <a:pt x="f34" y="f130"/>
                  </a:lnTo>
                  <a:lnTo>
                    <a:pt x="f344" y="f345"/>
                  </a:lnTo>
                  <a:lnTo>
                    <a:pt x="f340" y="f346"/>
                  </a:lnTo>
                  <a:lnTo>
                    <a:pt x="f347" y="f1"/>
                  </a:lnTo>
                  <a:lnTo>
                    <a:pt x="f348" y="f349"/>
                  </a:lnTo>
                  <a:lnTo>
                    <a:pt x="f116" y="f350"/>
                  </a:lnTo>
                  <a:lnTo>
                    <a:pt x="f351" y="f123"/>
                  </a:lnTo>
                  <a:lnTo>
                    <a:pt x="f5" y="f6"/>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0" name="Freeform 39"/>
            <p:cNvSpPr/>
            <p:nvPr/>
          </p:nvSpPr>
          <p:spPr>
            <a:xfrm flipH="1">
              <a:off x="8667000" y="4993560"/>
              <a:ext cx="121320" cy="22320"/>
            </a:xfrm>
            <a:custGeom>
              <a:avLst/>
              <a:gdLst>
                <a:gd name="f0" fmla="val 0"/>
                <a:gd name="f1" fmla="val 217"/>
                <a:gd name="f2" fmla="val 42"/>
                <a:gd name="f3" fmla="val 106"/>
                <a:gd name="f4" fmla="val 2"/>
                <a:gd name="f5" fmla="val 121"/>
                <a:gd name="f6" fmla="val 135"/>
                <a:gd name="f7" fmla="val 149"/>
                <a:gd name="f8" fmla="val 164"/>
                <a:gd name="f9" fmla="val 3"/>
                <a:gd name="f10" fmla="val 177"/>
                <a:gd name="f11" fmla="val 6"/>
                <a:gd name="f12" fmla="val 191"/>
                <a:gd name="f13" fmla="val 10"/>
                <a:gd name="f14" fmla="val 204"/>
                <a:gd name="f15" fmla="val 13"/>
                <a:gd name="f16" fmla="val 18"/>
                <a:gd name="f17" fmla="val 203"/>
                <a:gd name="f18" fmla="val 178"/>
                <a:gd name="f19" fmla="val 19"/>
                <a:gd name="f20" fmla="val 151"/>
                <a:gd name="f21" fmla="val 20"/>
                <a:gd name="f22" fmla="val 139"/>
                <a:gd name="f23" fmla="val 22"/>
                <a:gd name="f24" fmla="val 126"/>
                <a:gd name="f25" fmla="val 24"/>
                <a:gd name="f26" fmla="val 113"/>
                <a:gd name="f27" fmla="val 25"/>
                <a:gd name="f28" fmla="val 100"/>
                <a:gd name="f29" fmla="val 27"/>
                <a:gd name="f30" fmla="val 87"/>
                <a:gd name="f31" fmla="val 29"/>
                <a:gd name="f32" fmla="val 74"/>
                <a:gd name="f33" fmla="val 30"/>
                <a:gd name="f34" fmla="val 63"/>
                <a:gd name="f35" fmla="val 33"/>
                <a:gd name="f36" fmla="val 50"/>
                <a:gd name="f37" fmla="val 35"/>
                <a:gd name="f38" fmla="val 37"/>
                <a:gd name="f39" fmla="val 40"/>
                <a:gd name="f40" fmla="val 12"/>
                <a:gd name="f41" fmla="val 14"/>
                <a:gd name="f42" fmla="val 36"/>
                <a:gd name="f43" fmla="val 32"/>
                <a:gd name="f44" fmla="val 52"/>
                <a:gd name="f45" fmla="val 64"/>
                <a:gd name="f46" fmla="val 78"/>
                <a:gd name="f47" fmla="val 91"/>
              </a:gdLst>
              <a:ahLst/>
              <a:cxnLst>
                <a:cxn ang="3cd4">
                  <a:pos x="hc" y="t"/>
                </a:cxn>
                <a:cxn ang="0">
                  <a:pos x="r" y="vc"/>
                </a:cxn>
                <a:cxn ang="cd4">
                  <a:pos x="hc" y="b"/>
                </a:cxn>
                <a:cxn ang="cd2">
                  <a:pos x="l" y="vc"/>
                </a:cxn>
              </a:cxnLst>
              <a:rect l="l" t="t" r="r" b="b"/>
              <a:pathLst>
                <a:path w="217" h="42">
                  <a:moveTo>
                    <a:pt x="f3" y="f4"/>
                  </a:moveTo>
                  <a:lnTo>
                    <a:pt x="f5" y="f0"/>
                  </a:lnTo>
                  <a:lnTo>
                    <a:pt x="f6" y="f0"/>
                  </a:lnTo>
                  <a:lnTo>
                    <a:pt x="f7" y="f4"/>
                  </a:lnTo>
                  <a:lnTo>
                    <a:pt x="f8" y="f9"/>
                  </a:lnTo>
                  <a:lnTo>
                    <a:pt x="f10" y="f11"/>
                  </a:lnTo>
                  <a:lnTo>
                    <a:pt x="f12" y="f13"/>
                  </a:lnTo>
                  <a:lnTo>
                    <a:pt x="f14" y="f15"/>
                  </a:lnTo>
                  <a:lnTo>
                    <a:pt x="f1" y="f16"/>
                  </a:lnTo>
                  <a:lnTo>
                    <a:pt x="f17" y="f16"/>
                  </a:lnTo>
                  <a:lnTo>
                    <a:pt x="f12" y="f16"/>
                  </a:lnTo>
                  <a:lnTo>
                    <a:pt x="f18" y="f19"/>
                  </a:lnTo>
                  <a:lnTo>
                    <a:pt x="f8" y="f19"/>
                  </a:lnTo>
                  <a:lnTo>
                    <a:pt x="f20" y="f21"/>
                  </a:lnTo>
                  <a:lnTo>
                    <a:pt x="f22" y="f23"/>
                  </a:lnTo>
                  <a:lnTo>
                    <a:pt x="f24" y="f25"/>
                  </a:lnTo>
                  <a:lnTo>
                    <a:pt x="f26" y="f27"/>
                  </a:lnTo>
                  <a:lnTo>
                    <a:pt x="f28" y="f29"/>
                  </a:lnTo>
                  <a:lnTo>
                    <a:pt x="f30" y="f31"/>
                  </a:lnTo>
                  <a:lnTo>
                    <a:pt x="f32" y="f33"/>
                  </a:lnTo>
                  <a:lnTo>
                    <a:pt x="f34" y="f35"/>
                  </a:lnTo>
                  <a:lnTo>
                    <a:pt x="f36" y="f37"/>
                  </a:lnTo>
                  <a:lnTo>
                    <a:pt x="f38" y="f38"/>
                  </a:lnTo>
                  <a:lnTo>
                    <a:pt x="f27" y="f39"/>
                  </a:lnTo>
                  <a:lnTo>
                    <a:pt x="f40" y="f2"/>
                  </a:lnTo>
                  <a:lnTo>
                    <a:pt x="f0" y="f39"/>
                  </a:lnTo>
                  <a:lnTo>
                    <a:pt x="f41" y="f42"/>
                  </a:lnTo>
                  <a:lnTo>
                    <a:pt x="f29" y="f43"/>
                  </a:lnTo>
                  <a:lnTo>
                    <a:pt x="f39" y="f27"/>
                  </a:lnTo>
                  <a:lnTo>
                    <a:pt x="f44" y="f16"/>
                  </a:lnTo>
                  <a:lnTo>
                    <a:pt x="f45" y="f40"/>
                  </a:lnTo>
                  <a:lnTo>
                    <a:pt x="f46" y="f11"/>
                  </a:lnTo>
                  <a:lnTo>
                    <a:pt x="f47"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1" name="Freeform 40"/>
            <p:cNvSpPr/>
            <p:nvPr/>
          </p:nvSpPr>
          <p:spPr>
            <a:xfrm flipH="1">
              <a:off x="8613720" y="5198760"/>
              <a:ext cx="34920" cy="109440"/>
            </a:xfrm>
            <a:custGeom>
              <a:avLst/>
              <a:gdLst>
                <a:gd name="f0" fmla="val 0"/>
                <a:gd name="f1" fmla="val 61"/>
                <a:gd name="f2" fmla="val 195"/>
                <a:gd name="f3" fmla="val 32"/>
                <a:gd name="f4" fmla="val 31"/>
                <a:gd name="f5" fmla="val 20"/>
                <a:gd name="f6" fmla="val 27"/>
                <a:gd name="f7" fmla="val 38"/>
                <a:gd name="f8" fmla="val 24"/>
                <a:gd name="f9" fmla="val 58"/>
                <a:gd name="f10" fmla="val 28"/>
                <a:gd name="f11" fmla="val 78"/>
                <a:gd name="f12" fmla="val 93"/>
                <a:gd name="f13" fmla="val 106"/>
                <a:gd name="f14" fmla="val 45"/>
                <a:gd name="f15" fmla="val 120"/>
                <a:gd name="f16" fmla="val 52"/>
                <a:gd name="f17" fmla="val 134"/>
                <a:gd name="f18" fmla="val 149"/>
                <a:gd name="f19" fmla="val 163"/>
                <a:gd name="f20" fmla="val 179"/>
                <a:gd name="f21" fmla="val 57"/>
                <a:gd name="f22" fmla="val 177"/>
                <a:gd name="f23" fmla="val 51"/>
                <a:gd name="f24" fmla="val 162"/>
                <a:gd name="f25" fmla="val 43"/>
                <a:gd name="f26" fmla="val 147"/>
                <a:gd name="f27" fmla="val 33"/>
                <a:gd name="f28" fmla="val 133"/>
                <a:gd name="f29" fmla="val 23"/>
                <a:gd name="f30" fmla="val 119"/>
                <a:gd name="f31" fmla="val 14"/>
                <a:gd name="f32" fmla="val 105"/>
                <a:gd name="f33" fmla="val 6"/>
                <a:gd name="f34" fmla="val 90"/>
                <a:gd name="f35" fmla="val 1"/>
                <a:gd name="f36" fmla="val 74"/>
                <a:gd name="f37" fmla="val 63"/>
                <a:gd name="f38" fmla="val 2"/>
                <a:gd name="f39" fmla="val 42"/>
                <a:gd name="f40" fmla="val 10"/>
                <a:gd name="f41" fmla="val 16"/>
                <a:gd name="f42" fmla="val 7"/>
              </a:gdLst>
              <a:ahLst/>
              <a:cxnLst>
                <a:cxn ang="3cd4">
                  <a:pos x="hc" y="t"/>
                </a:cxn>
                <a:cxn ang="0">
                  <a:pos x="r" y="vc"/>
                </a:cxn>
                <a:cxn ang="cd4">
                  <a:pos x="hc" y="b"/>
                </a:cxn>
                <a:cxn ang="cd2">
                  <a:pos x="l" y="vc"/>
                </a:cxn>
              </a:cxnLst>
              <a:rect l="l" t="t" r="r" b="b"/>
              <a:pathLst>
                <a:path w="61" h="195">
                  <a:moveTo>
                    <a:pt x="f3" y="f0"/>
                  </a:moveTo>
                  <a:lnTo>
                    <a:pt x="f4" y="f5"/>
                  </a:lnTo>
                  <a:lnTo>
                    <a:pt x="f6" y="f7"/>
                  </a:lnTo>
                  <a:lnTo>
                    <a:pt x="f8" y="f9"/>
                  </a:lnTo>
                  <a:lnTo>
                    <a:pt x="f10" y="f11"/>
                  </a:lnTo>
                  <a:lnTo>
                    <a:pt x="f3" y="f12"/>
                  </a:lnTo>
                  <a:lnTo>
                    <a:pt x="f7" y="f13"/>
                  </a:lnTo>
                  <a:lnTo>
                    <a:pt x="f14" y="f15"/>
                  </a:lnTo>
                  <a:lnTo>
                    <a:pt x="f16" y="f17"/>
                  </a:lnTo>
                  <a:lnTo>
                    <a:pt x="f9" y="f18"/>
                  </a:lnTo>
                  <a:lnTo>
                    <a:pt x="f1" y="f19"/>
                  </a:lnTo>
                  <a:lnTo>
                    <a:pt x="f1" y="f20"/>
                  </a:lnTo>
                  <a:lnTo>
                    <a:pt x="f9" y="f2"/>
                  </a:lnTo>
                  <a:lnTo>
                    <a:pt x="f21" y="f22"/>
                  </a:lnTo>
                  <a:lnTo>
                    <a:pt x="f23" y="f24"/>
                  </a:lnTo>
                  <a:lnTo>
                    <a:pt x="f25" y="f26"/>
                  </a:lnTo>
                  <a:lnTo>
                    <a:pt x="f27" y="f28"/>
                  </a:lnTo>
                  <a:lnTo>
                    <a:pt x="f29" y="f30"/>
                  </a:lnTo>
                  <a:lnTo>
                    <a:pt x="f31" y="f32"/>
                  </a:lnTo>
                  <a:lnTo>
                    <a:pt x="f33" y="f34"/>
                  </a:lnTo>
                  <a:lnTo>
                    <a:pt x="f35" y="f36"/>
                  </a:lnTo>
                  <a:lnTo>
                    <a:pt x="f0" y="f37"/>
                  </a:lnTo>
                  <a:lnTo>
                    <a:pt x="f0" y="f16"/>
                  </a:lnTo>
                  <a:lnTo>
                    <a:pt x="f38" y="f39"/>
                  </a:lnTo>
                  <a:lnTo>
                    <a:pt x="f33" y="f3"/>
                  </a:lnTo>
                  <a:lnTo>
                    <a:pt x="f40" y="f29"/>
                  </a:lnTo>
                  <a:lnTo>
                    <a:pt x="f41" y="f31"/>
                  </a:lnTo>
                  <a:lnTo>
                    <a:pt x="f29" y="f42"/>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2" name="Freeform 41"/>
            <p:cNvSpPr/>
            <p:nvPr/>
          </p:nvSpPr>
          <p:spPr>
            <a:xfrm flipH="1">
              <a:off x="8534160" y="5264280"/>
              <a:ext cx="61920" cy="25560"/>
            </a:xfrm>
            <a:custGeom>
              <a:avLst/>
              <a:gdLst>
                <a:gd name="f0" fmla="val 0"/>
                <a:gd name="f1" fmla="val 111"/>
                <a:gd name="f2" fmla="val 46"/>
                <a:gd name="f3" fmla="val 16"/>
                <a:gd name="f4" fmla="val 10"/>
                <a:gd name="f5" fmla="val 19"/>
                <a:gd name="f6" fmla="val 20"/>
                <a:gd name="f7" fmla="val 22"/>
                <a:gd name="f8" fmla="val 30"/>
                <a:gd name="f9" fmla="val 23"/>
                <a:gd name="f10" fmla="val 41"/>
                <a:gd name="f11" fmla="val 24"/>
                <a:gd name="f12" fmla="val 51"/>
                <a:gd name="f13" fmla="val 63"/>
                <a:gd name="f14" fmla="val 72"/>
                <a:gd name="f15" fmla="val 82"/>
                <a:gd name="f16" fmla="val 17"/>
                <a:gd name="f17" fmla="val 89"/>
                <a:gd name="f18" fmla="val 11"/>
                <a:gd name="f19" fmla="val 95"/>
                <a:gd name="f20" fmla="val 5"/>
                <a:gd name="f21" fmla="val 103"/>
                <a:gd name="f22" fmla="val 1"/>
                <a:gd name="f23" fmla="val 8"/>
                <a:gd name="f24" fmla="val 94"/>
                <a:gd name="f25" fmla="val 86"/>
                <a:gd name="f26" fmla="val 25"/>
                <a:gd name="f27" fmla="val 76"/>
                <a:gd name="f28" fmla="val 33"/>
                <a:gd name="f29" fmla="val 66"/>
                <a:gd name="f30" fmla="val 39"/>
                <a:gd name="f31" fmla="val 56"/>
                <a:gd name="f32" fmla="val 44"/>
                <a:gd name="f33" fmla="val 45"/>
                <a:gd name="f34" fmla="val 40"/>
                <a:gd name="f35" fmla="val 14"/>
                <a:gd name="f36" fmla="val 6"/>
              </a:gdLst>
              <a:ahLst/>
              <a:cxnLst>
                <a:cxn ang="3cd4">
                  <a:pos x="hc" y="t"/>
                </a:cxn>
                <a:cxn ang="0">
                  <a:pos x="r" y="vc"/>
                </a:cxn>
                <a:cxn ang="cd4">
                  <a:pos x="hc" y="b"/>
                </a:cxn>
                <a:cxn ang="cd2">
                  <a:pos x="l" y="vc"/>
                </a:cxn>
              </a:cxnLst>
              <a:rect l="l" t="t" r="r" b="b"/>
              <a:pathLst>
                <a:path w="111" h="46">
                  <a:moveTo>
                    <a:pt x="f0" y="f3"/>
                  </a:moveTo>
                  <a:lnTo>
                    <a:pt x="f4" y="f5"/>
                  </a:lnTo>
                  <a:lnTo>
                    <a:pt x="f6" y="f7"/>
                  </a:lnTo>
                  <a:lnTo>
                    <a:pt x="f8" y="f9"/>
                  </a:lnTo>
                  <a:lnTo>
                    <a:pt x="f10" y="f11"/>
                  </a:lnTo>
                  <a:lnTo>
                    <a:pt x="f12" y="f11"/>
                  </a:lnTo>
                  <a:lnTo>
                    <a:pt x="f13" y="f9"/>
                  </a:lnTo>
                  <a:lnTo>
                    <a:pt x="f14" y="f6"/>
                  </a:lnTo>
                  <a:lnTo>
                    <a:pt x="f15" y="f16"/>
                  </a:lnTo>
                  <a:lnTo>
                    <a:pt x="f17" y="f18"/>
                  </a:lnTo>
                  <a:lnTo>
                    <a:pt x="f19" y="f20"/>
                  </a:lnTo>
                  <a:lnTo>
                    <a:pt x="f21" y="f22"/>
                  </a:lnTo>
                  <a:lnTo>
                    <a:pt x="f1" y="f0"/>
                  </a:lnTo>
                  <a:lnTo>
                    <a:pt x="f21" y="f23"/>
                  </a:lnTo>
                  <a:lnTo>
                    <a:pt x="f24" y="f16"/>
                  </a:lnTo>
                  <a:lnTo>
                    <a:pt x="f25" y="f26"/>
                  </a:lnTo>
                  <a:lnTo>
                    <a:pt x="f27" y="f28"/>
                  </a:lnTo>
                  <a:lnTo>
                    <a:pt x="f29" y="f30"/>
                  </a:lnTo>
                  <a:lnTo>
                    <a:pt x="f31" y="f32"/>
                  </a:lnTo>
                  <a:lnTo>
                    <a:pt x="f33" y="f2"/>
                  </a:lnTo>
                  <a:lnTo>
                    <a:pt x="f28" y="f33"/>
                  </a:lnTo>
                  <a:lnTo>
                    <a:pt x="f9" y="f34"/>
                  </a:lnTo>
                  <a:lnTo>
                    <a:pt x="f35" y="f28"/>
                  </a:lnTo>
                  <a:lnTo>
                    <a:pt x="f36" y="f26"/>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3" name="Freeform 42"/>
            <p:cNvSpPr/>
            <p:nvPr/>
          </p:nvSpPr>
          <p:spPr>
            <a:xfrm flipH="1">
              <a:off x="8564400" y="5320440"/>
              <a:ext cx="18000" cy="20160"/>
            </a:xfrm>
            <a:custGeom>
              <a:avLst/>
              <a:gdLst>
                <a:gd name="f0" fmla="val 0"/>
                <a:gd name="f1" fmla="val 32"/>
                <a:gd name="f2" fmla="val 37"/>
                <a:gd name="f3" fmla="val 8"/>
                <a:gd name="f4" fmla="val 15"/>
                <a:gd name="f5" fmla="val 20"/>
                <a:gd name="f6" fmla="val 2"/>
                <a:gd name="f7" fmla="val 25"/>
                <a:gd name="f8" fmla="val 7"/>
                <a:gd name="f9" fmla="val 30"/>
                <a:gd name="f10" fmla="val 11"/>
                <a:gd name="f11" fmla="val 31"/>
                <a:gd name="f12" fmla="val 16"/>
                <a:gd name="f13" fmla="val 23"/>
                <a:gd name="f14" fmla="val 29"/>
                <a:gd name="f15" fmla="val 34"/>
                <a:gd name="f16" fmla="val 28"/>
                <a:gd name="f17" fmla="val 22"/>
                <a:gd name="f18" fmla="val 19"/>
                <a:gd name="f19" fmla="val 36"/>
                <a:gd name="f20" fmla="val 10"/>
                <a:gd name="f21" fmla="val 4"/>
                <a:gd name="f22" fmla="val 1"/>
                <a:gd name="f23" fmla="val 13"/>
              </a:gdLst>
              <a:ahLst/>
              <a:cxnLst>
                <a:cxn ang="3cd4">
                  <a:pos x="hc" y="t"/>
                </a:cxn>
                <a:cxn ang="0">
                  <a:pos x="r" y="vc"/>
                </a:cxn>
                <a:cxn ang="cd4">
                  <a:pos x="hc" y="b"/>
                </a:cxn>
                <a:cxn ang="cd2">
                  <a:pos x="l" y="vc"/>
                </a:cxn>
              </a:cxnLst>
              <a:rect l="l" t="t" r="r" b="b"/>
              <a:pathLst>
                <a:path w="32" h="37">
                  <a:moveTo>
                    <a:pt x="f3" y="f0"/>
                  </a:moveTo>
                  <a:lnTo>
                    <a:pt x="f4" y="f0"/>
                  </a:lnTo>
                  <a:lnTo>
                    <a:pt x="f5" y="f6"/>
                  </a:lnTo>
                  <a:lnTo>
                    <a:pt x="f7" y="f8"/>
                  </a:lnTo>
                  <a:lnTo>
                    <a:pt x="f9" y="f10"/>
                  </a:lnTo>
                  <a:lnTo>
                    <a:pt x="f11" y="f12"/>
                  </a:lnTo>
                  <a:lnTo>
                    <a:pt x="f1" y="f13"/>
                  </a:lnTo>
                  <a:lnTo>
                    <a:pt x="f1" y="f14"/>
                  </a:lnTo>
                  <a:lnTo>
                    <a:pt x="f11" y="f15"/>
                  </a:lnTo>
                  <a:lnTo>
                    <a:pt x="f16" y="f2"/>
                  </a:lnTo>
                  <a:lnTo>
                    <a:pt x="f7" y="f2"/>
                  </a:lnTo>
                  <a:lnTo>
                    <a:pt x="f17" y="f2"/>
                  </a:lnTo>
                  <a:lnTo>
                    <a:pt x="f18" y="f19"/>
                  </a:lnTo>
                  <a:lnTo>
                    <a:pt x="f20" y="f9"/>
                  </a:lnTo>
                  <a:lnTo>
                    <a:pt x="f21" y="f17"/>
                  </a:lnTo>
                  <a:lnTo>
                    <a:pt x="f22" y="f23"/>
                  </a:lnTo>
                  <a:lnTo>
                    <a:pt x="f0" y="f6"/>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4" name="Freeform 43"/>
            <p:cNvSpPr/>
            <p:nvPr/>
          </p:nvSpPr>
          <p:spPr>
            <a:xfrm flipH="1">
              <a:off x="8569080" y="5220360"/>
              <a:ext cx="14400" cy="13320"/>
            </a:xfrm>
            <a:custGeom>
              <a:avLst/>
              <a:gdLst>
                <a:gd name="f0" fmla="val 0"/>
                <a:gd name="f1" fmla="val 27"/>
                <a:gd name="f2" fmla="val 24"/>
                <a:gd name="f3" fmla="val 22"/>
                <a:gd name="f4" fmla="val 26"/>
                <a:gd name="f5" fmla="val 3"/>
                <a:gd name="f6" fmla="val 8"/>
                <a:gd name="f7" fmla="val 12"/>
                <a:gd name="f8" fmla="val 17"/>
                <a:gd name="f9" fmla="val 25"/>
                <a:gd name="f10" fmla="val 19"/>
                <a:gd name="f11" fmla="val 21"/>
                <a:gd name="f12" fmla="val 20"/>
                <a:gd name="f13" fmla="val 23"/>
                <a:gd name="f14" fmla="val 18"/>
                <a:gd name="f15" fmla="val 7"/>
                <a:gd name="f16" fmla="val 16"/>
                <a:gd name="f17" fmla="val 4"/>
                <a:gd name="f18" fmla="val 10"/>
                <a:gd name="f19" fmla="val 5"/>
                <a:gd name="f20" fmla="val 2"/>
                <a:gd name="f21" fmla="val 11"/>
              </a:gdLst>
              <a:ahLst/>
              <a:cxnLst>
                <a:cxn ang="3cd4">
                  <a:pos x="hc" y="t"/>
                </a:cxn>
                <a:cxn ang="0">
                  <a:pos x="r" y="vc"/>
                </a:cxn>
                <a:cxn ang="cd4">
                  <a:pos x="hc" y="b"/>
                </a:cxn>
                <a:cxn ang="cd2">
                  <a:pos x="l" y="vc"/>
                </a:cxn>
              </a:cxnLst>
              <a:rect l="l" t="t" r="r" b="b"/>
              <a:pathLst>
                <a:path w="27" h="24">
                  <a:moveTo>
                    <a:pt x="f3" y="f0"/>
                  </a:moveTo>
                  <a:lnTo>
                    <a:pt x="f4" y="f5"/>
                  </a:lnTo>
                  <a:lnTo>
                    <a:pt x="f1" y="f6"/>
                  </a:lnTo>
                  <a:lnTo>
                    <a:pt x="f1" y="f7"/>
                  </a:lnTo>
                  <a:lnTo>
                    <a:pt x="f4" y="f8"/>
                  </a:lnTo>
                  <a:lnTo>
                    <a:pt x="f9" y="f10"/>
                  </a:lnTo>
                  <a:lnTo>
                    <a:pt x="f3" y="f11"/>
                  </a:lnTo>
                  <a:lnTo>
                    <a:pt x="f12" y="f13"/>
                  </a:lnTo>
                  <a:lnTo>
                    <a:pt x="f14" y="f2"/>
                  </a:lnTo>
                  <a:lnTo>
                    <a:pt x="f7" y="f11"/>
                  </a:lnTo>
                  <a:lnTo>
                    <a:pt x="f15" y="f16"/>
                  </a:lnTo>
                  <a:lnTo>
                    <a:pt x="f17" y="f18"/>
                  </a:lnTo>
                  <a:lnTo>
                    <a:pt x="f0" y="f17"/>
                  </a:lnTo>
                  <a:lnTo>
                    <a:pt x="f19" y="f20"/>
                  </a:lnTo>
                  <a:lnTo>
                    <a:pt x="f21" y="f0"/>
                  </a:lnTo>
                  <a:lnTo>
                    <a:pt x="f8" y="f0"/>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5" name="Freeform 44"/>
            <p:cNvSpPr/>
            <p:nvPr/>
          </p:nvSpPr>
          <p:spPr>
            <a:xfrm flipH="1">
              <a:off x="8492040" y="5123520"/>
              <a:ext cx="57240" cy="88920"/>
            </a:xfrm>
            <a:custGeom>
              <a:avLst/>
              <a:gdLst>
                <a:gd name="f0" fmla="val 0"/>
                <a:gd name="f1" fmla="val 103"/>
                <a:gd name="f2" fmla="val 158"/>
                <a:gd name="f3" fmla="val 79"/>
                <a:gd name="f4" fmla="val 65"/>
                <a:gd name="f5" fmla="val 81"/>
                <a:gd name="f6" fmla="val 49"/>
                <a:gd name="f7" fmla="val 82"/>
                <a:gd name="f8" fmla="val 32"/>
                <a:gd name="f9" fmla="val 16"/>
                <a:gd name="f10" fmla="val 76"/>
                <a:gd name="f11" fmla="val 90"/>
                <a:gd name="f12" fmla="val 15"/>
                <a:gd name="f13" fmla="val 98"/>
                <a:gd name="f14" fmla="val 33"/>
                <a:gd name="f15" fmla="val 54"/>
                <a:gd name="f16" fmla="val 102"/>
                <a:gd name="f17" fmla="val 96"/>
                <a:gd name="f18" fmla="val 92"/>
                <a:gd name="f19" fmla="val 87"/>
                <a:gd name="f20" fmla="val 107"/>
                <a:gd name="f21" fmla="val 120"/>
                <a:gd name="f22" fmla="val 62"/>
                <a:gd name="f23" fmla="val 131"/>
                <a:gd name="f24" fmla="val 48"/>
                <a:gd name="f25" fmla="val 140"/>
                <a:gd name="f26" fmla="val 148"/>
                <a:gd name="f27" fmla="val 154"/>
                <a:gd name="f28" fmla="val 13"/>
                <a:gd name="f29" fmla="val 150"/>
                <a:gd name="f30" fmla="val 26"/>
                <a:gd name="f31" fmla="val 38"/>
                <a:gd name="f32" fmla="val 50"/>
                <a:gd name="f33" fmla="val 59"/>
                <a:gd name="f34" fmla="val 108"/>
                <a:gd name="f35" fmla="val 68"/>
                <a:gd name="f36" fmla="val 94"/>
                <a:gd name="f37" fmla="val 75"/>
                <a:gd name="f38" fmla="val 80"/>
              </a:gdLst>
              <a:ahLst/>
              <a:cxnLst>
                <a:cxn ang="3cd4">
                  <a:pos x="hc" y="t"/>
                </a:cxn>
                <a:cxn ang="0">
                  <a:pos x="r" y="vc"/>
                </a:cxn>
                <a:cxn ang="cd4">
                  <a:pos x="hc" y="b"/>
                </a:cxn>
                <a:cxn ang="cd2">
                  <a:pos x="l" y="vc"/>
                </a:cxn>
              </a:cxnLst>
              <a:rect l="l" t="t" r="r" b="b"/>
              <a:pathLst>
                <a:path w="103" h="158">
                  <a:moveTo>
                    <a:pt x="f3" y="f4"/>
                  </a:moveTo>
                  <a:lnTo>
                    <a:pt x="f5" y="f6"/>
                  </a:lnTo>
                  <a:lnTo>
                    <a:pt x="f7" y="f8"/>
                  </a:lnTo>
                  <a:lnTo>
                    <a:pt x="f5" y="f9"/>
                  </a:lnTo>
                  <a:lnTo>
                    <a:pt x="f10" y="f0"/>
                  </a:lnTo>
                  <a:lnTo>
                    <a:pt x="f11" y="f12"/>
                  </a:lnTo>
                  <a:lnTo>
                    <a:pt x="f13" y="f14"/>
                  </a:lnTo>
                  <a:lnTo>
                    <a:pt x="f1" y="f15"/>
                  </a:lnTo>
                  <a:lnTo>
                    <a:pt x="f16" y="f10"/>
                  </a:lnTo>
                  <a:lnTo>
                    <a:pt x="f17" y="f18"/>
                  </a:lnTo>
                  <a:lnTo>
                    <a:pt x="f19" y="f20"/>
                  </a:lnTo>
                  <a:lnTo>
                    <a:pt x="f10" y="f21"/>
                  </a:lnTo>
                  <a:lnTo>
                    <a:pt x="f22" y="f23"/>
                  </a:lnTo>
                  <a:lnTo>
                    <a:pt x="f24" y="f25"/>
                  </a:lnTo>
                  <a:lnTo>
                    <a:pt x="f14" y="f26"/>
                  </a:lnTo>
                  <a:lnTo>
                    <a:pt x="f9" y="f27"/>
                  </a:lnTo>
                  <a:lnTo>
                    <a:pt x="f0" y="f2"/>
                  </a:lnTo>
                  <a:lnTo>
                    <a:pt x="f28" y="f29"/>
                  </a:lnTo>
                  <a:lnTo>
                    <a:pt x="f30" y="f25"/>
                  </a:lnTo>
                  <a:lnTo>
                    <a:pt x="f31" y="f23"/>
                  </a:lnTo>
                  <a:lnTo>
                    <a:pt x="f32" y="f21"/>
                  </a:lnTo>
                  <a:lnTo>
                    <a:pt x="f33" y="f34"/>
                  </a:lnTo>
                  <a:lnTo>
                    <a:pt x="f35" y="f36"/>
                  </a:lnTo>
                  <a:lnTo>
                    <a:pt x="f37" y="f38"/>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6" name="Freeform 45"/>
            <p:cNvSpPr/>
            <p:nvPr/>
          </p:nvSpPr>
          <p:spPr>
            <a:xfrm flipH="1">
              <a:off x="8430840" y="5080320"/>
              <a:ext cx="52560" cy="21240"/>
            </a:xfrm>
            <a:custGeom>
              <a:avLst/>
              <a:gdLst>
                <a:gd name="f0" fmla="val 0"/>
                <a:gd name="f1" fmla="val 93"/>
                <a:gd name="f2" fmla="val 38"/>
                <a:gd name="f3" fmla="val 2"/>
                <a:gd name="f4" fmla="val 8"/>
                <a:gd name="f5" fmla="val 5"/>
                <a:gd name="f6" fmla="val 16"/>
                <a:gd name="f7" fmla="val 24"/>
                <a:gd name="f8" fmla="val 11"/>
                <a:gd name="f9" fmla="val 33"/>
                <a:gd name="f10" fmla="val 14"/>
                <a:gd name="f11" fmla="val 41"/>
                <a:gd name="f12" fmla="val 51"/>
                <a:gd name="f13" fmla="val 17"/>
                <a:gd name="f14" fmla="val 59"/>
                <a:gd name="f15" fmla="val 68"/>
                <a:gd name="f16" fmla="val 13"/>
                <a:gd name="f17" fmla="val 75"/>
                <a:gd name="f18" fmla="val 9"/>
                <a:gd name="f19" fmla="val 81"/>
                <a:gd name="f20" fmla="val 6"/>
                <a:gd name="f21" fmla="val 86"/>
                <a:gd name="f22" fmla="val 91"/>
                <a:gd name="f23" fmla="val 23"/>
                <a:gd name="f24" fmla="val 30"/>
                <a:gd name="f25" fmla="val 69"/>
                <a:gd name="f26" fmla="val 63"/>
                <a:gd name="f27" fmla="val 36"/>
                <a:gd name="f28" fmla="val 56"/>
                <a:gd name="f29" fmla="val 37"/>
                <a:gd name="f30" fmla="val 49"/>
                <a:gd name="f31" fmla="val 43"/>
                <a:gd name="f32" fmla="val 29"/>
                <a:gd name="f33" fmla="val 35"/>
                <a:gd name="f34" fmla="val 28"/>
                <a:gd name="f35" fmla="val 20"/>
                <a:gd name="f36" fmla="val 3"/>
              </a:gdLst>
              <a:ahLst/>
              <a:cxnLst>
                <a:cxn ang="3cd4">
                  <a:pos x="hc" y="t"/>
                </a:cxn>
                <a:cxn ang="0">
                  <a:pos x="r" y="vc"/>
                </a:cxn>
                <a:cxn ang="cd4">
                  <a:pos x="hc" y="b"/>
                </a:cxn>
                <a:cxn ang="cd2">
                  <a:pos x="l" y="vc"/>
                </a:cxn>
              </a:cxnLst>
              <a:rect l="l" t="t" r="r" b="b"/>
              <a:pathLst>
                <a:path w="93" h="38">
                  <a:moveTo>
                    <a:pt x="f0" y="f3"/>
                  </a:moveTo>
                  <a:lnTo>
                    <a:pt x="f4" y="f5"/>
                  </a:lnTo>
                  <a:lnTo>
                    <a:pt x="f6" y="f4"/>
                  </a:lnTo>
                  <a:lnTo>
                    <a:pt x="f7" y="f8"/>
                  </a:lnTo>
                  <a:lnTo>
                    <a:pt x="f9" y="f10"/>
                  </a:lnTo>
                  <a:lnTo>
                    <a:pt x="f11" y="f6"/>
                  </a:lnTo>
                  <a:lnTo>
                    <a:pt x="f12" y="f13"/>
                  </a:lnTo>
                  <a:lnTo>
                    <a:pt x="f14" y="f6"/>
                  </a:lnTo>
                  <a:lnTo>
                    <a:pt x="f15" y="f16"/>
                  </a:lnTo>
                  <a:lnTo>
                    <a:pt x="f17" y="f18"/>
                  </a:lnTo>
                  <a:lnTo>
                    <a:pt x="f19" y="f20"/>
                  </a:lnTo>
                  <a:lnTo>
                    <a:pt x="f21" y="f3"/>
                  </a:lnTo>
                  <a:lnTo>
                    <a:pt x="f1" y="f0"/>
                  </a:lnTo>
                  <a:lnTo>
                    <a:pt x="f22" y="f4"/>
                  </a:lnTo>
                  <a:lnTo>
                    <a:pt x="f21" y="f6"/>
                  </a:lnTo>
                  <a:lnTo>
                    <a:pt x="f19" y="f23"/>
                  </a:lnTo>
                  <a:lnTo>
                    <a:pt x="f17" y="f24"/>
                  </a:lnTo>
                  <a:lnTo>
                    <a:pt x="f25" y="f9"/>
                  </a:lnTo>
                  <a:lnTo>
                    <a:pt x="f26" y="f27"/>
                  </a:lnTo>
                  <a:lnTo>
                    <a:pt x="f28" y="f29"/>
                  </a:lnTo>
                  <a:lnTo>
                    <a:pt x="f30" y="f2"/>
                  </a:lnTo>
                  <a:lnTo>
                    <a:pt x="f31" y="f2"/>
                  </a:lnTo>
                  <a:lnTo>
                    <a:pt x="f27" y="f2"/>
                  </a:lnTo>
                  <a:lnTo>
                    <a:pt x="f32" y="f29"/>
                  </a:lnTo>
                  <a:lnTo>
                    <a:pt x="f23" y="f33"/>
                  </a:lnTo>
                  <a:lnTo>
                    <a:pt x="f10" y="f34"/>
                  </a:lnTo>
                  <a:lnTo>
                    <a:pt x="f4" y="f35"/>
                  </a:lnTo>
                  <a:lnTo>
                    <a:pt x="f36" y="f8"/>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7" name="Freeform 46"/>
            <p:cNvSpPr/>
            <p:nvPr/>
          </p:nvSpPr>
          <p:spPr>
            <a:xfrm flipH="1">
              <a:off x="8432640" y="5058000"/>
              <a:ext cx="18000" cy="17640"/>
            </a:xfrm>
            <a:custGeom>
              <a:avLst/>
              <a:gdLst>
                <a:gd name="f0" fmla="val 0"/>
                <a:gd name="f1" fmla="val 34"/>
                <a:gd name="f2" fmla="val 31"/>
                <a:gd name="f3" fmla="val 10"/>
                <a:gd name="f4" fmla="val 1"/>
                <a:gd name="f5" fmla="val 14"/>
                <a:gd name="f6" fmla="val 19"/>
                <a:gd name="f7" fmla="val 23"/>
                <a:gd name="f8" fmla="val 28"/>
                <a:gd name="f9" fmla="val 4"/>
                <a:gd name="f10" fmla="val 33"/>
                <a:gd name="f11" fmla="val 15"/>
                <a:gd name="f12" fmla="val 20"/>
                <a:gd name="f13" fmla="val 26"/>
                <a:gd name="f14" fmla="val 22"/>
                <a:gd name="f15" fmla="val 30"/>
                <a:gd name="f16" fmla="val 7"/>
                <a:gd name="f17" fmla="val 5"/>
                <a:gd name="f18" fmla="val 3"/>
                <a:gd name="f19" fmla="val 25"/>
                <a:gd name="f20" fmla="val 13"/>
                <a:gd name="f21" fmla="val 9"/>
                <a:gd name="f22" fmla="val 6"/>
              </a:gdLst>
              <a:ahLst/>
              <a:cxnLst>
                <a:cxn ang="3cd4">
                  <a:pos x="hc" y="t"/>
                </a:cxn>
                <a:cxn ang="0">
                  <a:pos x="r" y="vc"/>
                </a:cxn>
                <a:cxn ang="cd4">
                  <a:pos x="hc" y="b"/>
                </a:cxn>
                <a:cxn ang="cd2">
                  <a:pos x="l" y="vc"/>
                </a:cxn>
              </a:cxnLst>
              <a:rect l="l" t="t" r="r" b="b"/>
              <a:pathLst>
                <a:path w="34" h="31">
                  <a:moveTo>
                    <a:pt x="f3" y="f4"/>
                  </a:moveTo>
                  <a:lnTo>
                    <a:pt x="f5" y="f0"/>
                  </a:lnTo>
                  <a:lnTo>
                    <a:pt x="f6" y="f0"/>
                  </a:lnTo>
                  <a:lnTo>
                    <a:pt x="f7" y="f0"/>
                  </a:lnTo>
                  <a:lnTo>
                    <a:pt x="f8" y="f4"/>
                  </a:lnTo>
                  <a:lnTo>
                    <a:pt x="f2" y="f9"/>
                  </a:lnTo>
                  <a:lnTo>
                    <a:pt x="f10" y="f3"/>
                  </a:lnTo>
                  <a:lnTo>
                    <a:pt x="f1" y="f11"/>
                  </a:lnTo>
                  <a:lnTo>
                    <a:pt x="f10" y="f12"/>
                  </a:lnTo>
                  <a:lnTo>
                    <a:pt x="f8" y="f13"/>
                  </a:lnTo>
                  <a:lnTo>
                    <a:pt x="f14" y="f15"/>
                  </a:lnTo>
                  <a:lnTo>
                    <a:pt x="f11" y="f2"/>
                  </a:lnTo>
                  <a:lnTo>
                    <a:pt x="f16" y="f15"/>
                  </a:lnTo>
                  <a:lnTo>
                    <a:pt x="f17" y="f8"/>
                  </a:lnTo>
                  <a:lnTo>
                    <a:pt x="f18" y="f19"/>
                  </a:lnTo>
                  <a:lnTo>
                    <a:pt x="f4" y="f7"/>
                  </a:lnTo>
                  <a:lnTo>
                    <a:pt x="f0" y="f6"/>
                  </a:lnTo>
                  <a:lnTo>
                    <a:pt x="f0" y="f20"/>
                  </a:lnTo>
                  <a:lnTo>
                    <a:pt x="f18" y="f21"/>
                  </a:lnTo>
                  <a:lnTo>
                    <a:pt x="f22"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8" name="Freeform 47"/>
            <p:cNvSpPr/>
            <p:nvPr/>
          </p:nvSpPr>
          <p:spPr>
            <a:xfrm flipH="1">
              <a:off x="7871399" y="5254200"/>
              <a:ext cx="592560" cy="12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9" name="Freeform 48"/>
            <p:cNvSpPr/>
            <p:nvPr/>
          </p:nvSpPr>
          <p:spPr>
            <a:xfrm flipH="1">
              <a:off x="7942319" y="4859640"/>
              <a:ext cx="422640" cy="409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0" name="Freeform 49"/>
            <p:cNvSpPr/>
            <p:nvPr/>
          </p:nvSpPr>
          <p:spPr>
            <a:xfrm flipH="1">
              <a:off x="7947360" y="5356800"/>
              <a:ext cx="447120" cy="86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1" name="Freeform 50"/>
            <p:cNvSpPr/>
            <p:nvPr/>
          </p:nvSpPr>
          <p:spPr>
            <a:xfrm flipH="1">
              <a:off x="7772039" y="4572000"/>
              <a:ext cx="775080" cy="325800"/>
            </a:xfrm>
            <a:custGeom>
              <a:avLst/>
              <a:gdLst>
                <a:gd name="f0" fmla="val 0"/>
                <a:gd name="f1" fmla="val 1375"/>
                <a:gd name="f2" fmla="val 578"/>
                <a:gd name="f3" fmla="val 576"/>
                <a:gd name="f4" fmla="val 682"/>
              </a:gdLst>
              <a:ahLst/>
              <a:cxnLst>
                <a:cxn ang="3cd4">
                  <a:pos x="hc" y="t"/>
                </a:cxn>
                <a:cxn ang="0">
                  <a:pos x="r" y="vc"/>
                </a:cxn>
                <a:cxn ang="cd4">
                  <a:pos x="hc" y="b"/>
                </a:cxn>
                <a:cxn ang="cd2">
                  <a:pos x="l" y="vc"/>
                </a:cxn>
              </a:cxnLst>
              <a:rect l="l" t="t" r="r" b="b"/>
              <a:pathLst>
                <a:path w="1375" h="578">
                  <a:moveTo>
                    <a:pt x="f1" y="f3"/>
                  </a:moveTo>
                  <a:lnTo>
                    <a:pt x="f4" y="f0"/>
                  </a:lnTo>
                  <a:lnTo>
                    <a:pt x="f0" y="f2"/>
                  </a:lnTo>
                  <a:lnTo>
                    <a:pt x="f1" y="f3"/>
                  </a:lnTo>
                  <a:close/>
                </a:path>
              </a:pathLst>
            </a:custGeom>
            <a:solidFill>
              <a:srgbClr val="0000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2" name="Freeform 51"/>
            <p:cNvSpPr/>
            <p:nvPr/>
          </p:nvSpPr>
          <p:spPr>
            <a:xfrm flipH="1">
              <a:off x="8021519" y="4941719"/>
              <a:ext cx="279360" cy="227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3" name="Freeform 52"/>
            <p:cNvSpPr/>
            <p:nvPr/>
          </p:nvSpPr>
          <p:spPr>
            <a:xfrm flipH="1">
              <a:off x="8177760" y="5122079"/>
              <a:ext cx="140760" cy="105840"/>
            </a:xfrm>
            <a:custGeom>
              <a:avLst/>
              <a:gdLst>
                <a:gd name="f0" fmla="val 180"/>
                <a:gd name="f1" fmla="val 0"/>
                <a:gd name="f2" fmla="val 249"/>
                <a:gd name="f3" fmla="val 187"/>
                <a:gd name="f4" fmla="val 125"/>
                <a:gd name="f5" fmla="val 150"/>
                <a:gd name="f6" fmla="val 185"/>
                <a:gd name="f7" fmla="val 173"/>
                <a:gd name="f8" fmla="val 195"/>
                <a:gd name="f9" fmla="val 171"/>
                <a:gd name="f10" fmla="val 213"/>
                <a:gd name="f11" fmla="val 160"/>
                <a:gd name="f12" fmla="val 228"/>
                <a:gd name="f13" fmla="val 146"/>
                <a:gd name="f14" fmla="val 240"/>
                <a:gd name="f15" fmla="val 130"/>
                <a:gd name="f16" fmla="val 247"/>
                <a:gd name="f17" fmla="val 112"/>
                <a:gd name="f18" fmla="val 93"/>
                <a:gd name="f19" fmla="val 74"/>
                <a:gd name="f20" fmla="val 56"/>
                <a:gd name="f21" fmla="val 41"/>
                <a:gd name="f22" fmla="val 27"/>
                <a:gd name="f23" fmla="val 16"/>
                <a:gd name="f24" fmla="val 6"/>
                <a:gd name="f25" fmla="val 2"/>
                <a:gd name="f26" fmla="val 99"/>
                <a:gd name="f27" fmla="val 76"/>
                <a:gd name="f28" fmla="val 54"/>
                <a:gd name="f29" fmla="val 37"/>
                <a:gd name="f30" fmla="val 21"/>
                <a:gd name="f31" fmla="val 10"/>
                <a:gd name="f32" fmla="val 3"/>
              </a:gdLst>
              <a:ahLst/>
              <a:cxnLst>
                <a:cxn ang="3cd4">
                  <a:pos x="hc" y="t"/>
                </a:cxn>
                <a:cxn ang="0">
                  <a:pos x="r" y="vc"/>
                </a:cxn>
                <a:cxn ang="cd4">
                  <a:pos x="hc" y="b"/>
                </a:cxn>
                <a:cxn ang="cd2">
                  <a:pos x="l" y="vc"/>
                </a:cxn>
              </a:cxnLst>
              <a:rect l="l" t="t" r="r" b="b"/>
              <a:pathLst>
                <a:path w="249" h="187">
                  <a:moveTo>
                    <a:pt x="f4" y="f3"/>
                  </a:moveTo>
                  <a:lnTo>
                    <a:pt x="f5" y="f6"/>
                  </a:lnTo>
                  <a:lnTo>
                    <a:pt x="f7" y="f0"/>
                  </a:lnTo>
                  <a:lnTo>
                    <a:pt x="f8" y="f9"/>
                  </a:lnTo>
                  <a:lnTo>
                    <a:pt x="f10" y="f11"/>
                  </a:lnTo>
                  <a:lnTo>
                    <a:pt x="f12" y="f13"/>
                  </a:lnTo>
                  <a:lnTo>
                    <a:pt x="f14" y="f15"/>
                  </a:lnTo>
                  <a:lnTo>
                    <a:pt x="f16" y="f17"/>
                  </a:lnTo>
                  <a:lnTo>
                    <a:pt x="f2" y="f18"/>
                  </a:lnTo>
                  <a:lnTo>
                    <a:pt x="f16" y="f19"/>
                  </a:lnTo>
                  <a:lnTo>
                    <a:pt x="f14" y="f20"/>
                  </a:lnTo>
                  <a:lnTo>
                    <a:pt x="f12" y="f21"/>
                  </a:lnTo>
                  <a:lnTo>
                    <a:pt x="f10" y="f22"/>
                  </a:lnTo>
                  <a:lnTo>
                    <a:pt x="f8" y="f23"/>
                  </a:lnTo>
                  <a:lnTo>
                    <a:pt x="f7" y="f24"/>
                  </a:lnTo>
                  <a:lnTo>
                    <a:pt x="f5" y="f25"/>
                  </a:lnTo>
                  <a:lnTo>
                    <a:pt x="f4" y="f1"/>
                  </a:lnTo>
                  <a:lnTo>
                    <a:pt x="f26" y="f25"/>
                  </a:lnTo>
                  <a:lnTo>
                    <a:pt x="f27" y="f24"/>
                  </a:lnTo>
                  <a:lnTo>
                    <a:pt x="f28" y="f23"/>
                  </a:lnTo>
                  <a:lnTo>
                    <a:pt x="f29" y="f22"/>
                  </a:lnTo>
                  <a:lnTo>
                    <a:pt x="f30" y="f21"/>
                  </a:lnTo>
                  <a:lnTo>
                    <a:pt x="f31" y="f20"/>
                  </a:lnTo>
                  <a:lnTo>
                    <a:pt x="f32" y="f19"/>
                  </a:lnTo>
                  <a:lnTo>
                    <a:pt x="f1" y="f18"/>
                  </a:lnTo>
                  <a:lnTo>
                    <a:pt x="f32" y="f17"/>
                  </a:lnTo>
                  <a:lnTo>
                    <a:pt x="f31" y="f15"/>
                  </a:lnTo>
                  <a:lnTo>
                    <a:pt x="f30" y="f13"/>
                  </a:lnTo>
                  <a:lnTo>
                    <a:pt x="f29" y="f11"/>
                  </a:lnTo>
                  <a:lnTo>
                    <a:pt x="f28" y="f9"/>
                  </a:lnTo>
                  <a:lnTo>
                    <a:pt x="f27" y="f0"/>
                  </a:lnTo>
                  <a:lnTo>
                    <a:pt x="f26" y="f6"/>
                  </a:lnTo>
                  <a:lnTo>
                    <a:pt x="f4" y="f3"/>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4" name="Freeform 53"/>
            <p:cNvSpPr/>
            <p:nvPr/>
          </p:nvSpPr>
          <p:spPr>
            <a:xfrm flipH="1">
              <a:off x="8122680" y="5079240"/>
              <a:ext cx="151920" cy="127080"/>
            </a:xfrm>
            <a:custGeom>
              <a:avLst/>
              <a:gdLst>
                <a:gd name="f0" fmla="val 0"/>
                <a:gd name="f1" fmla="val 271"/>
                <a:gd name="f2" fmla="val 225"/>
                <a:gd name="f3" fmla="val 136"/>
                <a:gd name="f4" fmla="val 164"/>
                <a:gd name="f5" fmla="val 223"/>
                <a:gd name="f6" fmla="val 189"/>
                <a:gd name="f7" fmla="val 216"/>
                <a:gd name="f8" fmla="val 212"/>
                <a:gd name="f9" fmla="val 206"/>
                <a:gd name="f10" fmla="val 232"/>
                <a:gd name="f11" fmla="val 192"/>
                <a:gd name="f12" fmla="val 248"/>
                <a:gd name="f13" fmla="val 176"/>
                <a:gd name="f14" fmla="val 261"/>
                <a:gd name="f15" fmla="val 156"/>
                <a:gd name="f16" fmla="val 269"/>
                <a:gd name="f17" fmla="val 113"/>
                <a:gd name="f18" fmla="val 89"/>
                <a:gd name="f19" fmla="val 69"/>
                <a:gd name="f20" fmla="val 49"/>
                <a:gd name="f21" fmla="val 33"/>
                <a:gd name="f22" fmla="val 19"/>
                <a:gd name="f23" fmla="val 9"/>
                <a:gd name="f24" fmla="val 2"/>
                <a:gd name="f25" fmla="val 109"/>
                <a:gd name="f26" fmla="val 83"/>
                <a:gd name="f27" fmla="val 60"/>
                <a:gd name="f28" fmla="val 40"/>
                <a:gd name="f29" fmla="val 23"/>
                <a:gd name="f30" fmla="val 11"/>
                <a:gd name="f31" fmla="val 3"/>
              </a:gdLst>
              <a:ahLst/>
              <a:cxnLst>
                <a:cxn ang="3cd4">
                  <a:pos x="hc" y="t"/>
                </a:cxn>
                <a:cxn ang="0">
                  <a:pos x="r" y="vc"/>
                </a:cxn>
                <a:cxn ang="cd4">
                  <a:pos x="hc" y="b"/>
                </a:cxn>
                <a:cxn ang="cd2">
                  <a:pos x="l" y="vc"/>
                </a:cxn>
              </a:cxnLst>
              <a:rect l="l" t="t" r="r" b="b"/>
              <a:pathLst>
                <a:path w="271" h="225">
                  <a:moveTo>
                    <a:pt x="f3" y="f2"/>
                  </a:moveTo>
                  <a:lnTo>
                    <a:pt x="f4" y="f5"/>
                  </a:lnTo>
                  <a:lnTo>
                    <a:pt x="f6" y="f7"/>
                  </a:lnTo>
                  <a:lnTo>
                    <a:pt x="f8" y="f9"/>
                  </a:lnTo>
                  <a:lnTo>
                    <a:pt x="f10" y="f11"/>
                  </a:lnTo>
                  <a:lnTo>
                    <a:pt x="f12" y="f13"/>
                  </a:lnTo>
                  <a:lnTo>
                    <a:pt x="f14" y="f15"/>
                  </a:lnTo>
                  <a:lnTo>
                    <a:pt x="f16" y="f3"/>
                  </a:lnTo>
                  <a:lnTo>
                    <a:pt x="f1" y="f17"/>
                  </a:lnTo>
                  <a:lnTo>
                    <a:pt x="f16" y="f18"/>
                  </a:lnTo>
                  <a:lnTo>
                    <a:pt x="f14" y="f19"/>
                  </a:lnTo>
                  <a:lnTo>
                    <a:pt x="f12"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3"/>
                  </a:lnTo>
                  <a:lnTo>
                    <a:pt x="f30" y="f15"/>
                  </a:lnTo>
                  <a:lnTo>
                    <a:pt x="f29" y="f13"/>
                  </a:lnTo>
                  <a:lnTo>
                    <a:pt x="f28" y="f11"/>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5" name="Freeform 54"/>
            <p:cNvSpPr/>
            <p:nvPr/>
          </p:nvSpPr>
          <p:spPr>
            <a:xfrm flipH="1">
              <a:off x="8051760" y="5092919"/>
              <a:ext cx="144000" cy="114480"/>
            </a:xfrm>
            <a:custGeom>
              <a:avLst/>
              <a:gdLst>
                <a:gd name="f0" fmla="val 0"/>
                <a:gd name="f1" fmla="val 257"/>
                <a:gd name="f2" fmla="val 204"/>
                <a:gd name="f3" fmla="val 128"/>
                <a:gd name="f4" fmla="val 154"/>
                <a:gd name="f5" fmla="val 201"/>
                <a:gd name="f6" fmla="val 178"/>
                <a:gd name="f7" fmla="val 196"/>
                <a:gd name="f8" fmla="val 200"/>
                <a:gd name="f9" fmla="val 186"/>
                <a:gd name="f10" fmla="val 219"/>
                <a:gd name="f11" fmla="val 174"/>
                <a:gd name="f12" fmla="val 235"/>
                <a:gd name="f13" fmla="val 159"/>
                <a:gd name="f14" fmla="val 246"/>
                <a:gd name="f15" fmla="val 141"/>
                <a:gd name="f16" fmla="val 254"/>
                <a:gd name="f17" fmla="val 122"/>
                <a:gd name="f18" fmla="val 101"/>
                <a:gd name="f19" fmla="val 80"/>
                <a:gd name="f20" fmla="val 62"/>
                <a:gd name="f21" fmla="val 45"/>
                <a:gd name="f22" fmla="val 30"/>
                <a:gd name="f23" fmla="val 17"/>
                <a:gd name="f24" fmla="val 8"/>
                <a:gd name="f25" fmla="val 2"/>
                <a:gd name="f26" fmla="val 102"/>
                <a:gd name="f27" fmla="val 78"/>
                <a:gd name="f28" fmla="val 56"/>
                <a:gd name="f29" fmla="val 38"/>
                <a:gd name="f30" fmla="val 22"/>
                <a:gd name="f31" fmla="val 10"/>
              </a:gdLst>
              <a:ahLst/>
              <a:cxnLst>
                <a:cxn ang="3cd4">
                  <a:pos x="hc" y="t"/>
                </a:cxn>
                <a:cxn ang="0">
                  <a:pos x="r" y="vc"/>
                </a:cxn>
                <a:cxn ang="cd4">
                  <a:pos x="hc" y="b"/>
                </a:cxn>
                <a:cxn ang="cd2">
                  <a:pos x="l" y="vc"/>
                </a:cxn>
              </a:cxnLst>
              <a:rect l="l" t="t" r="r" b="b"/>
              <a:pathLst>
                <a:path w="257" h="204">
                  <a:moveTo>
                    <a:pt x="f3" y="f2"/>
                  </a:moveTo>
                  <a:lnTo>
                    <a:pt x="f4" y="f5"/>
                  </a:lnTo>
                  <a:lnTo>
                    <a:pt x="f6" y="f7"/>
                  </a:lnTo>
                  <a:lnTo>
                    <a:pt x="f8" y="f9"/>
                  </a:lnTo>
                  <a:lnTo>
                    <a:pt x="f10" y="f11"/>
                  </a:lnTo>
                  <a:lnTo>
                    <a:pt x="f12" y="f13"/>
                  </a:lnTo>
                  <a:lnTo>
                    <a:pt x="f14" y="f15"/>
                  </a:lnTo>
                  <a:lnTo>
                    <a:pt x="f16" y="f17"/>
                  </a:lnTo>
                  <a:lnTo>
                    <a:pt x="f1" y="f18"/>
                  </a:lnTo>
                  <a:lnTo>
                    <a:pt x="f16" y="f19"/>
                  </a:lnTo>
                  <a:lnTo>
                    <a:pt x="f14" y="f20"/>
                  </a:lnTo>
                  <a:lnTo>
                    <a:pt x="f12" y="f21"/>
                  </a:lnTo>
                  <a:lnTo>
                    <a:pt x="f10" y="f22"/>
                  </a:lnTo>
                  <a:lnTo>
                    <a:pt x="f8" y="f23"/>
                  </a:lnTo>
                  <a:lnTo>
                    <a:pt x="f6" y="f24"/>
                  </a:lnTo>
                  <a:lnTo>
                    <a:pt x="f4" y="f25"/>
                  </a:lnTo>
                  <a:lnTo>
                    <a:pt x="f3" y="f0"/>
                  </a:lnTo>
                  <a:lnTo>
                    <a:pt x="f26" y="f25"/>
                  </a:lnTo>
                  <a:lnTo>
                    <a:pt x="f27" y="f24"/>
                  </a:lnTo>
                  <a:lnTo>
                    <a:pt x="f28" y="f23"/>
                  </a:lnTo>
                  <a:lnTo>
                    <a:pt x="f29" y="f22"/>
                  </a:lnTo>
                  <a:lnTo>
                    <a:pt x="f30" y="f21"/>
                  </a:lnTo>
                  <a:lnTo>
                    <a:pt x="f31" y="f20"/>
                  </a:lnTo>
                  <a:lnTo>
                    <a:pt x="f25" y="f19"/>
                  </a:lnTo>
                  <a:lnTo>
                    <a:pt x="f0" y="f18"/>
                  </a:lnTo>
                  <a:lnTo>
                    <a:pt x="f25" y="f17"/>
                  </a:lnTo>
                  <a:lnTo>
                    <a:pt x="f31" y="f15"/>
                  </a:lnTo>
                  <a:lnTo>
                    <a:pt x="f30" y="f13"/>
                  </a:lnTo>
                  <a:lnTo>
                    <a:pt x="f29" y="f11"/>
                  </a:lnTo>
                  <a:lnTo>
                    <a:pt x="f28" y="f9"/>
                  </a:lnTo>
                  <a:lnTo>
                    <a:pt x="f27" y="f7"/>
                  </a:lnTo>
                  <a:lnTo>
                    <a:pt x="f26"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6" name="Freeform 55"/>
            <p:cNvSpPr/>
            <p:nvPr/>
          </p:nvSpPr>
          <p:spPr>
            <a:xfrm flipH="1">
              <a:off x="7993440" y="5140079"/>
              <a:ext cx="110160" cy="101160"/>
            </a:xfrm>
            <a:custGeom>
              <a:avLst/>
              <a:gdLst>
                <a:gd name="f0" fmla="val 0"/>
                <a:gd name="f1" fmla="val 196"/>
                <a:gd name="f2" fmla="val 181"/>
                <a:gd name="f3" fmla="val 98"/>
                <a:gd name="f4" fmla="val 118"/>
                <a:gd name="f5" fmla="val 178"/>
                <a:gd name="f6" fmla="val 136"/>
                <a:gd name="f7" fmla="val 174"/>
                <a:gd name="f8" fmla="val 154"/>
                <a:gd name="f9" fmla="val 166"/>
                <a:gd name="f10" fmla="val 167"/>
                <a:gd name="f11" fmla="val 179"/>
                <a:gd name="f12" fmla="val 141"/>
                <a:gd name="f13" fmla="val 188"/>
                <a:gd name="f14" fmla="val 125"/>
                <a:gd name="f15" fmla="val 194"/>
                <a:gd name="f16" fmla="val 109"/>
                <a:gd name="f17" fmla="val 91"/>
                <a:gd name="f18" fmla="val 72"/>
                <a:gd name="f19" fmla="val 55"/>
                <a:gd name="f20" fmla="val 40"/>
                <a:gd name="f21" fmla="val 26"/>
                <a:gd name="f22" fmla="val 15"/>
                <a:gd name="f23" fmla="val 7"/>
                <a:gd name="f24" fmla="val 2"/>
                <a:gd name="f25" fmla="val 79"/>
                <a:gd name="f26" fmla="val 60"/>
                <a:gd name="f27" fmla="val 43"/>
                <a:gd name="f28" fmla="val 29"/>
                <a:gd name="f29" fmla="val 18"/>
                <a:gd name="f30" fmla="val 9"/>
                <a:gd name="f31" fmla="val 3"/>
              </a:gdLst>
              <a:ahLst/>
              <a:cxnLst>
                <a:cxn ang="3cd4">
                  <a:pos x="hc" y="t"/>
                </a:cxn>
                <a:cxn ang="0">
                  <a:pos x="r" y="vc"/>
                </a:cxn>
                <a:cxn ang="cd4">
                  <a:pos x="hc" y="b"/>
                </a:cxn>
                <a:cxn ang="cd2">
                  <a:pos x="l" y="vc"/>
                </a:cxn>
              </a:cxnLst>
              <a:rect l="l" t="t" r="r" b="b"/>
              <a:pathLst>
                <a:path w="196" h="181">
                  <a:moveTo>
                    <a:pt x="f3" y="f2"/>
                  </a:moveTo>
                  <a:lnTo>
                    <a:pt x="f4" y="f5"/>
                  </a:lnTo>
                  <a:lnTo>
                    <a:pt x="f6" y="f7"/>
                  </a:lnTo>
                  <a:lnTo>
                    <a:pt x="f8" y="f9"/>
                  </a:lnTo>
                  <a:lnTo>
                    <a:pt x="f10" y="f8"/>
                  </a:lnTo>
                  <a:lnTo>
                    <a:pt x="f11" y="f12"/>
                  </a:lnTo>
                  <a:lnTo>
                    <a:pt x="f13" y="f14"/>
                  </a:lnTo>
                  <a:lnTo>
                    <a:pt x="f15" y="f16"/>
                  </a:lnTo>
                  <a:lnTo>
                    <a:pt x="f1" y="f17"/>
                  </a:lnTo>
                  <a:lnTo>
                    <a:pt x="f15" y="f18"/>
                  </a:lnTo>
                  <a:lnTo>
                    <a:pt x="f13" y="f19"/>
                  </a:lnTo>
                  <a:lnTo>
                    <a:pt x="f11"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16"/>
                  </a:lnTo>
                  <a:lnTo>
                    <a:pt x="f30" y="f14"/>
                  </a:lnTo>
                  <a:lnTo>
                    <a:pt x="f29" y="f12"/>
                  </a:lnTo>
                  <a:lnTo>
                    <a:pt x="f28" y="f8"/>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7" name="Freeform 56"/>
            <p:cNvSpPr/>
            <p:nvPr/>
          </p:nvSpPr>
          <p:spPr>
            <a:xfrm flipH="1">
              <a:off x="8180640" y="5112000"/>
              <a:ext cx="44640" cy="33480"/>
            </a:xfrm>
            <a:custGeom>
              <a:avLst/>
              <a:gdLst>
                <a:gd name="f0" fmla="val 0"/>
                <a:gd name="f1" fmla="val 80"/>
                <a:gd name="f2" fmla="val 61"/>
                <a:gd name="f3" fmla="val 39"/>
                <a:gd name="f4" fmla="val 47"/>
                <a:gd name="f5" fmla="val 60"/>
                <a:gd name="f6" fmla="val 54"/>
                <a:gd name="f7" fmla="val 59"/>
                <a:gd name="f8" fmla="val 55"/>
                <a:gd name="f9" fmla="val 68"/>
                <a:gd name="f10" fmla="val 52"/>
                <a:gd name="f11" fmla="val 73"/>
                <a:gd name="f12" fmla="val 76"/>
                <a:gd name="f13" fmla="val 43"/>
                <a:gd name="f14" fmla="val 78"/>
                <a:gd name="f15" fmla="val 37"/>
                <a:gd name="f16" fmla="val 31"/>
                <a:gd name="f17" fmla="val 25"/>
                <a:gd name="f18" fmla="val 19"/>
                <a:gd name="f19" fmla="val 14"/>
                <a:gd name="f20" fmla="val 9"/>
                <a:gd name="f21" fmla="val 6"/>
                <a:gd name="f22" fmla="val 2"/>
                <a:gd name="f23" fmla="val 1"/>
                <a:gd name="f24" fmla="val 24"/>
                <a:gd name="f25" fmla="val 17"/>
                <a:gd name="f26" fmla="val 12"/>
                <a:gd name="f27" fmla="val 7"/>
                <a:gd name="f28" fmla="val 4"/>
              </a:gdLst>
              <a:ahLst/>
              <a:cxnLst>
                <a:cxn ang="3cd4">
                  <a:pos x="hc" y="t"/>
                </a:cxn>
                <a:cxn ang="0">
                  <a:pos x="r" y="vc"/>
                </a:cxn>
                <a:cxn ang="cd4">
                  <a:pos x="hc" y="b"/>
                </a:cxn>
                <a:cxn ang="cd2">
                  <a:pos x="l" y="vc"/>
                </a:cxn>
              </a:cxnLst>
              <a:rect l="l" t="t" r="r" b="b"/>
              <a:pathLst>
                <a:path w="80"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16" y="f23"/>
                  </a:lnTo>
                  <a:lnTo>
                    <a:pt x="f24"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24" y="f7"/>
                  </a:lnTo>
                  <a:lnTo>
                    <a:pt x="f16"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8" name="Freeform 57"/>
            <p:cNvSpPr/>
            <p:nvPr/>
          </p:nvSpPr>
          <p:spPr>
            <a:xfrm flipH="1">
              <a:off x="8257320" y="5161680"/>
              <a:ext cx="44640" cy="36000"/>
            </a:xfrm>
            <a:custGeom>
              <a:avLst/>
              <a:gdLst>
                <a:gd name="f0" fmla="val 0"/>
                <a:gd name="f1" fmla="val 80"/>
                <a:gd name="f2" fmla="val 62"/>
                <a:gd name="f3" fmla="val 41"/>
                <a:gd name="f4" fmla="val 49"/>
                <a:gd name="f5" fmla="val 61"/>
                <a:gd name="f6" fmla="val 56"/>
                <a:gd name="f7" fmla="val 60"/>
                <a:gd name="f8" fmla="val 68"/>
                <a:gd name="f9" fmla="val 53"/>
                <a:gd name="f10" fmla="val 73"/>
                <a:gd name="f11" fmla="val 48"/>
                <a:gd name="f12" fmla="val 76"/>
                <a:gd name="f13" fmla="val 44"/>
                <a:gd name="f14" fmla="val 79"/>
                <a:gd name="f15" fmla="val 37"/>
                <a:gd name="f16" fmla="val 31"/>
                <a:gd name="f17" fmla="val 25"/>
                <a:gd name="f18" fmla="val 18"/>
                <a:gd name="f19" fmla="val 14"/>
                <a:gd name="f20" fmla="val 9"/>
                <a:gd name="f21" fmla="val 6"/>
                <a:gd name="f22" fmla="val 2"/>
                <a:gd name="f23" fmla="val 1"/>
                <a:gd name="f24" fmla="val 32"/>
                <a:gd name="f25" fmla="val 26"/>
                <a:gd name="f26" fmla="val 19"/>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2" y="f6"/>
                  </a:lnTo>
                  <a:lnTo>
                    <a:pt x="f8" y="f9"/>
                  </a:lnTo>
                  <a:lnTo>
                    <a:pt x="f10" y="f11"/>
                  </a:lnTo>
                  <a:lnTo>
                    <a:pt x="f12" y="f13"/>
                  </a:lnTo>
                  <a:lnTo>
                    <a:pt x="f14" y="f15"/>
                  </a:lnTo>
                  <a:lnTo>
                    <a:pt x="f1" y="f16"/>
                  </a:lnTo>
                  <a:lnTo>
                    <a:pt x="f14" y="f17"/>
                  </a:lnTo>
                  <a:lnTo>
                    <a:pt x="f12" y="f18"/>
                  </a:lnTo>
                  <a:lnTo>
                    <a:pt x="f10" y="f19"/>
                  </a:lnTo>
                  <a:lnTo>
                    <a:pt x="f8" y="f20"/>
                  </a:lnTo>
                  <a:lnTo>
                    <a:pt x="f2" y="f21"/>
                  </a:lnTo>
                  <a:lnTo>
                    <a:pt x="f6" y="f22"/>
                  </a:lnTo>
                  <a:lnTo>
                    <a:pt x="f4" y="f23"/>
                  </a:lnTo>
                  <a:lnTo>
                    <a:pt x="f3" y="f0"/>
                  </a:lnTo>
                  <a:lnTo>
                    <a:pt x="f24" y="f23"/>
                  </a:lnTo>
                  <a:lnTo>
                    <a:pt x="f25" y="f22"/>
                  </a:lnTo>
                  <a:lnTo>
                    <a:pt x="f26" y="f21"/>
                  </a:lnTo>
                  <a:lnTo>
                    <a:pt x="f27" y="f20"/>
                  </a:lnTo>
                  <a:lnTo>
                    <a:pt x="f28" y="f19"/>
                  </a:lnTo>
                  <a:lnTo>
                    <a:pt x="f29" y="f18"/>
                  </a:lnTo>
                  <a:lnTo>
                    <a:pt x="f23" y="f17"/>
                  </a:lnTo>
                  <a:lnTo>
                    <a:pt x="f0" y="f16"/>
                  </a:lnTo>
                  <a:lnTo>
                    <a:pt x="f23" y="f15"/>
                  </a:lnTo>
                  <a:lnTo>
                    <a:pt x="f29" y="f13"/>
                  </a:lnTo>
                  <a:lnTo>
                    <a:pt x="f28" y="f11"/>
                  </a:lnTo>
                  <a:lnTo>
                    <a:pt x="f27" y="f9"/>
                  </a:lnTo>
                  <a:lnTo>
                    <a:pt x="f26" y="f6"/>
                  </a:lnTo>
                  <a:lnTo>
                    <a:pt x="f25"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9" name="Freeform 58"/>
            <p:cNvSpPr/>
            <p:nvPr/>
          </p:nvSpPr>
          <p:spPr>
            <a:xfrm flipH="1">
              <a:off x="8149680" y="5231520"/>
              <a:ext cx="43920" cy="34920"/>
            </a:xfrm>
            <a:custGeom>
              <a:avLst/>
              <a:gdLst>
                <a:gd name="f0" fmla="val 0"/>
                <a:gd name="f1" fmla="val 80"/>
                <a:gd name="f2" fmla="val 62"/>
                <a:gd name="f3" fmla="val 40"/>
                <a:gd name="f4" fmla="val 48"/>
                <a:gd name="f5" fmla="val 61"/>
                <a:gd name="f6" fmla="val 55"/>
                <a:gd name="f7" fmla="val 60"/>
                <a:gd name="f8" fmla="val 57"/>
                <a:gd name="f9" fmla="val 68"/>
                <a:gd name="f10" fmla="val 53"/>
                <a:gd name="f11" fmla="val 73"/>
                <a:gd name="f12" fmla="val 49"/>
                <a:gd name="f13" fmla="val 76"/>
                <a:gd name="f14" fmla="val 44"/>
                <a:gd name="f15" fmla="val 79"/>
                <a:gd name="f16" fmla="val 37"/>
                <a:gd name="f17" fmla="val 31"/>
                <a:gd name="f18" fmla="val 25"/>
                <a:gd name="f19" fmla="val 19"/>
                <a:gd name="f20" fmla="val 14"/>
                <a:gd name="f21" fmla="val 9"/>
                <a:gd name="f22" fmla="val 6"/>
                <a:gd name="f23" fmla="val 2"/>
                <a:gd name="f24" fmla="val 1"/>
                <a:gd name="f25" fmla="val 32"/>
                <a:gd name="f26" fmla="val 18"/>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5" y="f8"/>
                  </a:lnTo>
                  <a:lnTo>
                    <a:pt x="f9" y="f10"/>
                  </a:lnTo>
                  <a:lnTo>
                    <a:pt x="f11" y="f12"/>
                  </a:lnTo>
                  <a:lnTo>
                    <a:pt x="f13" y="f14"/>
                  </a:lnTo>
                  <a:lnTo>
                    <a:pt x="f15" y="f16"/>
                  </a:lnTo>
                  <a:lnTo>
                    <a:pt x="f1" y="f17"/>
                  </a:lnTo>
                  <a:lnTo>
                    <a:pt x="f15" y="f18"/>
                  </a:lnTo>
                  <a:lnTo>
                    <a:pt x="f13" y="f19"/>
                  </a:lnTo>
                  <a:lnTo>
                    <a:pt x="f11" y="f20"/>
                  </a:lnTo>
                  <a:lnTo>
                    <a:pt x="f9" y="f21"/>
                  </a:lnTo>
                  <a:lnTo>
                    <a:pt x="f5" y="f22"/>
                  </a:lnTo>
                  <a:lnTo>
                    <a:pt x="f6" y="f23"/>
                  </a:lnTo>
                  <a:lnTo>
                    <a:pt x="f4" y="f24"/>
                  </a:lnTo>
                  <a:lnTo>
                    <a:pt x="f3" y="f0"/>
                  </a:lnTo>
                  <a:lnTo>
                    <a:pt x="f25" y="f24"/>
                  </a:lnTo>
                  <a:lnTo>
                    <a:pt x="f18" y="f23"/>
                  </a:lnTo>
                  <a:lnTo>
                    <a:pt x="f26" y="f22"/>
                  </a:lnTo>
                  <a:lnTo>
                    <a:pt x="f27" y="f21"/>
                  </a:lnTo>
                  <a:lnTo>
                    <a:pt x="f28" y="f20"/>
                  </a:lnTo>
                  <a:lnTo>
                    <a:pt x="f29" y="f19"/>
                  </a:lnTo>
                  <a:lnTo>
                    <a:pt x="f23" y="f18"/>
                  </a:lnTo>
                  <a:lnTo>
                    <a:pt x="f0" y="f17"/>
                  </a:lnTo>
                  <a:lnTo>
                    <a:pt x="f23" y="f16"/>
                  </a:lnTo>
                  <a:lnTo>
                    <a:pt x="f29" y="f14"/>
                  </a:lnTo>
                  <a:lnTo>
                    <a:pt x="f28" y="f12"/>
                  </a:lnTo>
                  <a:lnTo>
                    <a:pt x="f27" y="f10"/>
                  </a:lnTo>
                  <a:lnTo>
                    <a:pt x="f26" y="f8"/>
                  </a:lnTo>
                  <a:lnTo>
                    <a:pt x="f18" y="f7"/>
                  </a:lnTo>
                  <a:lnTo>
                    <a:pt x="f25"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0" name="Freeform 59"/>
            <p:cNvSpPr/>
            <p:nvPr/>
          </p:nvSpPr>
          <p:spPr>
            <a:xfrm flipH="1">
              <a:off x="8074079" y="5161680"/>
              <a:ext cx="43920" cy="33480"/>
            </a:xfrm>
            <a:custGeom>
              <a:avLst/>
              <a:gdLst>
                <a:gd name="f0" fmla="val 0"/>
                <a:gd name="f1" fmla="val 78"/>
                <a:gd name="f2" fmla="val 61"/>
                <a:gd name="f3" fmla="val 39"/>
                <a:gd name="f4" fmla="val 47"/>
                <a:gd name="f5" fmla="val 60"/>
                <a:gd name="f6" fmla="val 54"/>
                <a:gd name="f7" fmla="val 59"/>
                <a:gd name="f8" fmla="val 55"/>
                <a:gd name="f9" fmla="val 67"/>
                <a:gd name="f10" fmla="val 52"/>
                <a:gd name="f11" fmla="val 71"/>
                <a:gd name="f12" fmla="val 75"/>
                <a:gd name="f13" fmla="val 42"/>
                <a:gd name="f14" fmla="val 77"/>
                <a:gd name="f15" fmla="val 35"/>
                <a:gd name="f16" fmla="val 30"/>
                <a:gd name="f17" fmla="val 24"/>
                <a:gd name="f18" fmla="val 18"/>
                <a:gd name="f19" fmla="val 14"/>
                <a:gd name="f20" fmla="val 9"/>
                <a:gd name="f21" fmla="val 6"/>
                <a:gd name="f22" fmla="val 2"/>
                <a:gd name="f23" fmla="val 1"/>
                <a:gd name="f24" fmla="val 31"/>
                <a:gd name="f25" fmla="val 17"/>
                <a:gd name="f26" fmla="val 12"/>
                <a:gd name="f27" fmla="val 7"/>
                <a:gd name="f28" fmla="val 3"/>
              </a:gdLst>
              <a:ahLst/>
              <a:cxnLst>
                <a:cxn ang="3cd4">
                  <a:pos x="hc" y="t"/>
                </a:cxn>
                <a:cxn ang="0">
                  <a:pos x="r" y="vc"/>
                </a:cxn>
                <a:cxn ang="cd4">
                  <a:pos x="hc" y="b"/>
                </a:cxn>
                <a:cxn ang="cd2">
                  <a:pos x="l" y="vc"/>
                </a:cxn>
              </a:cxnLst>
              <a:rect l="l" t="t" r="r" b="b"/>
              <a:pathLst>
                <a:path w="78"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24" y="f23"/>
                  </a:lnTo>
                  <a:lnTo>
                    <a:pt x="f17"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17"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1" name="Freeform 60"/>
            <p:cNvSpPr/>
            <p:nvPr/>
          </p:nvSpPr>
          <p:spPr>
            <a:xfrm flipH="1">
              <a:off x="8084160" y="5221440"/>
              <a:ext cx="31320" cy="23760"/>
            </a:xfrm>
            <a:custGeom>
              <a:avLst/>
              <a:gdLst>
                <a:gd name="f0" fmla="val 0"/>
                <a:gd name="f1" fmla="val 55"/>
                <a:gd name="f2" fmla="val 42"/>
                <a:gd name="f3" fmla="val 27"/>
                <a:gd name="f4" fmla="val 39"/>
                <a:gd name="f5" fmla="val 41"/>
                <a:gd name="f6" fmla="val 47"/>
                <a:gd name="f7" fmla="val 37"/>
                <a:gd name="f8" fmla="val 53"/>
                <a:gd name="f9" fmla="val 30"/>
                <a:gd name="f10" fmla="val 20"/>
                <a:gd name="f11" fmla="val 12"/>
                <a:gd name="f12" fmla="val 5"/>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2" name="Freeform 61"/>
            <p:cNvSpPr/>
            <p:nvPr/>
          </p:nvSpPr>
          <p:spPr>
            <a:xfrm flipH="1">
              <a:off x="8111520" y="5118840"/>
              <a:ext cx="30240" cy="24480"/>
            </a:xfrm>
            <a:custGeom>
              <a:avLst/>
              <a:gdLst>
                <a:gd name="f0" fmla="val 0"/>
                <a:gd name="f1" fmla="val 55"/>
                <a:gd name="f2" fmla="val 43"/>
                <a:gd name="f3" fmla="val 27"/>
                <a:gd name="f4" fmla="val 38"/>
                <a:gd name="f5" fmla="val 41"/>
                <a:gd name="f6" fmla="val 47"/>
                <a:gd name="f7" fmla="val 37"/>
                <a:gd name="f8" fmla="val 53"/>
                <a:gd name="f9" fmla="val 30"/>
                <a:gd name="f10" fmla="val 21"/>
                <a:gd name="f11" fmla="val 13"/>
                <a:gd name="f12" fmla="val 6"/>
                <a:gd name="f13" fmla="val 1"/>
                <a:gd name="f14" fmla="val 16"/>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3" name="Freeform 62"/>
            <p:cNvSpPr/>
            <p:nvPr/>
          </p:nvSpPr>
          <p:spPr>
            <a:xfrm flipH="1">
              <a:off x="8237519" y="5225760"/>
              <a:ext cx="31320" cy="23760"/>
            </a:xfrm>
            <a:custGeom>
              <a:avLst/>
              <a:gdLst>
                <a:gd name="f0" fmla="val 0"/>
                <a:gd name="f1" fmla="val 55"/>
                <a:gd name="f2" fmla="val 42"/>
                <a:gd name="f3" fmla="val 27"/>
                <a:gd name="f4" fmla="val 39"/>
                <a:gd name="f5" fmla="val 41"/>
                <a:gd name="f6" fmla="val 47"/>
                <a:gd name="f7" fmla="val 37"/>
                <a:gd name="f8" fmla="val 53"/>
                <a:gd name="f9" fmla="val 30"/>
                <a:gd name="f10" fmla="val 22"/>
                <a:gd name="f11" fmla="val 12"/>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4" name="Freeform 63"/>
            <p:cNvSpPr/>
            <p:nvPr/>
          </p:nvSpPr>
          <p:spPr>
            <a:xfrm flipH="1">
              <a:off x="8186040" y="5176440"/>
              <a:ext cx="30240" cy="2376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5" name="Freeform 64"/>
            <p:cNvSpPr/>
            <p:nvPr/>
          </p:nvSpPr>
          <p:spPr>
            <a:xfrm flipH="1">
              <a:off x="8327520" y="5203440"/>
              <a:ext cx="31680" cy="2340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2"/>
                <a:gd name="f14" fmla="val 17"/>
                <a:gd name="f15" fmla="val 8"/>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3" y="f11"/>
                  </a:lnTo>
                  <a:lnTo>
                    <a:pt x="f0" y="f10"/>
                  </a:lnTo>
                  <a:lnTo>
                    <a:pt x="f13"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6" name="Freeform 65"/>
            <p:cNvSpPr/>
            <p:nvPr/>
          </p:nvSpPr>
          <p:spPr>
            <a:xfrm flipH="1">
              <a:off x="8008920" y="5197680"/>
              <a:ext cx="31680" cy="23400"/>
            </a:xfrm>
            <a:custGeom>
              <a:avLst/>
              <a:gdLst>
                <a:gd name="f0" fmla="val 0"/>
                <a:gd name="f1" fmla="val 56"/>
                <a:gd name="f2" fmla="val 43"/>
                <a:gd name="f3" fmla="val 28"/>
                <a:gd name="f4" fmla="val 38"/>
                <a:gd name="f5" fmla="val 42"/>
                <a:gd name="f6" fmla="val 48"/>
                <a:gd name="f7" fmla="val 37"/>
                <a:gd name="f8" fmla="val 53"/>
                <a:gd name="f9" fmla="val 30"/>
                <a:gd name="f10" fmla="val 21"/>
                <a:gd name="f11" fmla="val 13"/>
                <a:gd name="f12" fmla="val 6"/>
                <a:gd name="f13" fmla="val 1"/>
                <a:gd name="f14" fmla="val 18"/>
                <a:gd name="f15" fmla="val 8"/>
                <a:gd name="f16" fmla="val 3"/>
              </a:gdLst>
              <a:ahLst/>
              <a:cxnLst>
                <a:cxn ang="3cd4">
                  <a:pos x="hc" y="t"/>
                </a:cxn>
                <a:cxn ang="0">
                  <a:pos x="r" y="vc"/>
                </a:cxn>
                <a:cxn ang="cd4">
                  <a:pos x="hc" y="b"/>
                </a:cxn>
                <a:cxn ang="cd2">
                  <a:pos x="l" y="vc"/>
                </a:cxn>
              </a:cxnLst>
              <a:rect l="l" t="t" r="r" b="b"/>
              <a:pathLst>
                <a:path w="56"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7" name="Freeform 66"/>
            <p:cNvSpPr/>
            <p:nvPr/>
          </p:nvSpPr>
          <p:spPr>
            <a:xfrm flipH="1">
              <a:off x="8030520" y="4710600"/>
              <a:ext cx="265680" cy="111240"/>
            </a:xfrm>
            <a:custGeom>
              <a:avLst/>
              <a:gdLst>
                <a:gd name="f0" fmla="val 0"/>
                <a:gd name="f1" fmla="val 472"/>
                <a:gd name="f2" fmla="val 198"/>
                <a:gd name="f3" fmla="val 197"/>
                <a:gd name="f4" fmla="val 233"/>
              </a:gdLst>
              <a:ahLst/>
              <a:cxnLst>
                <a:cxn ang="3cd4">
                  <a:pos x="hc" y="t"/>
                </a:cxn>
                <a:cxn ang="0">
                  <a:pos x="r" y="vc"/>
                </a:cxn>
                <a:cxn ang="cd4">
                  <a:pos x="hc" y="b"/>
                </a:cxn>
                <a:cxn ang="cd2">
                  <a:pos x="l" y="vc"/>
                </a:cxn>
              </a:cxnLst>
              <a:rect l="l" t="t" r="r" b="b"/>
              <a:pathLst>
                <a:path w="472" h="198">
                  <a:moveTo>
                    <a:pt x="f1" y="f3"/>
                  </a:moveTo>
                  <a:lnTo>
                    <a:pt x="f4" y="f0"/>
                  </a:lnTo>
                  <a:lnTo>
                    <a:pt x="f0" y="f2"/>
                  </a:lnTo>
                  <a:lnTo>
                    <a:pt x="f1"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grpSp>
        <p:nvGrpSpPr>
          <p:cNvPr id="68" name="Group 67"/>
          <p:cNvGrpSpPr/>
          <p:nvPr/>
        </p:nvGrpSpPr>
        <p:grpSpPr>
          <a:xfrm>
            <a:off x="4343400" y="3886200"/>
            <a:ext cx="1371239" cy="1058400"/>
            <a:chOff x="4343400" y="3886200"/>
            <a:chExt cx="1371239" cy="1058400"/>
          </a:xfrm>
        </p:grpSpPr>
        <p:sp>
          <p:nvSpPr>
            <p:cNvPr id="69" name="Freeform 68"/>
            <p:cNvSpPr/>
            <p:nvPr/>
          </p:nvSpPr>
          <p:spPr>
            <a:xfrm>
              <a:off x="4343400" y="4331160"/>
              <a:ext cx="798480" cy="613440"/>
            </a:xfrm>
            <a:custGeom>
              <a:avLst/>
              <a:gdLst>
                <a:gd name="f0" fmla="val 360"/>
                <a:gd name="f1" fmla="val 0"/>
                <a:gd name="f2" fmla="val 1260"/>
                <a:gd name="f3" fmla="val 969"/>
                <a:gd name="f4" fmla="val 126"/>
                <a:gd name="f5" fmla="val 254"/>
                <a:gd name="f6" fmla="val 142"/>
                <a:gd name="f7" fmla="val 239"/>
                <a:gd name="f8" fmla="val 158"/>
                <a:gd name="f9" fmla="val 224"/>
                <a:gd name="f10" fmla="val 173"/>
                <a:gd name="f11" fmla="val 210"/>
                <a:gd name="f12" fmla="val 190"/>
                <a:gd name="f13" fmla="val 196"/>
                <a:gd name="f14" fmla="val 206"/>
                <a:gd name="f15" fmla="val 184"/>
                <a:gd name="f16" fmla="val 223"/>
                <a:gd name="f17" fmla="val 172"/>
                <a:gd name="f18" fmla="val 242"/>
                <a:gd name="f19" fmla="val 163"/>
                <a:gd name="f20" fmla="val 261"/>
                <a:gd name="f21" fmla="val 155"/>
                <a:gd name="f22" fmla="val 252"/>
                <a:gd name="f23" fmla="val 240"/>
                <a:gd name="f24" fmla="val 134"/>
                <a:gd name="f25" fmla="val 227"/>
                <a:gd name="f26" fmla="val 128"/>
                <a:gd name="f27" fmla="val 213"/>
                <a:gd name="f28" fmla="val 125"/>
                <a:gd name="f29" fmla="val 199"/>
                <a:gd name="f30" fmla="val 120"/>
                <a:gd name="f31" fmla="val 185"/>
                <a:gd name="f32" fmla="val 116"/>
                <a:gd name="f33" fmla="val 109"/>
                <a:gd name="f34" fmla="val 161"/>
                <a:gd name="f35" fmla="val 98"/>
                <a:gd name="f36" fmla="val 136"/>
                <a:gd name="f37" fmla="val 76"/>
                <a:gd name="f38" fmla="val 152"/>
                <a:gd name="f39" fmla="val 81"/>
                <a:gd name="f40" fmla="val 168"/>
                <a:gd name="f41" fmla="val 84"/>
                <a:gd name="f42" fmla="val 86"/>
                <a:gd name="f43" fmla="val 214"/>
                <a:gd name="f44" fmla="val 83"/>
                <a:gd name="f45" fmla="val 229"/>
                <a:gd name="f46" fmla="val 80"/>
                <a:gd name="f47" fmla="val 244"/>
                <a:gd name="f48" fmla="val 259"/>
                <a:gd name="f49" fmla="val 71"/>
                <a:gd name="f50" fmla="val 274"/>
                <a:gd name="f51" fmla="val 66"/>
                <a:gd name="f52" fmla="val 288"/>
                <a:gd name="f53" fmla="val 59"/>
                <a:gd name="f54" fmla="val 302"/>
                <a:gd name="f55" fmla="val 52"/>
                <a:gd name="f56" fmla="val 317"/>
                <a:gd name="f57" fmla="val 46"/>
                <a:gd name="f58" fmla="val 331"/>
                <a:gd name="f59" fmla="val 40"/>
                <a:gd name="f60" fmla="val 344"/>
                <a:gd name="f61" fmla="val 33"/>
                <a:gd name="f62" fmla="val 358"/>
                <a:gd name="f63" fmla="val 27"/>
                <a:gd name="f64" fmla="val 372"/>
                <a:gd name="f65" fmla="val 21"/>
                <a:gd name="f66" fmla="val 388"/>
                <a:gd name="f67" fmla="val 15"/>
                <a:gd name="f68" fmla="val 405"/>
                <a:gd name="f69" fmla="val 11"/>
                <a:gd name="f70" fmla="val 423"/>
                <a:gd name="f71" fmla="val 6"/>
                <a:gd name="f72" fmla="val 440"/>
                <a:gd name="f73" fmla="val 4"/>
                <a:gd name="f74" fmla="val 458"/>
                <a:gd name="f75" fmla="val 2"/>
                <a:gd name="f76" fmla="val 476"/>
                <a:gd name="f77" fmla="val 493"/>
                <a:gd name="f78" fmla="val 511"/>
                <a:gd name="f79" fmla="val 3"/>
                <a:gd name="f80" fmla="val 529"/>
                <a:gd name="f81" fmla="val 5"/>
                <a:gd name="f82" fmla="val 546"/>
                <a:gd name="f83" fmla="val 8"/>
                <a:gd name="f84" fmla="val 562"/>
                <a:gd name="f85" fmla="val 13"/>
                <a:gd name="f86" fmla="val 579"/>
                <a:gd name="f87" fmla="val 19"/>
                <a:gd name="f88" fmla="val 594"/>
                <a:gd name="f89" fmla="val 26"/>
                <a:gd name="f90" fmla="val 610"/>
                <a:gd name="f91" fmla="val 34"/>
                <a:gd name="f92" fmla="val 624"/>
                <a:gd name="f93" fmla="val 43"/>
                <a:gd name="f94" fmla="val 638"/>
                <a:gd name="f95" fmla="val 53"/>
                <a:gd name="f96" fmla="val 655"/>
                <a:gd name="f97" fmla="val 58"/>
                <a:gd name="f98" fmla="val 674"/>
                <a:gd name="f99" fmla="val 60"/>
                <a:gd name="f100" fmla="val 692"/>
                <a:gd name="f101" fmla="val 61"/>
                <a:gd name="f102" fmla="val 712"/>
                <a:gd name="f103" fmla="val 63"/>
                <a:gd name="f104" fmla="val 729"/>
                <a:gd name="f105" fmla="val 65"/>
                <a:gd name="f106" fmla="val 746"/>
                <a:gd name="f107" fmla="val 761"/>
                <a:gd name="f108" fmla="val 774"/>
                <a:gd name="f109" fmla="val 94"/>
                <a:gd name="f110" fmla="val 780"/>
                <a:gd name="f111" fmla="val 101"/>
                <a:gd name="f112" fmla="val 785"/>
                <a:gd name="f113" fmla="val 108"/>
                <a:gd name="f114" fmla="val 790"/>
                <a:gd name="f115" fmla="val 796"/>
                <a:gd name="f116" fmla="val 122"/>
                <a:gd name="f117" fmla="val 802"/>
                <a:gd name="f118" fmla="val 808"/>
                <a:gd name="f119" fmla="val 135"/>
                <a:gd name="f120" fmla="val 815"/>
                <a:gd name="f121" fmla="val 140"/>
                <a:gd name="f122" fmla="val 822"/>
                <a:gd name="f123" fmla="val 144"/>
                <a:gd name="f124" fmla="val 835"/>
                <a:gd name="f125" fmla="val 848"/>
                <a:gd name="f126" fmla="val 133"/>
                <a:gd name="f127" fmla="val 858"/>
                <a:gd name="f128" fmla="val 124"/>
                <a:gd name="f129" fmla="val 870"/>
                <a:gd name="f130" fmla="val 114"/>
                <a:gd name="f131" fmla="val 880"/>
                <a:gd name="f132" fmla="val 104"/>
                <a:gd name="f133" fmla="val 890"/>
                <a:gd name="f134" fmla="val 95"/>
                <a:gd name="f135" fmla="val 902"/>
                <a:gd name="f136" fmla="val 87"/>
                <a:gd name="f137" fmla="val 913"/>
                <a:gd name="f138" fmla="val 929"/>
                <a:gd name="f139" fmla="val 79"/>
                <a:gd name="f140" fmla="val 944"/>
                <a:gd name="f141" fmla="val 960"/>
                <a:gd name="f142" fmla="val 975"/>
                <a:gd name="f143" fmla="val 989"/>
                <a:gd name="f144" fmla="val 82"/>
                <a:gd name="f145" fmla="val 1003"/>
                <a:gd name="f146" fmla="val 88"/>
                <a:gd name="f147" fmla="val 1017"/>
                <a:gd name="f148" fmla="val 96"/>
                <a:gd name="f149" fmla="val 1028"/>
                <a:gd name="f150" fmla="val 106"/>
                <a:gd name="f151" fmla="val 1042"/>
                <a:gd name="f152" fmla="val 1051"/>
                <a:gd name="f153" fmla="val 1055"/>
                <a:gd name="f154" fmla="val 166"/>
                <a:gd name="f155" fmla="val 1054"/>
                <a:gd name="f156" fmla="val 189"/>
                <a:gd name="f157" fmla="val 1050"/>
                <a:gd name="f158" fmla="val 202"/>
                <a:gd name="f159" fmla="val 1046"/>
                <a:gd name="f160" fmla="val 215"/>
                <a:gd name="f161" fmla="val 226"/>
                <a:gd name="f162" fmla="val 1045"/>
                <a:gd name="f163" fmla="val 1053"/>
                <a:gd name="f164" fmla="val 262"/>
                <a:gd name="f165" fmla="val 287"/>
                <a:gd name="f166" fmla="val 313"/>
                <a:gd name="f167" fmla="val 1056"/>
                <a:gd name="f168" fmla="val 338"/>
                <a:gd name="f169" fmla="val 1047"/>
                <a:gd name="f170" fmla="val 326"/>
                <a:gd name="f171" fmla="val 1041"/>
                <a:gd name="f172" fmla="val 1035"/>
                <a:gd name="f173" fmla="val 300"/>
                <a:gd name="f174" fmla="val 1030"/>
                <a:gd name="f175" fmla="val 1001"/>
                <a:gd name="f176" fmla="val 992"/>
                <a:gd name="f177" fmla="val 260"/>
                <a:gd name="f178" fmla="val 981"/>
                <a:gd name="f179" fmla="val 264"/>
                <a:gd name="f180" fmla="val 970"/>
                <a:gd name="f181" fmla="val 268"/>
                <a:gd name="f182" fmla="val 959"/>
                <a:gd name="f183" fmla="val 271"/>
                <a:gd name="f184" fmla="val 947"/>
                <a:gd name="f185" fmla="val 272"/>
                <a:gd name="f186" fmla="val 935"/>
                <a:gd name="f187" fmla="val 925"/>
                <a:gd name="f188" fmla="val 270"/>
                <a:gd name="f189" fmla="val 265"/>
                <a:gd name="f190" fmla="val 912"/>
                <a:gd name="f191" fmla="val 286"/>
                <a:gd name="f192" fmla="val 914"/>
                <a:gd name="f193" fmla="val 307"/>
                <a:gd name="f194" fmla="val 917"/>
                <a:gd name="f195" fmla="val 327"/>
                <a:gd name="f196" fmla="val 916"/>
                <a:gd name="f197" fmla="val 348"/>
                <a:gd name="f198" fmla="val 910"/>
                <a:gd name="f199" fmla="val 369"/>
                <a:gd name="f200" fmla="val 901"/>
                <a:gd name="f201" fmla="val 389"/>
                <a:gd name="f202" fmla="val 888"/>
                <a:gd name="f203" fmla="val 406"/>
                <a:gd name="f204" fmla="val 873"/>
                <a:gd name="f205" fmla="val 422"/>
                <a:gd name="f206" fmla="val 856"/>
                <a:gd name="f207" fmla="val 436"/>
                <a:gd name="f208" fmla="val 838"/>
                <a:gd name="f209" fmla="val 447"/>
                <a:gd name="f210" fmla="val 820"/>
                <a:gd name="f211" fmla="val 459"/>
                <a:gd name="f212" fmla="val 468"/>
                <a:gd name="f213" fmla="val 791"/>
                <a:gd name="f214" fmla="val 480"/>
                <a:gd name="f215" fmla="val 783"/>
                <a:gd name="f216" fmla="val 491"/>
                <a:gd name="f217" fmla="val 776"/>
                <a:gd name="f218" fmla="val 505"/>
                <a:gd name="f219" fmla="val 770"/>
                <a:gd name="f220" fmla="val 519"/>
                <a:gd name="f221" fmla="val 777"/>
                <a:gd name="f222" fmla="val 518"/>
                <a:gd name="f223" fmla="val 784"/>
                <a:gd name="f224" fmla="val 515"/>
                <a:gd name="f225" fmla="val 514"/>
                <a:gd name="f226" fmla="val 798"/>
                <a:gd name="f227" fmla="val 512"/>
                <a:gd name="f228" fmla="val 804"/>
                <a:gd name="f229" fmla="val 811"/>
                <a:gd name="f230" fmla="val 508"/>
                <a:gd name="f231" fmla="val 818"/>
                <a:gd name="f232" fmla="val 506"/>
                <a:gd name="f233" fmla="val 825"/>
                <a:gd name="f234" fmla="val 504"/>
                <a:gd name="f235" fmla="val 829"/>
                <a:gd name="f236" fmla="val 497"/>
                <a:gd name="f237" fmla="val 834"/>
                <a:gd name="f238" fmla="val 490"/>
                <a:gd name="f239" fmla="val 482"/>
                <a:gd name="f240" fmla="val 844"/>
                <a:gd name="f241" fmla="val 475"/>
                <a:gd name="f242" fmla="val 849"/>
                <a:gd name="f243" fmla="val 462"/>
                <a:gd name="f244" fmla="val 863"/>
                <a:gd name="f245" fmla="val 871"/>
                <a:gd name="f246" fmla="val 455"/>
                <a:gd name="f247" fmla="val 876"/>
                <a:gd name="f248" fmla="val 454"/>
                <a:gd name="f249" fmla="val 883"/>
                <a:gd name="f250" fmla="val 889"/>
                <a:gd name="f251" fmla="val 895"/>
                <a:gd name="f252" fmla="val 906"/>
                <a:gd name="f253" fmla="val 456"/>
                <a:gd name="f254" fmla="val 461"/>
                <a:gd name="f255" fmla="val 924"/>
                <a:gd name="f256" fmla="val 936"/>
                <a:gd name="f257" fmla="val 946"/>
                <a:gd name="f258" fmla="val 952"/>
                <a:gd name="f259" fmla="val 474"/>
                <a:gd name="f260" fmla="val 466"/>
                <a:gd name="f261" fmla="val 966"/>
                <a:gd name="f262" fmla="val 974"/>
                <a:gd name="f263" fmla="val 453"/>
                <a:gd name="f264" fmla="val 984"/>
                <a:gd name="f265" fmla="val 448"/>
                <a:gd name="f266" fmla="val 993"/>
                <a:gd name="f267" fmla="val 445"/>
                <a:gd name="f268" fmla="val 444"/>
                <a:gd name="f269" fmla="val 1013"/>
                <a:gd name="f270" fmla="val 1018"/>
                <a:gd name="f271" fmla="val 438"/>
                <a:gd name="f272" fmla="val 1023"/>
                <a:gd name="f273" fmla="val 430"/>
                <a:gd name="f274" fmla="val 1034"/>
                <a:gd name="f275" fmla="val 417"/>
                <a:gd name="f276" fmla="val 412"/>
                <a:gd name="f277" fmla="val 1048"/>
                <a:gd name="f278" fmla="val 407"/>
                <a:gd name="f279" fmla="val 404"/>
                <a:gd name="f280" fmla="val 1064"/>
                <a:gd name="f281" fmla="val 401"/>
                <a:gd name="f282" fmla="val 1069"/>
                <a:gd name="f283" fmla="val 400"/>
                <a:gd name="f284" fmla="val 1073"/>
                <a:gd name="f285" fmla="val 1079"/>
                <a:gd name="f286" fmla="val 1084"/>
                <a:gd name="f287" fmla="val 1088"/>
                <a:gd name="f288" fmla="val 1093"/>
                <a:gd name="f289" fmla="val 399"/>
                <a:gd name="f290" fmla="val 1096"/>
                <a:gd name="f291" fmla="val 397"/>
                <a:gd name="f292" fmla="val 1099"/>
                <a:gd name="f293" fmla="val 392"/>
                <a:gd name="f294" fmla="val 1106"/>
                <a:gd name="f295" fmla="val 383"/>
                <a:gd name="f296" fmla="val 1114"/>
                <a:gd name="f297" fmla="val 374"/>
                <a:gd name="f298" fmla="val 1121"/>
                <a:gd name="f299" fmla="val 365"/>
                <a:gd name="f300" fmla="val 1131"/>
                <a:gd name="f301" fmla="val 361"/>
                <a:gd name="f302" fmla="val 1140"/>
                <a:gd name="f303" fmla="val 1149"/>
                <a:gd name="f304" fmla="val 1159"/>
                <a:gd name="f305" fmla="val 1167"/>
                <a:gd name="f306" fmla="val 1176"/>
                <a:gd name="f307" fmla="val 364"/>
                <a:gd name="f308" fmla="val 1184"/>
                <a:gd name="f309" fmla="val 367"/>
                <a:gd name="f310" fmla="val 1191"/>
                <a:gd name="f311" fmla="val 371"/>
                <a:gd name="f312" fmla="val 1199"/>
                <a:gd name="f313" fmla="val 376"/>
                <a:gd name="f314" fmla="val 1201"/>
                <a:gd name="f315" fmla="val 387"/>
                <a:gd name="f316" fmla="val 1207"/>
                <a:gd name="f317" fmla="val 1217"/>
                <a:gd name="f318" fmla="val 410"/>
                <a:gd name="f319" fmla="val 1229"/>
                <a:gd name="f320" fmla="val 421"/>
                <a:gd name="f321" fmla="val 1240"/>
                <a:gd name="f322" fmla="val 431"/>
                <a:gd name="f323" fmla="val 1250"/>
                <a:gd name="f324" fmla="val 443"/>
                <a:gd name="f325" fmla="val 1258"/>
                <a:gd name="f326" fmla="val 467"/>
                <a:gd name="f327" fmla="val 1246"/>
                <a:gd name="f328" fmla="val 470"/>
                <a:gd name="f329" fmla="val 1236"/>
                <a:gd name="f330" fmla="val 1225"/>
                <a:gd name="f331" fmla="val 477"/>
                <a:gd name="f332" fmla="val 1209"/>
                <a:gd name="f333" fmla="val 486"/>
                <a:gd name="f334" fmla="val 1192"/>
                <a:gd name="f335" fmla="val 494"/>
                <a:gd name="f336" fmla="val 1182"/>
                <a:gd name="f337" fmla="val 498"/>
                <a:gd name="f338" fmla="val 1168"/>
                <a:gd name="f339" fmla="val 503"/>
                <a:gd name="f340" fmla="val 1152"/>
                <a:gd name="f341" fmla="val 507"/>
                <a:gd name="f342" fmla="val 1107"/>
                <a:gd name="f343" fmla="val 509"/>
                <a:gd name="f344" fmla="val 1076"/>
                <a:gd name="f345" fmla="val 1040"/>
                <a:gd name="f346" fmla="val 997"/>
                <a:gd name="f347" fmla="val 927"/>
                <a:gd name="f348" fmla="val 918"/>
                <a:gd name="f349" fmla="val 501"/>
                <a:gd name="f350" fmla="val 909"/>
                <a:gd name="f351" fmla="val 899"/>
                <a:gd name="f352" fmla="val 891"/>
                <a:gd name="f353" fmla="val 882"/>
                <a:gd name="f354" fmla="val 866"/>
                <a:gd name="f355" fmla="val 513"/>
                <a:gd name="f356" fmla="val 861"/>
                <a:gd name="f357" fmla="val 523"/>
                <a:gd name="f358" fmla="val 860"/>
                <a:gd name="f359" fmla="val 535"/>
                <a:gd name="f360" fmla="val 864"/>
                <a:gd name="f361" fmla="val 868"/>
                <a:gd name="f362" fmla="val 553"/>
                <a:gd name="f363" fmla="val 875"/>
                <a:gd name="f364" fmla="val 559"/>
                <a:gd name="f365" fmla="val 881"/>
                <a:gd name="f366" fmla="val 565"/>
                <a:gd name="f367" fmla="val 569"/>
                <a:gd name="f368" fmla="val 896"/>
                <a:gd name="f369" fmla="val 573"/>
                <a:gd name="f370" fmla="val 903"/>
                <a:gd name="f371" fmla="val 576"/>
                <a:gd name="f372" fmla="val 911"/>
                <a:gd name="f373" fmla="val 580"/>
                <a:gd name="f374" fmla="val 582"/>
                <a:gd name="f375" fmla="val 905"/>
                <a:gd name="f376" fmla="val 585"/>
                <a:gd name="f377" fmla="val 893"/>
                <a:gd name="f378" fmla="val 587"/>
                <a:gd name="f379" fmla="val 867"/>
                <a:gd name="f380" fmla="val 583"/>
                <a:gd name="f381" fmla="val 855"/>
                <a:gd name="f382" fmla="val 843"/>
                <a:gd name="f383" fmla="val 574"/>
                <a:gd name="f384" fmla="val 833"/>
                <a:gd name="f385" fmla="val 567"/>
                <a:gd name="f386" fmla="val 817"/>
                <a:gd name="f387" fmla="val 810"/>
                <a:gd name="f388" fmla="val 803"/>
                <a:gd name="f389" fmla="val 795"/>
                <a:gd name="f390" fmla="val 788"/>
                <a:gd name="f391" fmla="val 591"/>
                <a:gd name="f392" fmla="val 597"/>
                <a:gd name="f393" fmla="val 772"/>
                <a:gd name="f394" fmla="val 602"/>
                <a:gd name="f395" fmla="val 765"/>
                <a:gd name="f396" fmla="val 607"/>
                <a:gd name="f397" fmla="val 775"/>
                <a:gd name="f398" fmla="val 628"/>
                <a:gd name="f399" fmla="val 648"/>
                <a:gd name="f400" fmla="val 666"/>
                <a:gd name="f401" fmla="val 819"/>
                <a:gd name="f402" fmla="val 685"/>
                <a:gd name="f403" fmla="val 703"/>
                <a:gd name="f404" fmla="val 853"/>
                <a:gd name="f405" fmla="val 719"/>
                <a:gd name="f406" fmla="val 872"/>
                <a:gd name="f407" fmla="val 736"/>
                <a:gd name="f408" fmla="val 752"/>
                <a:gd name="f409" fmla="val 857"/>
                <a:gd name="f410" fmla="val 878"/>
                <a:gd name="f411" fmla="val 879"/>
                <a:gd name="f412" fmla="val 886"/>
                <a:gd name="f413" fmla="val 921"/>
                <a:gd name="f414" fmla="val 919"/>
                <a:gd name="f415" fmla="val 915"/>
                <a:gd name="f416" fmla="val 850"/>
                <a:gd name="f417" fmla="val 840"/>
                <a:gd name="f418" fmla="val 847"/>
                <a:gd name="f419" fmla="val 828"/>
                <a:gd name="f420" fmla="val 827"/>
                <a:gd name="f421" fmla="val 805"/>
                <a:gd name="f422" fmla="val 789"/>
                <a:gd name="f423" fmla="val 794"/>
                <a:gd name="f424" fmla="val 781"/>
                <a:gd name="f425" fmla="val 751"/>
                <a:gd name="f426" fmla="val 779"/>
                <a:gd name="f427" fmla="val 807"/>
                <a:gd name="f428" fmla="val 813"/>
                <a:gd name="f429" fmla="val 887"/>
                <a:gd name="f430" fmla="val 941"/>
                <a:gd name="f431" fmla="val 826"/>
                <a:gd name="f432" fmla="val 963"/>
                <a:gd name="f433" fmla="val 957"/>
                <a:gd name="f434" fmla="val 812"/>
                <a:gd name="f435" fmla="val 945"/>
                <a:gd name="f436" fmla="val 938"/>
                <a:gd name="f437" fmla="val 932"/>
                <a:gd name="f438" fmla="val 926"/>
                <a:gd name="f439" fmla="val 724"/>
                <a:gd name="f440" fmla="val 730"/>
                <a:gd name="f441" fmla="val 830"/>
                <a:gd name="f442" fmla="val 767"/>
                <a:gd name="f443" fmla="val 722"/>
                <a:gd name="f444" fmla="val 706"/>
                <a:gd name="f445" fmla="val 650"/>
                <a:gd name="f446" fmla="val 647"/>
                <a:gd name="f447" fmla="val 701"/>
                <a:gd name="f448" fmla="val 642"/>
                <a:gd name="f449" fmla="val 699"/>
                <a:gd name="f450" fmla="val 696"/>
                <a:gd name="f451" fmla="val 635"/>
                <a:gd name="f452" fmla="val 693"/>
                <a:gd name="f453" fmla="val 689"/>
                <a:gd name="f454" fmla="val 658"/>
                <a:gd name="f455" fmla="val 683"/>
                <a:gd name="f456" fmla="val 668"/>
                <a:gd name="f457" fmla="val 675"/>
                <a:gd name="f458" fmla="val 679"/>
                <a:gd name="f459" fmla="val 688"/>
                <a:gd name="f460" fmla="val 656"/>
                <a:gd name="f461" fmla="val 697"/>
                <a:gd name="f462" fmla="val 646"/>
                <a:gd name="f463" fmla="val 709"/>
                <a:gd name="f464" fmla="val 643"/>
                <a:gd name="f465" fmla="val 698"/>
                <a:gd name="f466" fmla="val 651"/>
                <a:gd name="f467" fmla="val 671"/>
                <a:gd name="f468" fmla="val 639"/>
                <a:gd name="f469" fmla="val 637"/>
                <a:gd name="f470" fmla="val 629"/>
                <a:gd name="f471" fmla="val 621"/>
                <a:gd name="f472" fmla="val 617"/>
                <a:gd name="f473" fmla="val 605"/>
                <a:gd name="f474" fmla="val 589"/>
                <a:gd name="f475" fmla="val 592"/>
                <a:gd name="f476" fmla="val 557"/>
                <a:gd name="f477" fmla="val 570"/>
                <a:gd name="f478" fmla="val 541"/>
                <a:gd name="f479" fmla="val 522"/>
                <a:gd name="f480" fmla="val 492"/>
                <a:gd name="f481" fmla="val 561"/>
                <a:gd name="f482" fmla="val 568"/>
                <a:gd name="f483" fmla="val 435"/>
                <a:gd name="f484" fmla="val 577"/>
                <a:gd name="f485" fmla="val 414"/>
                <a:gd name="f486" fmla="val 554"/>
                <a:gd name="f487" fmla="val 537"/>
                <a:gd name="f488" fmla="val 427"/>
                <a:gd name="f489" fmla="val 428"/>
                <a:gd name="f490" fmla="val 510"/>
                <a:gd name="f491" fmla="val 429"/>
                <a:gd name="f492" fmla="val 502"/>
                <a:gd name="f493" fmla="val 425"/>
                <a:gd name="f494" fmla="val 479"/>
                <a:gd name="f495" fmla="val 472"/>
                <a:gd name="f496" fmla="val 464"/>
                <a:gd name="f497" fmla="val 413"/>
                <a:gd name="f498" fmla="val 457"/>
                <a:gd name="f499" fmla="val 409"/>
                <a:gd name="f500" fmla="val 450"/>
                <a:gd name="f501" fmla="val 441"/>
                <a:gd name="f502" fmla="val 432"/>
                <a:gd name="f503" fmla="val 408"/>
                <a:gd name="f504" fmla="val 395"/>
                <a:gd name="f505" fmla="val 379"/>
                <a:gd name="f506" fmla="val 377"/>
                <a:gd name="f507" fmla="val 393"/>
                <a:gd name="f508" fmla="val 357"/>
                <a:gd name="f509" fmla="val 346"/>
                <a:gd name="f510" fmla="val 402"/>
                <a:gd name="f511" fmla="val 332"/>
                <a:gd name="f512" fmla="val 318"/>
                <a:gd name="f513" fmla="val 305"/>
                <a:gd name="f514" fmla="val 291"/>
                <a:gd name="f515" fmla="val 279"/>
                <a:gd name="f516" fmla="val 267"/>
                <a:gd name="f517" fmla="val 263"/>
                <a:gd name="f518" fmla="val 258"/>
                <a:gd name="f519" fmla="val 384"/>
                <a:gd name="f520" fmla="val 380"/>
                <a:gd name="f521" fmla="val 248"/>
                <a:gd name="f522" fmla="val 236"/>
                <a:gd name="f523" fmla="val 225"/>
                <a:gd name="f524" fmla="val 382"/>
                <a:gd name="f525" fmla="val 385"/>
                <a:gd name="f526" fmla="val 200"/>
                <a:gd name="f527" fmla="val 386"/>
                <a:gd name="f528" fmla="val 176"/>
                <a:gd name="f529" fmla="val 164"/>
                <a:gd name="f530" fmla="val 139"/>
                <a:gd name="f531" fmla="val 105"/>
                <a:gd name="f532" fmla="val 93"/>
                <a:gd name="f533" fmla="val 73"/>
                <a:gd name="f534" fmla="val 353"/>
                <a:gd name="f535" fmla="val 55"/>
                <a:gd name="f536" fmla="val 47"/>
                <a:gd name="f537" fmla="val 339"/>
                <a:gd name="f538" fmla="val 32"/>
                <a:gd name="f539" fmla="val 323"/>
                <a:gd name="f540" fmla="val 25"/>
                <a:gd name="f541" fmla="val 316"/>
                <a:gd name="f542" fmla="val 17"/>
                <a:gd name="f543" fmla="val 309"/>
                <a:gd name="f544" fmla="val 9"/>
                <a:gd name="f545" fmla="val 304"/>
                <a:gd name="f546" fmla="val 296"/>
                <a:gd name="f547" fmla="val 294"/>
                <a:gd name="f548" fmla="val 51"/>
                <a:gd name="f549" fmla="val 67"/>
                <a:gd name="f550" fmla="val 281"/>
                <a:gd name="f551" fmla="val 273"/>
                <a:gd name="f552" fmla="val 113"/>
              </a:gdLst>
              <a:ahLst/>
              <a:cxnLst>
                <a:cxn ang="3cd4">
                  <a:pos x="hc" y="t"/>
                </a:cxn>
                <a:cxn ang="0">
                  <a:pos x="r" y="vc"/>
                </a:cxn>
                <a:cxn ang="cd4">
                  <a:pos x="hc" y="b"/>
                </a:cxn>
                <a:cxn ang="cd2">
                  <a:pos x="l" y="vc"/>
                </a:cxn>
              </a:cxnLst>
              <a:rect l="l" t="t" r="r" b="b"/>
              <a:pathLst>
                <a:path w="1260" h="969">
                  <a:moveTo>
                    <a:pt x="f4" y="f5"/>
                  </a:moveTo>
                  <a:lnTo>
                    <a:pt x="f6" y="f7"/>
                  </a:lnTo>
                  <a:lnTo>
                    <a:pt x="f8" y="f9"/>
                  </a:lnTo>
                  <a:lnTo>
                    <a:pt x="f10" y="f11"/>
                  </a:lnTo>
                  <a:lnTo>
                    <a:pt x="f12" y="f13"/>
                  </a:lnTo>
                  <a:lnTo>
                    <a:pt x="f14" y="f15"/>
                  </a:lnTo>
                  <a:lnTo>
                    <a:pt x="f16" y="f17"/>
                  </a:lnTo>
                  <a:lnTo>
                    <a:pt x="f18" y="f19"/>
                  </a:lnTo>
                  <a:lnTo>
                    <a:pt x="f20" y="f21"/>
                  </a:lnTo>
                  <a:lnTo>
                    <a:pt x="f22" y="f6"/>
                  </a:lnTo>
                  <a:lnTo>
                    <a:pt x="f23" y="f24"/>
                  </a:lnTo>
                  <a:lnTo>
                    <a:pt x="f25" y="f26"/>
                  </a:lnTo>
                  <a:lnTo>
                    <a:pt x="f27" y="f28"/>
                  </a:lnTo>
                  <a:lnTo>
                    <a:pt x="f29" y="f30"/>
                  </a:lnTo>
                  <a:lnTo>
                    <a:pt x="f31" y="f32"/>
                  </a:lnTo>
                  <a:lnTo>
                    <a:pt x="f10" y="f33"/>
                  </a:lnTo>
                  <a:lnTo>
                    <a:pt x="f34" y="f35"/>
                  </a:lnTo>
                  <a:lnTo>
                    <a:pt x="f36" y="f37"/>
                  </a:lnTo>
                  <a:lnTo>
                    <a:pt x="f38" y="f39"/>
                  </a:lnTo>
                  <a:lnTo>
                    <a:pt x="f40" y="f41"/>
                  </a:lnTo>
                  <a:lnTo>
                    <a:pt x="f15" y="f42"/>
                  </a:lnTo>
                  <a:lnTo>
                    <a:pt x="f29" y="f42"/>
                  </a:lnTo>
                  <a:lnTo>
                    <a:pt x="f43" y="f44"/>
                  </a:lnTo>
                  <a:lnTo>
                    <a:pt x="f45" y="f46"/>
                  </a:lnTo>
                  <a:lnTo>
                    <a:pt x="f47" y="f3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1"/>
                  </a:lnTo>
                  <a:lnTo>
                    <a:pt x="f77" y="f75"/>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49"/>
                  </a:lnTo>
                  <a:lnTo>
                    <a:pt x="f107" y="f46"/>
                  </a:lnTo>
                  <a:lnTo>
                    <a:pt x="f108" y="f109"/>
                  </a:lnTo>
                  <a:lnTo>
                    <a:pt x="f110" y="f111"/>
                  </a:lnTo>
                  <a:lnTo>
                    <a:pt x="f112" y="f113"/>
                  </a:lnTo>
                  <a:lnTo>
                    <a:pt x="f114" y="f32"/>
                  </a:lnTo>
                  <a:lnTo>
                    <a:pt x="f115" y="f116"/>
                  </a:lnTo>
                  <a:lnTo>
                    <a:pt x="f117" y="f26"/>
                  </a:lnTo>
                  <a:lnTo>
                    <a:pt x="f118" y="f119"/>
                  </a:lnTo>
                  <a:lnTo>
                    <a:pt x="f120" y="f121"/>
                  </a:lnTo>
                  <a:lnTo>
                    <a:pt x="f122" y="f123"/>
                  </a:lnTo>
                  <a:lnTo>
                    <a:pt x="f124" y="f121"/>
                  </a:lnTo>
                  <a:lnTo>
                    <a:pt x="f125" y="f126"/>
                  </a:lnTo>
                  <a:lnTo>
                    <a:pt x="f127" y="f128"/>
                  </a:lnTo>
                  <a:lnTo>
                    <a:pt x="f129" y="f130"/>
                  </a:lnTo>
                  <a:lnTo>
                    <a:pt x="f131" y="f132"/>
                  </a:lnTo>
                  <a:lnTo>
                    <a:pt x="f133" y="f134"/>
                  </a:lnTo>
                  <a:lnTo>
                    <a:pt x="f135" y="f136"/>
                  </a:lnTo>
                  <a:lnTo>
                    <a:pt x="f137" y="f39"/>
                  </a:lnTo>
                  <a:lnTo>
                    <a:pt x="f138" y="f139"/>
                  </a:lnTo>
                  <a:lnTo>
                    <a:pt x="f140" y="f37"/>
                  </a:lnTo>
                  <a:lnTo>
                    <a:pt x="f141" y="f37"/>
                  </a:lnTo>
                  <a:lnTo>
                    <a:pt x="f142" y="f139"/>
                  </a:lnTo>
                  <a:lnTo>
                    <a:pt x="f143" y="f144"/>
                  </a:lnTo>
                  <a:lnTo>
                    <a:pt x="f145" y="f146"/>
                  </a:lnTo>
                  <a:lnTo>
                    <a:pt x="f147" y="f148"/>
                  </a:lnTo>
                  <a:lnTo>
                    <a:pt x="f149" y="f150"/>
                  </a:lnTo>
                  <a:lnTo>
                    <a:pt x="f151" y="f128"/>
                  </a:lnTo>
                  <a:lnTo>
                    <a:pt x="f152" y="f123"/>
                  </a:lnTo>
                  <a:lnTo>
                    <a:pt x="f153" y="f154"/>
                  </a:lnTo>
                  <a:lnTo>
                    <a:pt x="f155" y="f156"/>
                  </a:lnTo>
                  <a:lnTo>
                    <a:pt x="f157" y="f158"/>
                  </a:lnTo>
                  <a:lnTo>
                    <a:pt x="f159" y="f160"/>
                  </a:lnTo>
                  <a:lnTo>
                    <a:pt x="f151" y="f161"/>
                  </a:lnTo>
                  <a:lnTo>
                    <a:pt x="f162" y="f23"/>
                  </a:lnTo>
                  <a:lnTo>
                    <a:pt x="f163" y="f164"/>
                  </a:lnTo>
                  <a:lnTo>
                    <a:pt x="f153" y="f165"/>
                  </a:lnTo>
                  <a:lnTo>
                    <a:pt x="f155" y="f166"/>
                  </a:lnTo>
                  <a:lnTo>
                    <a:pt x="f167" y="f168"/>
                  </a:lnTo>
                  <a:lnTo>
                    <a:pt x="f169" y="f170"/>
                  </a:lnTo>
                  <a:lnTo>
                    <a:pt x="f171" y="f166"/>
                  </a:lnTo>
                  <a:lnTo>
                    <a:pt x="f172" y="f173"/>
                  </a:lnTo>
                  <a:lnTo>
                    <a:pt x="f174" y="f165"/>
                  </a:lnTo>
                  <a:lnTo>
                    <a:pt x="f175" y="f5"/>
                  </a:lnTo>
                  <a:lnTo>
                    <a:pt x="f176" y="f177"/>
                  </a:lnTo>
                  <a:lnTo>
                    <a:pt x="f178" y="f179"/>
                  </a:lnTo>
                  <a:lnTo>
                    <a:pt x="f180" y="f181"/>
                  </a:lnTo>
                  <a:lnTo>
                    <a:pt x="f182" y="f183"/>
                  </a:lnTo>
                  <a:lnTo>
                    <a:pt x="f184" y="f185"/>
                  </a:lnTo>
                  <a:lnTo>
                    <a:pt x="f186" y="f183"/>
                  </a:lnTo>
                  <a:lnTo>
                    <a:pt x="f187" y="f188"/>
                  </a:lnTo>
                  <a:lnTo>
                    <a:pt x="f137" y="f189"/>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117" y="f212"/>
                  </a:lnTo>
                  <a:lnTo>
                    <a:pt x="f213" y="f214"/>
                  </a:lnTo>
                  <a:lnTo>
                    <a:pt x="f215" y="f216"/>
                  </a:lnTo>
                  <a:lnTo>
                    <a:pt x="f217" y="f218"/>
                  </a:lnTo>
                  <a:lnTo>
                    <a:pt x="f219" y="f220"/>
                  </a:lnTo>
                  <a:lnTo>
                    <a:pt x="f221" y="f222"/>
                  </a:lnTo>
                  <a:lnTo>
                    <a:pt x="f223" y="f224"/>
                  </a:lnTo>
                  <a:lnTo>
                    <a:pt x="f213" y="f225"/>
                  </a:lnTo>
                  <a:lnTo>
                    <a:pt x="f226" y="f227"/>
                  </a:lnTo>
                  <a:lnTo>
                    <a:pt x="f228" y="f78"/>
                  </a:lnTo>
                  <a:lnTo>
                    <a:pt x="f229" y="f230"/>
                  </a:lnTo>
                  <a:lnTo>
                    <a:pt x="f231" y="f232"/>
                  </a:lnTo>
                  <a:lnTo>
                    <a:pt x="f233" y="f234"/>
                  </a:lnTo>
                  <a:lnTo>
                    <a:pt x="f235" y="f236"/>
                  </a:lnTo>
                  <a:lnTo>
                    <a:pt x="f237" y="f238"/>
                  </a:lnTo>
                  <a:lnTo>
                    <a:pt x="f208" y="f239"/>
                  </a:lnTo>
                  <a:lnTo>
                    <a:pt x="f240" y="f241"/>
                  </a:lnTo>
                  <a:lnTo>
                    <a:pt x="f242" y="f212"/>
                  </a:lnTo>
                  <a:lnTo>
                    <a:pt x="f206" y="f243"/>
                  </a:lnTo>
                  <a:lnTo>
                    <a:pt x="f244" y="f74"/>
                  </a:lnTo>
                  <a:lnTo>
                    <a:pt x="f245" y="f246"/>
                  </a:lnTo>
                  <a:lnTo>
                    <a:pt x="f247" y="f248"/>
                  </a:lnTo>
                  <a:lnTo>
                    <a:pt x="f249" y="f248"/>
                  </a:lnTo>
                  <a:lnTo>
                    <a:pt x="f250" y="f248"/>
                  </a:lnTo>
                  <a:lnTo>
                    <a:pt x="f251" y="f248"/>
                  </a:lnTo>
                  <a:lnTo>
                    <a:pt x="f200" y="f246"/>
                  </a:lnTo>
                  <a:lnTo>
                    <a:pt x="f252" y="f253"/>
                  </a:lnTo>
                  <a:lnTo>
                    <a:pt x="f190" y="f211"/>
                  </a:lnTo>
                  <a:lnTo>
                    <a:pt x="f194" y="f254"/>
                  </a:lnTo>
                  <a:lnTo>
                    <a:pt x="f255" y="f212"/>
                  </a:lnTo>
                  <a:lnTo>
                    <a:pt x="f138" y="f76"/>
                  </a:lnTo>
                  <a:lnTo>
                    <a:pt x="f256" y="f239"/>
                  </a:lnTo>
                  <a:lnTo>
                    <a:pt x="f257" y="f239"/>
                  </a:lnTo>
                  <a:lnTo>
                    <a:pt x="f258" y="f259"/>
                  </a:lnTo>
                  <a:lnTo>
                    <a:pt x="f182" y="f260"/>
                  </a:lnTo>
                  <a:lnTo>
                    <a:pt x="f261" y="f211"/>
                  </a:lnTo>
                  <a:lnTo>
                    <a:pt x="f262" y="f263"/>
                  </a:lnTo>
                  <a:lnTo>
                    <a:pt x="f264" y="f265"/>
                  </a:lnTo>
                  <a:lnTo>
                    <a:pt x="f266" y="f267"/>
                  </a:lnTo>
                  <a:lnTo>
                    <a:pt x="f145" y="f268"/>
                  </a:lnTo>
                  <a:lnTo>
                    <a:pt x="f269" y="f267"/>
                  </a:lnTo>
                  <a:lnTo>
                    <a:pt x="f270" y="f271"/>
                  </a:lnTo>
                  <a:lnTo>
                    <a:pt x="f272" y="f273"/>
                  </a:lnTo>
                  <a:lnTo>
                    <a:pt x="f149" y="f70"/>
                  </a:lnTo>
                  <a:lnTo>
                    <a:pt x="f274" y="f275"/>
                  </a:lnTo>
                  <a:lnTo>
                    <a:pt x="f171" y="f276"/>
                  </a:lnTo>
                  <a:lnTo>
                    <a:pt x="f277" y="f278"/>
                  </a:lnTo>
                  <a:lnTo>
                    <a:pt x="f167" y="f279"/>
                  </a:lnTo>
                  <a:lnTo>
                    <a:pt x="f280" y="f281"/>
                  </a:lnTo>
                  <a:lnTo>
                    <a:pt x="f282" y="f283"/>
                  </a:lnTo>
                  <a:lnTo>
                    <a:pt x="f284" y="f283"/>
                  </a:lnTo>
                  <a:lnTo>
                    <a:pt x="f285" y="f283"/>
                  </a:lnTo>
                  <a:lnTo>
                    <a:pt x="f286" y="f283"/>
                  </a:lnTo>
                  <a:lnTo>
                    <a:pt x="f287" y="f283"/>
                  </a:lnTo>
                  <a:lnTo>
                    <a:pt x="f288" y="f289"/>
                  </a:lnTo>
                  <a:lnTo>
                    <a:pt x="f290" y="f291"/>
                  </a:lnTo>
                  <a:lnTo>
                    <a:pt x="f292" y="f293"/>
                  </a:lnTo>
                  <a:lnTo>
                    <a:pt x="f294" y="f295"/>
                  </a:lnTo>
                  <a:lnTo>
                    <a:pt x="f296" y="f297"/>
                  </a:lnTo>
                  <a:lnTo>
                    <a:pt x="f298" y="f299"/>
                  </a:lnTo>
                  <a:lnTo>
                    <a:pt x="f300" y="f301"/>
                  </a:lnTo>
                  <a:lnTo>
                    <a:pt x="f302" y="f0"/>
                  </a:lnTo>
                  <a:lnTo>
                    <a:pt x="f303" y="f0"/>
                  </a:lnTo>
                  <a:lnTo>
                    <a:pt x="f304" y="f0"/>
                  </a:lnTo>
                  <a:lnTo>
                    <a:pt x="f305" y="f301"/>
                  </a:lnTo>
                  <a:lnTo>
                    <a:pt x="f306" y="f307"/>
                  </a:lnTo>
                  <a:lnTo>
                    <a:pt x="f308" y="f309"/>
                  </a:lnTo>
                  <a:lnTo>
                    <a:pt x="f310" y="f311"/>
                  </a:lnTo>
                  <a:lnTo>
                    <a:pt x="f312" y="f313"/>
                  </a:lnTo>
                  <a:lnTo>
                    <a:pt x="f314" y="f315"/>
                  </a:lnTo>
                  <a:lnTo>
                    <a:pt x="f316" y="f289"/>
                  </a:lnTo>
                  <a:lnTo>
                    <a:pt x="f317" y="f318"/>
                  </a:lnTo>
                  <a:lnTo>
                    <a:pt x="f319" y="f320"/>
                  </a:lnTo>
                  <a:lnTo>
                    <a:pt x="f321" y="f322"/>
                  </a:lnTo>
                  <a:lnTo>
                    <a:pt x="f323" y="f324"/>
                  </a:lnTo>
                  <a:lnTo>
                    <a:pt x="f325" y="f248"/>
                  </a:lnTo>
                  <a:lnTo>
                    <a:pt x="f2" y="f326"/>
                  </a:lnTo>
                  <a:lnTo>
                    <a:pt x="f327" y="f328"/>
                  </a:lnTo>
                  <a:lnTo>
                    <a:pt x="f329" y="f259"/>
                  </a:lnTo>
                  <a:lnTo>
                    <a:pt x="f330" y="f331"/>
                  </a:lnTo>
                  <a:lnTo>
                    <a:pt x="f317" y="f239"/>
                  </a:lnTo>
                  <a:lnTo>
                    <a:pt x="f332" y="f333"/>
                  </a:lnTo>
                  <a:lnTo>
                    <a:pt x="f314" y="f238"/>
                  </a:lnTo>
                  <a:lnTo>
                    <a:pt x="f334" y="f335"/>
                  </a:lnTo>
                  <a:lnTo>
                    <a:pt x="f336" y="f337"/>
                  </a:lnTo>
                  <a:lnTo>
                    <a:pt x="f338" y="f339"/>
                  </a:lnTo>
                  <a:lnTo>
                    <a:pt x="f340" y="f218"/>
                  </a:lnTo>
                  <a:lnTo>
                    <a:pt x="f300" y="f341"/>
                  </a:lnTo>
                  <a:lnTo>
                    <a:pt x="f342" y="f343"/>
                  </a:lnTo>
                  <a:lnTo>
                    <a:pt x="f344" y="f78"/>
                  </a:lnTo>
                  <a:lnTo>
                    <a:pt x="f345" y="f343"/>
                  </a:lnTo>
                  <a:lnTo>
                    <a:pt x="f346" y="f230"/>
                  </a:lnTo>
                  <a:lnTo>
                    <a:pt x="f184" y="f232"/>
                  </a:lnTo>
                  <a:lnTo>
                    <a:pt x="f256" y="f230"/>
                  </a:lnTo>
                  <a:lnTo>
                    <a:pt x="f347" y="f232"/>
                  </a:lnTo>
                  <a:lnTo>
                    <a:pt x="f348" y="f349"/>
                  </a:lnTo>
                  <a:lnTo>
                    <a:pt x="f350" y="f236"/>
                  </a:lnTo>
                  <a:lnTo>
                    <a:pt x="f351" y="f77"/>
                  </a:lnTo>
                  <a:lnTo>
                    <a:pt x="f352" y="f216"/>
                  </a:lnTo>
                  <a:lnTo>
                    <a:pt x="f353" y="f335"/>
                  </a:lnTo>
                  <a:lnTo>
                    <a:pt x="f204" y="f339"/>
                  </a:lnTo>
                  <a:lnTo>
                    <a:pt x="f354" y="f355"/>
                  </a:lnTo>
                  <a:lnTo>
                    <a:pt x="f356" y="f357"/>
                  </a:lnTo>
                  <a:lnTo>
                    <a:pt x="f358" y="f359"/>
                  </a:lnTo>
                  <a:lnTo>
                    <a:pt x="f360" y="f82"/>
                  </a:lnTo>
                  <a:lnTo>
                    <a:pt x="f361" y="f362"/>
                  </a:lnTo>
                  <a:lnTo>
                    <a:pt x="f363" y="f364"/>
                  </a:lnTo>
                  <a:lnTo>
                    <a:pt x="f365" y="f366"/>
                  </a:lnTo>
                  <a:lnTo>
                    <a:pt x="f202" y="f367"/>
                  </a:lnTo>
                  <a:lnTo>
                    <a:pt x="f368" y="f369"/>
                  </a:lnTo>
                  <a:lnTo>
                    <a:pt x="f370" y="f371"/>
                  </a:lnTo>
                  <a:lnTo>
                    <a:pt x="f372" y="f373"/>
                  </a:lnTo>
                  <a:lnTo>
                    <a:pt x="f348" y="f374"/>
                  </a:lnTo>
                  <a:lnTo>
                    <a:pt x="f375" y="f376"/>
                  </a:lnTo>
                  <a:lnTo>
                    <a:pt x="f377" y="f378"/>
                  </a:lnTo>
                  <a:lnTo>
                    <a:pt x="f131" y="f376"/>
                  </a:lnTo>
                  <a:lnTo>
                    <a:pt x="f379" y="f380"/>
                  </a:lnTo>
                  <a:lnTo>
                    <a:pt x="f381" y="f86"/>
                  </a:lnTo>
                  <a:lnTo>
                    <a:pt x="f382" y="f383"/>
                  </a:lnTo>
                  <a:lnTo>
                    <a:pt x="f384" y="f385"/>
                  </a:lnTo>
                  <a:lnTo>
                    <a:pt x="f122" y="f364"/>
                  </a:lnTo>
                  <a:lnTo>
                    <a:pt x="f386" y="f385"/>
                  </a:lnTo>
                  <a:lnTo>
                    <a:pt x="f387" y="f383"/>
                  </a:lnTo>
                  <a:lnTo>
                    <a:pt x="f388" y="f373"/>
                  </a:lnTo>
                  <a:lnTo>
                    <a:pt x="f389" y="f376"/>
                  </a:lnTo>
                  <a:lnTo>
                    <a:pt x="f390" y="f391"/>
                  </a:lnTo>
                  <a:lnTo>
                    <a:pt x="f110" y="f392"/>
                  </a:lnTo>
                  <a:lnTo>
                    <a:pt x="f393" y="f394"/>
                  </a:lnTo>
                  <a:lnTo>
                    <a:pt x="f395" y="f396"/>
                  </a:lnTo>
                  <a:lnTo>
                    <a:pt x="f397" y="f398"/>
                  </a:lnTo>
                  <a:lnTo>
                    <a:pt x="f390" y="f399"/>
                  </a:lnTo>
                  <a:lnTo>
                    <a:pt x="f388" y="f400"/>
                  </a:lnTo>
                  <a:lnTo>
                    <a:pt x="f401" y="f402"/>
                  </a:lnTo>
                  <a:lnTo>
                    <a:pt x="f124" y="f403"/>
                  </a:lnTo>
                  <a:lnTo>
                    <a:pt x="f404" y="f405"/>
                  </a:lnTo>
                  <a:lnTo>
                    <a:pt x="f406" y="f407"/>
                  </a:lnTo>
                  <a:lnTo>
                    <a:pt x="f133" y="f408"/>
                  </a:lnTo>
                  <a:lnTo>
                    <a:pt x="f363" y="f124"/>
                  </a:lnTo>
                  <a:lnTo>
                    <a:pt x="f247" y="f409"/>
                  </a:lnTo>
                  <a:lnTo>
                    <a:pt x="f410" y="f411"/>
                  </a:lnTo>
                  <a:lnTo>
                    <a:pt x="f131" y="f200"/>
                  </a:lnTo>
                  <a:lnTo>
                    <a:pt x="f412" y="f413"/>
                  </a:lnTo>
                  <a:lnTo>
                    <a:pt x="f131" y="f414"/>
                  </a:lnTo>
                  <a:lnTo>
                    <a:pt x="f247" y="f415"/>
                  </a:lnTo>
                  <a:lnTo>
                    <a:pt x="f204" y="f198"/>
                  </a:lnTo>
                  <a:lnTo>
                    <a:pt x="f245" y="f252"/>
                  </a:lnTo>
                  <a:lnTo>
                    <a:pt x="f358" y="f412"/>
                  </a:lnTo>
                  <a:lnTo>
                    <a:pt x="f416" y="f354"/>
                  </a:lnTo>
                  <a:lnTo>
                    <a:pt x="f417" y="f418"/>
                  </a:lnTo>
                  <a:lnTo>
                    <a:pt x="f419" y="f420"/>
                  </a:lnTo>
                  <a:lnTo>
                    <a:pt x="f386" y="f118"/>
                  </a:lnTo>
                  <a:lnTo>
                    <a:pt x="f421" y="f422"/>
                  </a:lnTo>
                  <a:lnTo>
                    <a:pt x="f423" y="f219"/>
                  </a:lnTo>
                  <a:lnTo>
                    <a:pt x="f424" y="f425"/>
                  </a:lnTo>
                  <a:lnTo>
                    <a:pt x="f112" y="f426"/>
                  </a:lnTo>
                  <a:lnTo>
                    <a:pt x="f213" y="f427"/>
                  </a:lnTo>
                  <a:lnTo>
                    <a:pt x="f226" y="f384"/>
                  </a:lnTo>
                  <a:lnTo>
                    <a:pt x="f421" y="f356"/>
                  </a:lnTo>
                  <a:lnTo>
                    <a:pt x="f428" y="f429"/>
                  </a:lnTo>
                  <a:lnTo>
                    <a:pt x="f210" y="f415"/>
                  </a:lnTo>
                  <a:lnTo>
                    <a:pt x="f420" y="f430"/>
                  </a:lnTo>
                  <a:lnTo>
                    <a:pt x="f237" y="f3"/>
                  </a:lnTo>
                  <a:lnTo>
                    <a:pt x="f431" y="f432"/>
                  </a:lnTo>
                  <a:lnTo>
                    <a:pt x="f401" y="f433"/>
                  </a:lnTo>
                  <a:lnTo>
                    <a:pt x="f434" y="f258"/>
                  </a:lnTo>
                  <a:lnTo>
                    <a:pt x="f421" y="f435"/>
                  </a:lnTo>
                  <a:lnTo>
                    <a:pt x="f226" y="f436"/>
                  </a:lnTo>
                  <a:lnTo>
                    <a:pt x="f213" y="f437"/>
                  </a:lnTo>
                  <a:lnTo>
                    <a:pt x="f223" y="f438"/>
                  </a:lnTo>
                  <a:lnTo>
                    <a:pt x="f217" y="f413"/>
                  </a:lnTo>
                  <a:lnTo>
                    <a:pt x="f439" y="f133"/>
                  </a:lnTo>
                  <a:lnTo>
                    <a:pt x="f440" y="f441"/>
                  </a:lnTo>
                  <a:lnTo>
                    <a:pt x="f440" y="f442"/>
                  </a:lnTo>
                  <a:lnTo>
                    <a:pt x="f443" y="f444"/>
                  </a:lnTo>
                  <a:lnTo>
                    <a:pt x="f444" y="f445"/>
                  </a:lnTo>
                  <a:lnTo>
                    <a:pt x="f403" y="f446"/>
                  </a:lnTo>
                  <a:lnTo>
                    <a:pt x="f447" y="f448"/>
                  </a:lnTo>
                  <a:lnTo>
                    <a:pt x="f449" y="f94"/>
                  </a:lnTo>
                  <a:lnTo>
                    <a:pt x="f450" y="f451"/>
                  </a:lnTo>
                  <a:lnTo>
                    <a:pt x="f452" y="f446"/>
                  </a:lnTo>
                  <a:lnTo>
                    <a:pt x="f453" y="f454"/>
                  </a:lnTo>
                  <a:lnTo>
                    <a:pt x="f455" y="f456"/>
                  </a:lnTo>
                  <a:lnTo>
                    <a:pt x="f457" y="f458"/>
                  </a:lnTo>
                  <a:lnTo>
                    <a:pt x="f400" y="f459"/>
                  </a:lnTo>
                  <a:lnTo>
                    <a:pt x="f460" y="f461"/>
                  </a:lnTo>
                  <a:lnTo>
                    <a:pt x="f462" y="f403"/>
                  </a:lnTo>
                  <a:lnTo>
                    <a:pt x="f451" y="f463"/>
                  </a:lnTo>
                  <a:lnTo>
                    <a:pt x="f464" y="f465"/>
                  </a:lnTo>
                  <a:lnTo>
                    <a:pt x="f399" y="f402"/>
                  </a:lnTo>
                  <a:lnTo>
                    <a:pt x="f466" y="f467"/>
                  </a:lnTo>
                  <a:lnTo>
                    <a:pt x="f446" y="f460"/>
                  </a:lnTo>
                  <a:lnTo>
                    <a:pt x="f468" y="f469"/>
                  </a:lnTo>
                  <a:lnTo>
                    <a:pt x="f470" y="f471"/>
                  </a:lnTo>
                  <a:lnTo>
                    <a:pt x="f472" y="f473"/>
                  </a:lnTo>
                  <a:lnTo>
                    <a:pt x="f473" y="f474"/>
                  </a:lnTo>
                  <a:lnTo>
                    <a:pt x="f475" y="f369"/>
                  </a:lnTo>
                  <a:lnTo>
                    <a:pt x="f373" y="f476"/>
                  </a:lnTo>
                  <a:lnTo>
                    <a:pt x="f477" y="f478"/>
                  </a:lnTo>
                  <a:lnTo>
                    <a:pt x="f84" y="f479"/>
                  </a:lnTo>
                  <a:lnTo>
                    <a:pt x="f364" y="f480"/>
                  </a:lnTo>
                  <a:lnTo>
                    <a:pt x="f481" y="f243"/>
                  </a:lnTo>
                  <a:lnTo>
                    <a:pt x="f482" y="f483"/>
                  </a:lnTo>
                  <a:lnTo>
                    <a:pt x="f484" y="f278"/>
                  </a:lnTo>
                  <a:lnTo>
                    <a:pt x="f367" y="f318"/>
                  </a:lnTo>
                  <a:lnTo>
                    <a:pt x="f481" y="f485"/>
                  </a:lnTo>
                  <a:lnTo>
                    <a:pt x="f486" y="f275"/>
                  </a:lnTo>
                  <a:lnTo>
                    <a:pt x="f82" y="f320"/>
                  </a:lnTo>
                  <a:lnTo>
                    <a:pt x="f487" y="f70"/>
                  </a:lnTo>
                  <a:lnTo>
                    <a:pt x="f80" y="f488"/>
                  </a:lnTo>
                  <a:lnTo>
                    <a:pt x="f220" y="f489"/>
                  </a:lnTo>
                  <a:lnTo>
                    <a:pt x="f490" y="f491"/>
                  </a:lnTo>
                  <a:lnTo>
                    <a:pt x="f492" y="f491"/>
                  </a:lnTo>
                  <a:lnTo>
                    <a:pt x="f335" y="f489"/>
                  </a:lnTo>
                  <a:lnTo>
                    <a:pt x="f333" y="f493"/>
                  </a:lnTo>
                  <a:lnTo>
                    <a:pt x="f494" y="f205"/>
                  </a:lnTo>
                  <a:lnTo>
                    <a:pt x="f495" y="f275"/>
                  </a:lnTo>
                  <a:lnTo>
                    <a:pt x="f496" y="f497"/>
                  </a:lnTo>
                  <a:lnTo>
                    <a:pt x="f498" y="f499"/>
                  </a:lnTo>
                  <a:lnTo>
                    <a:pt x="f500" y="f68"/>
                  </a:lnTo>
                  <a:lnTo>
                    <a:pt x="f501" y="f278"/>
                  </a:lnTo>
                  <a:lnTo>
                    <a:pt x="f502" y="f503"/>
                  </a:lnTo>
                  <a:lnTo>
                    <a:pt x="f70" y="f499"/>
                  </a:lnTo>
                  <a:lnTo>
                    <a:pt x="f497" y="f499"/>
                  </a:lnTo>
                  <a:lnTo>
                    <a:pt x="f279" y="f499"/>
                  </a:lnTo>
                  <a:lnTo>
                    <a:pt x="f504" y="f278"/>
                  </a:lnTo>
                  <a:lnTo>
                    <a:pt x="f315" y="f68"/>
                  </a:lnTo>
                  <a:lnTo>
                    <a:pt x="f505" y="f283"/>
                  </a:lnTo>
                  <a:lnTo>
                    <a:pt x="f506" y="f289"/>
                  </a:lnTo>
                  <a:lnTo>
                    <a:pt x="f297" y="f291"/>
                  </a:lnTo>
                  <a:lnTo>
                    <a:pt x="f311" y="f504"/>
                  </a:lnTo>
                  <a:lnTo>
                    <a:pt x="f199" y="f507"/>
                  </a:lnTo>
                  <a:lnTo>
                    <a:pt x="f508" y="f289"/>
                  </a:lnTo>
                  <a:lnTo>
                    <a:pt x="f509" y="f510"/>
                  </a:lnTo>
                  <a:lnTo>
                    <a:pt x="f511" y="f203"/>
                  </a:lnTo>
                  <a:lnTo>
                    <a:pt x="f512" y="f203"/>
                  </a:lnTo>
                  <a:lnTo>
                    <a:pt x="f513" y="f203"/>
                  </a:lnTo>
                  <a:lnTo>
                    <a:pt x="f514" y="f279"/>
                  </a:lnTo>
                  <a:lnTo>
                    <a:pt x="f515" y="f289"/>
                  </a:lnTo>
                  <a:lnTo>
                    <a:pt x="f516" y="f293"/>
                  </a:lnTo>
                  <a:lnTo>
                    <a:pt x="f517" y="f201"/>
                  </a:lnTo>
                  <a:lnTo>
                    <a:pt x="f518" y="f519"/>
                  </a:lnTo>
                  <a:lnTo>
                    <a:pt x="f22" y="f520"/>
                  </a:lnTo>
                  <a:lnTo>
                    <a:pt x="f521" y="f313"/>
                  </a:lnTo>
                  <a:lnTo>
                    <a:pt x="f522" y="f505"/>
                  </a:lnTo>
                  <a:lnTo>
                    <a:pt x="f523" y="f524"/>
                  </a:lnTo>
                  <a:lnTo>
                    <a:pt x="f27" y="f525"/>
                  </a:lnTo>
                  <a:lnTo>
                    <a:pt x="f526" y="f527"/>
                  </a:lnTo>
                  <a:lnTo>
                    <a:pt x="f156" y="f315"/>
                  </a:lnTo>
                  <a:lnTo>
                    <a:pt x="f528" y="f201"/>
                  </a:lnTo>
                  <a:lnTo>
                    <a:pt x="f529" y="f201"/>
                  </a:lnTo>
                  <a:lnTo>
                    <a:pt x="f38" y="f315"/>
                  </a:lnTo>
                  <a:lnTo>
                    <a:pt x="f530" y="f527"/>
                  </a:lnTo>
                  <a:lnTo>
                    <a:pt x="f26" y="f519"/>
                  </a:lnTo>
                  <a:lnTo>
                    <a:pt x="f32" y="f520"/>
                  </a:lnTo>
                  <a:lnTo>
                    <a:pt x="f531" y="f506"/>
                  </a:lnTo>
                  <a:lnTo>
                    <a:pt x="f532" y="f64"/>
                  </a:lnTo>
                  <a:lnTo>
                    <a:pt x="f44" y="f309"/>
                  </a:lnTo>
                  <a:lnTo>
                    <a:pt x="f533" y="f0"/>
                  </a:lnTo>
                  <a:lnTo>
                    <a:pt x="f103" y="f534"/>
                  </a:lnTo>
                  <a:lnTo>
                    <a:pt x="f535" y="f509"/>
                  </a:lnTo>
                  <a:lnTo>
                    <a:pt x="f536" y="f537"/>
                  </a:lnTo>
                  <a:lnTo>
                    <a:pt x="f59" y="f58"/>
                  </a:lnTo>
                  <a:lnTo>
                    <a:pt x="f538" y="f539"/>
                  </a:lnTo>
                  <a:lnTo>
                    <a:pt x="f540" y="f541"/>
                  </a:lnTo>
                  <a:lnTo>
                    <a:pt x="f542" y="f543"/>
                  </a:lnTo>
                  <a:lnTo>
                    <a:pt x="f544" y="f545"/>
                  </a:lnTo>
                  <a:lnTo>
                    <a:pt x="f1" y="f173"/>
                  </a:lnTo>
                  <a:lnTo>
                    <a:pt x="f542" y="f546"/>
                  </a:lnTo>
                  <a:lnTo>
                    <a:pt x="f61" y="f547"/>
                  </a:lnTo>
                  <a:lnTo>
                    <a:pt x="f548" y="f514"/>
                  </a:lnTo>
                  <a:lnTo>
                    <a:pt x="f549" y="f191"/>
                  </a:lnTo>
                  <a:lnTo>
                    <a:pt x="f44" y="f550"/>
                  </a:lnTo>
                  <a:lnTo>
                    <a:pt x="f35" y="f551"/>
                  </a:lnTo>
                  <a:lnTo>
                    <a:pt x="f552" y="f189"/>
                  </a:lnTo>
                  <a:lnTo>
                    <a:pt x="f4" y="f5"/>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0" name="Freeform 69"/>
            <p:cNvSpPr/>
            <p:nvPr/>
          </p:nvSpPr>
          <p:spPr>
            <a:xfrm>
              <a:off x="4385160" y="4403520"/>
              <a:ext cx="490320" cy="159480"/>
            </a:xfrm>
            <a:custGeom>
              <a:avLst/>
              <a:gdLst>
                <a:gd name="f0" fmla="val 360"/>
                <a:gd name="f1" fmla="val 180"/>
                <a:gd name="f2" fmla="val 0"/>
                <a:gd name="f3" fmla="val 773"/>
                <a:gd name="f4" fmla="val 252"/>
                <a:gd name="f5" fmla="val 136"/>
                <a:gd name="f6" fmla="val 146"/>
                <a:gd name="f7" fmla="val 153"/>
                <a:gd name="f8" fmla="val 132"/>
                <a:gd name="f9" fmla="val 170"/>
                <a:gd name="f10" fmla="val 117"/>
                <a:gd name="f11" fmla="val 186"/>
                <a:gd name="f12" fmla="val 102"/>
                <a:gd name="f13" fmla="val 204"/>
                <a:gd name="f14" fmla="val 88"/>
                <a:gd name="f15" fmla="val 221"/>
                <a:gd name="f16" fmla="val 76"/>
                <a:gd name="f17" fmla="val 239"/>
                <a:gd name="f18" fmla="val 64"/>
                <a:gd name="f19" fmla="val 259"/>
                <a:gd name="f20" fmla="val 55"/>
                <a:gd name="f21" fmla="val 280"/>
                <a:gd name="f22" fmla="val 48"/>
                <a:gd name="f23" fmla="val 302"/>
                <a:gd name="f24" fmla="val 43"/>
                <a:gd name="f25" fmla="val 323"/>
                <a:gd name="f26" fmla="val 39"/>
                <a:gd name="f27" fmla="val 345"/>
                <a:gd name="f28" fmla="val 33"/>
                <a:gd name="f29" fmla="val 367"/>
                <a:gd name="f30" fmla="val 28"/>
                <a:gd name="f31" fmla="val 389"/>
                <a:gd name="f32" fmla="val 23"/>
                <a:gd name="f33" fmla="val 412"/>
                <a:gd name="f34" fmla="val 18"/>
                <a:gd name="f35" fmla="val 434"/>
                <a:gd name="f36" fmla="val 13"/>
                <a:gd name="f37" fmla="val 457"/>
                <a:gd name="f38" fmla="val 9"/>
                <a:gd name="f39" fmla="val 479"/>
                <a:gd name="f40" fmla="val 5"/>
                <a:gd name="f41" fmla="val 502"/>
                <a:gd name="f42" fmla="val 2"/>
                <a:gd name="f43" fmla="val 525"/>
                <a:gd name="f44" fmla="val 1"/>
                <a:gd name="f45" fmla="val 548"/>
                <a:gd name="f46" fmla="val 570"/>
                <a:gd name="f47" fmla="val 593"/>
                <a:gd name="f48" fmla="val 616"/>
                <a:gd name="f49" fmla="val 4"/>
                <a:gd name="f50" fmla="val 639"/>
                <a:gd name="f51" fmla="val 657"/>
                <a:gd name="f52" fmla="val 16"/>
                <a:gd name="f53" fmla="val 677"/>
                <a:gd name="f54" fmla="val 697"/>
                <a:gd name="f55" fmla="val 30"/>
                <a:gd name="f56" fmla="val 715"/>
                <a:gd name="f57" fmla="val 733"/>
                <a:gd name="f58" fmla="val 49"/>
                <a:gd name="f59" fmla="val 748"/>
                <a:gd name="f60" fmla="val 63"/>
                <a:gd name="f61" fmla="val 761"/>
                <a:gd name="f62" fmla="val 78"/>
                <a:gd name="f63" fmla="val 770"/>
                <a:gd name="f64" fmla="val 97"/>
                <a:gd name="f65" fmla="val 112"/>
                <a:gd name="f66" fmla="val 129"/>
                <a:gd name="f67" fmla="val 144"/>
                <a:gd name="f68" fmla="val 767"/>
                <a:gd name="f69" fmla="val 157"/>
                <a:gd name="f70" fmla="val 765"/>
                <a:gd name="f71" fmla="val 147"/>
                <a:gd name="f72" fmla="val 137"/>
                <a:gd name="f73" fmla="val 756"/>
                <a:gd name="f74" fmla="val 126"/>
                <a:gd name="f75" fmla="val 751"/>
                <a:gd name="f76" fmla="val 744"/>
                <a:gd name="f77" fmla="val 108"/>
                <a:gd name="f78" fmla="val 737"/>
                <a:gd name="f79" fmla="val 100"/>
                <a:gd name="f80" fmla="val 729"/>
                <a:gd name="f81" fmla="val 92"/>
                <a:gd name="f82" fmla="val 720"/>
                <a:gd name="f83" fmla="val 85"/>
                <a:gd name="f84" fmla="val 698"/>
                <a:gd name="f85" fmla="val 72"/>
                <a:gd name="f86" fmla="val 675"/>
                <a:gd name="f87" fmla="val 62"/>
                <a:gd name="f88" fmla="val 650"/>
                <a:gd name="f89" fmla="val 53"/>
                <a:gd name="f90" fmla="val 625"/>
                <a:gd name="f91" fmla="val 46"/>
                <a:gd name="f92" fmla="val 599"/>
                <a:gd name="f93" fmla="val 40"/>
                <a:gd name="f94" fmla="val 572"/>
                <a:gd name="f95" fmla="val 36"/>
                <a:gd name="f96" fmla="val 545"/>
                <a:gd name="f97" fmla="val 35"/>
                <a:gd name="f98" fmla="val 518"/>
                <a:gd name="f99" fmla="val 34"/>
                <a:gd name="f100" fmla="val 490"/>
                <a:gd name="f101" fmla="val 463"/>
                <a:gd name="f102" fmla="val 435"/>
                <a:gd name="f103" fmla="val 409"/>
                <a:gd name="f104" fmla="val 44"/>
                <a:gd name="f105" fmla="val 382"/>
                <a:gd name="f106" fmla="val 357"/>
                <a:gd name="f107" fmla="val 56"/>
                <a:gd name="f108" fmla="val 331"/>
                <a:gd name="f109" fmla="val 307"/>
                <a:gd name="f110" fmla="val 70"/>
                <a:gd name="f111" fmla="val 284"/>
                <a:gd name="f112" fmla="val 79"/>
                <a:gd name="f113" fmla="val 262"/>
                <a:gd name="f114" fmla="val 91"/>
                <a:gd name="f115" fmla="val 240"/>
                <a:gd name="f116" fmla="val 103"/>
                <a:gd name="f117" fmla="val 220"/>
                <a:gd name="f118" fmla="val 199"/>
                <a:gd name="f119" fmla="val 131"/>
                <a:gd name="f120" fmla="val 177"/>
                <a:gd name="f121" fmla="val 145"/>
                <a:gd name="f122" fmla="val 155"/>
                <a:gd name="f123" fmla="val 156"/>
                <a:gd name="f124" fmla="val 133"/>
                <a:gd name="f125" fmla="val 168"/>
                <a:gd name="f126" fmla="val 151"/>
                <a:gd name="f127" fmla="val 164"/>
                <a:gd name="f128" fmla="val 161"/>
                <a:gd name="f129" fmla="val 184"/>
                <a:gd name="f130" fmla="val 200"/>
                <a:gd name="f131" fmla="val 148"/>
                <a:gd name="f132" fmla="val 216"/>
                <a:gd name="f133" fmla="val 141"/>
                <a:gd name="f134" fmla="val 231"/>
                <a:gd name="f135" fmla="val 247"/>
                <a:gd name="f136" fmla="val 125"/>
                <a:gd name="f137" fmla="val 279"/>
                <a:gd name="f138" fmla="val 109"/>
                <a:gd name="f139" fmla="val 293"/>
                <a:gd name="f140" fmla="val 310"/>
                <a:gd name="f141" fmla="val 95"/>
                <a:gd name="f142" fmla="val 326"/>
                <a:gd name="f143" fmla="val 89"/>
                <a:gd name="f144" fmla="val 343"/>
                <a:gd name="f145" fmla="val 84"/>
                <a:gd name="f146" fmla="val 80"/>
                <a:gd name="f147" fmla="val 379"/>
                <a:gd name="f148" fmla="val 397"/>
                <a:gd name="f149" fmla="val 77"/>
                <a:gd name="f150" fmla="val 402"/>
                <a:gd name="f151" fmla="val 406"/>
                <a:gd name="f152" fmla="val 411"/>
                <a:gd name="f153" fmla="val 416"/>
                <a:gd name="f154" fmla="val 420"/>
                <a:gd name="f155" fmla="val 425"/>
                <a:gd name="f156" fmla="val 429"/>
                <a:gd name="f157" fmla="val 81"/>
                <a:gd name="f158" fmla="val 86"/>
                <a:gd name="f159" fmla="val 99"/>
                <a:gd name="f160" fmla="val 104"/>
                <a:gd name="f161" fmla="val 342"/>
                <a:gd name="f162" fmla="val 111"/>
                <a:gd name="f163" fmla="val 325"/>
                <a:gd name="f164" fmla="val 118"/>
                <a:gd name="f165" fmla="val 306"/>
                <a:gd name="f166" fmla="val 289"/>
                <a:gd name="f167" fmla="val 311"/>
                <a:gd name="f168" fmla="val 130"/>
                <a:gd name="f169" fmla="val 333"/>
                <a:gd name="f170" fmla="val 355"/>
                <a:gd name="f171" fmla="val 122"/>
                <a:gd name="f172" fmla="val 378"/>
                <a:gd name="f173" fmla="val 399"/>
                <a:gd name="f174" fmla="val 421"/>
                <a:gd name="f175" fmla="val 444"/>
                <a:gd name="f176" fmla="val 469"/>
                <a:gd name="f177" fmla="val 475"/>
                <a:gd name="f178" fmla="val 110"/>
                <a:gd name="f179" fmla="val 482"/>
                <a:gd name="f180" fmla="val 489"/>
                <a:gd name="f181" fmla="val 114"/>
                <a:gd name="f182" fmla="val 497"/>
                <a:gd name="f183" fmla="val 115"/>
                <a:gd name="f184" fmla="val 504"/>
                <a:gd name="f185" fmla="val 116"/>
                <a:gd name="f186" fmla="val 511"/>
                <a:gd name="f187" fmla="val 121"/>
                <a:gd name="f188" fmla="val 516"/>
                <a:gd name="f189" fmla="val 123"/>
                <a:gd name="f190" fmla="val 505"/>
                <a:gd name="f191" fmla="val 124"/>
                <a:gd name="f192" fmla="val 496"/>
                <a:gd name="f193" fmla="val 487"/>
                <a:gd name="f194" fmla="val 477"/>
                <a:gd name="f195" fmla="val 467"/>
                <a:gd name="f196" fmla="val 134"/>
                <a:gd name="f197" fmla="val 448"/>
                <a:gd name="f198" fmla="val 471"/>
                <a:gd name="f199" fmla="val 495"/>
                <a:gd name="f200" fmla="val 138"/>
                <a:gd name="f201" fmla="val 140"/>
                <a:gd name="f202" fmla="val 540"/>
                <a:gd name="f203" fmla="val 142"/>
                <a:gd name="f204" fmla="val 563"/>
                <a:gd name="f205" fmla="val 585"/>
                <a:gd name="f206" fmla="val 150"/>
                <a:gd name="f207" fmla="val 606"/>
                <a:gd name="f208" fmla="val 627"/>
                <a:gd name="f209" fmla="val 163"/>
                <a:gd name="f210" fmla="val 636"/>
                <a:gd name="f211" fmla="val 644"/>
                <a:gd name="f212" fmla="val 652"/>
                <a:gd name="f213" fmla="val 660"/>
                <a:gd name="f214" fmla="val 668"/>
                <a:gd name="f215" fmla="val 676"/>
                <a:gd name="f216" fmla="val 160"/>
                <a:gd name="f217" fmla="val 684"/>
                <a:gd name="f218" fmla="val 159"/>
                <a:gd name="f219" fmla="val 692"/>
                <a:gd name="f220" fmla="val 683"/>
                <a:gd name="f221" fmla="val 179"/>
                <a:gd name="f222" fmla="val 665"/>
                <a:gd name="f223" fmla="val 192"/>
                <a:gd name="f224" fmla="val 656"/>
                <a:gd name="f225" fmla="val 203"/>
                <a:gd name="f226" fmla="val 646"/>
                <a:gd name="f227" fmla="val 214"/>
                <a:gd name="f228" fmla="val 222"/>
                <a:gd name="f229" fmla="val 622"/>
                <a:gd name="f230" fmla="val 228"/>
                <a:gd name="f231" fmla="val 607"/>
                <a:gd name="f232" fmla="val 229"/>
                <a:gd name="f233" fmla="val 637"/>
                <a:gd name="f234" fmla="val 663"/>
                <a:gd name="f235" fmla="val 224"/>
                <a:gd name="f236" fmla="val 218"/>
                <a:gd name="f237" fmla="val 688"/>
                <a:gd name="f238" fmla="val 211"/>
                <a:gd name="f239" fmla="val 701"/>
                <a:gd name="f240" fmla="val 713"/>
                <a:gd name="f241" fmla="val 195"/>
                <a:gd name="f242" fmla="val 700"/>
                <a:gd name="f243" fmla="val 213"/>
                <a:gd name="f244" fmla="val 685"/>
                <a:gd name="f245" fmla="val 225"/>
                <a:gd name="f246" fmla="val 667"/>
                <a:gd name="f247" fmla="val 236"/>
                <a:gd name="f248" fmla="val 647"/>
                <a:gd name="f249" fmla="val 244"/>
                <a:gd name="f250" fmla="val 248"/>
                <a:gd name="f251" fmla="val 603"/>
                <a:gd name="f252" fmla="val 251"/>
                <a:gd name="f253" fmla="val 580"/>
                <a:gd name="f254" fmla="val 558"/>
                <a:gd name="f255" fmla="val 569"/>
                <a:gd name="f256" fmla="val 592"/>
                <a:gd name="f257" fmla="val 604"/>
                <a:gd name="f258" fmla="val 209"/>
                <a:gd name="f259" fmla="val 201"/>
                <a:gd name="f260" fmla="val 649"/>
                <a:gd name="f261" fmla="val 641"/>
                <a:gd name="f262" fmla="val 634"/>
                <a:gd name="f263" fmla="val 188"/>
                <a:gd name="f264" fmla="val 626"/>
                <a:gd name="f265" fmla="val 193"/>
                <a:gd name="f266" fmla="val 618"/>
                <a:gd name="f267" fmla="val 197"/>
                <a:gd name="f268" fmla="val 587"/>
                <a:gd name="f269" fmla="val 206"/>
                <a:gd name="f270" fmla="val 571"/>
                <a:gd name="f271" fmla="val 210"/>
                <a:gd name="f272" fmla="val 555"/>
                <a:gd name="f273" fmla="val 539"/>
                <a:gd name="f274" fmla="val 524"/>
                <a:gd name="f275" fmla="val 223"/>
                <a:gd name="f276" fmla="val 509"/>
                <a:gd name="f277" fmla="val 494"/>
                <a:gd name="f278" fmla="val 501"/>
                <a:gd name="f279" fmla="val 508"/>
                <a:gd name="f280" fmla="val 532"/>
                <a:gd name="f281" fmla="val 541"/>
                <a:gd name="f282" fmla="val 191"/>
                <a:gd name="f283" fmla="val 550"/>
                <a:gd name="f284" fmla="val 185"/>
                <a:gd name="f285" fmla="val 560"/>
                <a:gd name="f286" fmla="val 178"/>
                <a:gd name="f287" fmla="val 566"/>
                <a:gd name="f288" fmla="val 175"/>
                <a:gd name="f289" fmla="val 171"/>
                <a:gd name="f290" fmla="val 564"/>
                <a:gd name="f291" fmla="val 557"/>
                <a:gd name="f292" fmla="val 172"/>
                <a:gd name="f293" fmla="val 176"/>
                <a:gd name="f294" fmla="val 543"/>
                <a:gd name="f295" fmla="val 523"/>
                <a:gd name="f296" fmla="val 503"/>
                <a:gd name="f297" fmla="val 190"/>
                <a:gd name="f298" fmla="val 464"/>
                <a:gd name="f299" fmla="val 202"/>
                <a:gd name="f300" fmla="val 226"/>
                <a:gd name="f301" fmla="val 387"/>
                <a:gd name="f302" fmla="val 235"/>
                <a:gd name="f303" fmla="val 414"/>
                <a:gd name="f304" fmla="val 422"/>
                <a:gd name="f305" fmla="val 431"/>
                <a:gd name="f306" fmla="val 439"/>
                <a:gd name="f307" fmla="val 169"/>
                <a:gd name="f308" fmla="val 452"/>
                <a:gd name="f309" fmla="val 149"/>
                <a:gd name="f310" fmla="val 447"/>
                <a:gd name="f311" fmla="val 152"/>
                <a:gd name="f312" fmla="val 442"/>
                <a:gd name="f313" fmla="val 154"/>
                <a:gd name="f314" fmla="val 437"/>
                <a:gd name="f315" fmla="val 432"/>
                <a:gd name="f316" fmla="val 427"/>
                <a:gd name="f317" fmla="val 167"/>
                <a:gd name="f318" fmla="val 417"/>
                <a:gd name="f319" fmla="val 383"/>
                <a:gd name="f320" fmla="val 351"/>
                <a:gd name="f321" fmla="val 335"/>
                <a:gd name="f322" fmla="val 319"/>
                <a:gd name="f323" fmla="val 283"/>
                <a:gd name="f324" fmla="val 295"/>
                <a:gd name="f325" fmla="val 318"/>
                <a:gd name="f326" fmla="val 330"/>
                <a:gd name="f327" fmla="val 371"/>
                <a:gd name="f328" fmla="val 386"/>
                <a:gd name="f329" fmla="val 135"/>
                <a:gd name="f330" fmla="val 364"/>
                <a:gd name="f331" fmla="val 305"/>
                <a:gd name="f332" fmla="val 285"/>
                <a:gd name="f333" fmla="val 267"/>
                <a:gd name="f334" fmla="val 227"/>
                <a:gd name="f335" fmla="val 207"/>
                <a:gd name="f336" fmla="val 174"/>
                <a:gd name="f337" fmla="val 217"/>
                <a:gd name="f338" fmla="val 230"/>
                <a:gd name="f339" fmla="val 69"/>
                <a:gd name="f340" fmla="val 54"/>
                <a:gd name="f341" fmla="val 26"/>
                <a:gd name="f342" fmla="val 12"/>
                <a:gd name="f343" fmla="val 205"/>
                <a:gd name="f344" fmla="val 37"/>
                <a:gd name="f345" fmla="val 194"/>
                <a:gd name="f346" fmla="val 187"/>
                <a:gd name="f347" fmla="val 71"/>
                <a:gd name="f348" fmla="val 87"/>
                <a:gd name="f349" fmla="val 173"/>
                <a:gd name="f350" fmla="val 165"/>
                <a:gd name="f351" fmla="val 120"/>
              </a:gdLst>
              <a:ahLst/>
              <a:cxnLst>
                <a:cxn ang="3cd4">
                  <a:pos x="hc" y="t"/>
                </a:cxn>
                <a:cxn ang="0">
                  <a:pos x="r" y="vc"/>
                </a:cxn>
                <a:cxn ang="cd4">
                  <a:pos x="hc" y="b"/>
                </a:cxn>
                <a:cxn ang="cd2">
                  <a:pos x="l" y="vc"/>
                </a:cxn>
              </a:cxnLst>
              <a:rect l="l" t="t" r="r" b="b"/>
              <a:pathLst>
                <a:path w="773" h="252">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2"/>
                  </a:lnTo>
                  <a:lnTo>
                    <a:pt x="f46" y="f2"/>
                  </a:lnTo>
                  <a:lnTo>
                    <a:pt x="f47" y="f44"/>
                  </a:lnTo>
                  <a:lnTo>
                    <a:pt x="f48" y="f49"/>
                  </a:lnTo>
                  <a:lnTo>
                    <a:pt x="f50" y="f38"/>
                  </a:lnTo>
                  <a:lnTo>
                    <a:pt x="f51" y="f52"/>
                  </a:lnTo>
                  <a:lnTo>
                    <a:pt x="f53" y="f32"/>
                  </a:lnTo>
                  <a:lnTo>
                    <a:pt x="f54" y="f55"/>
                  </a:lnTo>
                  <a:lnTo>
                    <a:pt x="f56" y="f26"/>
                  </a:lnTo>
                  <a:lnTo>
                    <a:pt x="f57" y="f58"/>
                  </a:lnTo>
                  <a:lnTo>
                    <a:pt x="f59" y="f60"/>
                  </a:lnTo>
                  <a:lnTo>
                    <a:pt x="f61" y="f62"/>
                  </a:lnTo>
                  <a:lnTo>
                    <a:pt x="f63" y="f64"/>
                  </a:lnTo>
                  <a:lnTo>
                    <a:pt x="f3" y="f65"/>
                  </a:lnTo>
                  <a:lnTo>
                    <a:pt x="f3" y="f66"/>
                  </a:lnTo>
                  <a:lnTo>
                    <a:pt x="f63" y="f67"/>
                  </a:lnTo>
                  <a:lnTo>
                    <a:pt x="f68" y="f69"/>
                  </a:lnTo>
                  <a:lnTo>
                    <a:pt x="f70" y="f71"/>
                  </a:lnTo>
                  <a:lnTo>
                    <a:pt x="f61" y="f72"/>
                  </a:lnTo>
                  <a:lnTo>
                    <a:pt x="f73" y="f74"/>
                  </a:lnTo>
                  <a:lnTo>
                    <a:pt x="f75" y="f10"/>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97"/>
                  </a:lnTo>
                  <a:lnTo>
                    <a:pt x="f101" y="f95"/>
                  </a:lnTo>
                  <a:lnTo>
                    <a:pt x="f102" y="f93"/>
                  </a:lnTo>
                  <a:lnTo>
                    <a:pt x="f103" y="f104"/>
                  </a:lnTo>
                  <a:lnTo>
                    <a:pt x="f105" y="f58"/>
                  </a:lnTo>
                  <a:lnTo>
                    <a:pt x="f106" y="f107"/>
                  </a:lnTo>
                  <a:lnTo>
                    <a:pt x="f108" y="f60"/>
                  </a:lnTo>
                  <a:lnTo>
                    <a:pt x="f109" y="f110"/>
                  </a:lnTo>
                  <a:lnTo>
                    <a:pt x="f111" y="f112"/>
                  </a:lnTo>
                  <a:lnTo>
                    <a:pt x="f113" y="f114"/>
                  </a:lnTo>
                  <a:lnTo>
                    <a:pt x="f115" y="f116"/>
                  </a:lnTo>
                  <a:lnTo>
                    <a:pt x="f117" y="f10"/>
                  </a:lnTo>
                  <a:lnTo>
                    <a:pt x="f118" y="f119"/>
                  </a:lnTo>
                  <a:lnTo>
                    <a:pt x="f120" y="f121"/>
                  </a:lnTo>
                  <a:lnTo>
                    <a:pt x="f122" y="f123"/>
                  </a:lnTo>
                  <a:lnTo>
                    <a:pt x="f124" y="f125"/>
                  </a:lnTo>
                  <a:lnTo>
                    <a:pt x="f126" y="f127"/>
                  </a:lnTo>
                  <a:lnTo>
                    <a:pt x="f125" y="f128"/>
                  </a:lnTo>
                  <a:lnTo>
                    <a:pt x="f129" y="f122"/>
                  </a:lnTo>
                  <a:lnTo>
                    <a:pt x="f130" y="f131"/>
                  </a:lnTo>
                  <a:lnTo>
                    <a:pt x="f132" y="f133"/>
                  </a:lnTo>
                  <a:lnTo>
                    <a:pt x="f134" y="f124"/>
                  </a:lnTo>
                  <a:lnTo>
                    <a:pt x="f135" y="f136"/>
                  </a:lnTo>
                  <a:lnTo>
                    <a:pt x="f113" y="f10"/>
                  </a:lnTo>
                  <a:lnTo>
                    <a:pt x="f137" y="f138"/>
                  </a:lnTo>
                  <a:lnTo>
                    <a:pt x="f139" y="f12"/>
                  </a:lnTo>
                  <a:lnTo>
                    <a:pt x="f140" y="f141"/>
                  </a:lnTo>
                  <a:lnTo>
                    <a:pt x="f142" y="f143"/>
                  </a:lnTo>
                  <a:lnTo>
                    <a:pt x="f144" y="f145"/>
                  </a:lnTo>
                  <a:lnTo>
                    <a:pt x="f0" y="f146"/>
                  </a:lnTo>
                  <a:lnTo>
                    <a:pt x="f147" y="f62"/>
                  </a:lnTo>
                  <a:lnTo>
                    <a:pt x="f148" y="f149"/>
                  </a:lnTo>
                  <a:lnTo>
                    <a:pt x="f150" y="f149"/>
                  </a:lnTo>
                  <a:lnTo>
                    <a:pt x="f151" y="f149"/>
                  </a:lnTo>
                  <a:lnTo>
                    <a:pt x="f152" y="f149"/>
                  </a:lnTo>
                  <a:lnTo>
                    <a:pt x="f153" y="f62"/>
                  </a:lnTo>
                  <a:lnTo>
                    <a:pt x="f154" y="f62"/>
                  </a:lnTo>
                  <a:lnTo>
                    <a:pt x="f155" y="f112"/>
                  </a:lnTo>
                  <a:lnTo>
                    <a:pt x="f156" y="f146"/>
                  </a:lnTo>
                  <a:lnTo>
                    <a:pt x="f35" y="f157"/>
                  </a:lnTo>
                  <a:lnTo>
                    <a:pt x="f153" y="f158"/>
                  </a:lnTo>
                  <a:lnTo>
                    <a:pt x="f148" y="f81"/>
                  </a:lnTo>
                  <a:lnTo>
                    <a:pt x="f147" y="f159"/>
                  </a:lnTo>
                  <a:lnTo>
                    <a:pt x="f0" y="f160"/>
                  </a:lnTo>
                  <a:lnTo>
                    <a:pt x="f161" y="f162"/>
                  </a:lnTo>
                  <a:lnTo>
                    <a:pt x="f163" y="f164"/>
                  </a:lnTo>
                  <a:lnTo>
                    <a:pt x="f165" y="f74"/>
                  </a:lnTo>
                  <a:lnTo>
                    <a:pt x="f166" y="f124"/>
                  </a:lnTo>
                  <a:lnTo>
                    <a:pt x="f167" y="f168"/>
                  </a:lnTo>
                  <a:lnTo>
                    <a:pt x="f169" y="f74"/>
                  </a:lnTo>
                  <a:lnTo>
                    <a:pt x="f170" y="f171"/>
                  </a:lnTo>
                  <a:lnTo>
                    <a:pt x="f172" y="f10"/>
                  </a:lnTo>
                  <a:lnTo>
                    <a:pt x="f173" y="f65"/>
                  </a:lnTo>
                  <a:lnTo>
                    <a:pt x="f174" y="f138"/>
                  </a:lnTo>
                  <a:lnTo>
                    <a:pt x="f175" y="f77"/>
                  </a:lnTo>
                  <a:lnTo>
                    <a:pt x="f176" y="f138"/>
                  </a:lnTo>
                  <a:lnTo>
                    <a:pt x="f177" y="f178"/>
                  </a:lnTo>
                  <a:lnTo>
                    <a:pt x="f179" y="f65"/>
                  </a:lnTo>
                  <a:lnTo>
                    <a:pt x="f180" y="f181"/>
                  </a:lnTo>
                  <a:lnTo>
                    <a:pt x="f182" y="f183"/>
                  </a:lnTo>
                  <a:lnTo>
                    <a:pt x="f184" y="f185"/>
                  </a:lnTo>
                  <a:lnTo>
                    <a:pt x="f186" y="f10"/>
                  </a:lnTo>
                  <a:lnTo>
                    <a:pt x="f98" y="f164"/>
                  </a:lnTo>
                  <a:lnTo>
                    <a:pt x="f43" y="f187"/>
                  </a:lnTo>
                  <a:lnTo>
                    <a:pt x="f188" y="f189"/>
                  </a:lnTo>
                  <a:lnTo>
                    <a:pt x="f190" y="f191"/>
                  </a:lnTo>
                  <a:lnTo>
                    <a:pt x="f192" y="f74"/>
                  </a:lnTo>
                  <a:lnTo>
                    <a:pt x="f193" y="f66"/>
                  </a:lnTo>
                  <a:lnTo>
                    <a:pt x="f194" y="f119"/>
                  </a:lnTo>
                  <a:lnTo>
                    <a:pt x="f195" y="f124"/>
                  </a:lnTo>
                  <a:lnTo>
                    <a:pt x="f37" y="f196"/>
                  </a:lnTo>
                  <a:lnTo>
                    <a:pt x="f197" y="f72"/>
                  </a:lnTo>
                  <a:lnTo>
                    <a:pt x="f198" y="f72"/>
                  </a:lnTo>
                  <a:lnTo>
                    <a:pt x="f199" y="f200"/>
                  </a:lnTo>
                  <a:lnTo>
                    <a:pt x="f98" y="f201"/>
                  </a:lnTo>
                  <a:lnTo>
                    <a:pt x="f202" y="f203"/>
                  </a:lnTo>
                  <a:lnTo>
                    <a:pt x="f204" y="f6"/>
                  </a:lnTo>
                  <a:lnTo>
                    <a:pt x="f205" y="f206"/>
                  </a:lnTo>
                  <a:lnTo>
                    <a:pt x="f207" y="f123"/>
                  </a:lnTo>
                  <a:lnTo>
                    <a:pt x="f208" y="f209"/>
                  </a:lnTo>
                  <a:lnTo>
                    <a:pt x="f210" y="f127"/>
                  </a:lnTo>
                  <a:lnTo>
                    <a:pt x="f211" y="f127"/>
                  </a:lnTo>
                  <a:lnTo>
                    <a:pt x="f212" y="f209"/>
                  </a:lnTo>
                  <a:lnTo>
                    <a:pt x="f213" y="f209"/>
                  </a:lnTo>
                  <a:lnTo>
                    <a:pt x="f214" y="f128"/>
                  </a:lnTo>
                  <a:lnTo>
                    <a:pt x="f215" y="f216"/>
                  </a:lnTo>
                  <a:lnTo>
                    <a:pt x="f217" y="f218"/>
                  </a:lnTo>
                  <a:lnTo>
                    <a:pt x="f219" y="f123"/>
                  </a:lnTo>
                  <a:lnTo>
                    <a:pt x="f220" y="f125"/>
                  </a:lnTo>
                  <a:lnTo>
                    <a:pt x="f86" y="f221"/>
                  </a:lnTo>
                  <a:lnTo>
                    <a:pt x="f222" y="f223"/>
                  </a:lnTo>
                  <a:lnTo>
                    <a:pt x="f224" y="f225"/>
                  </a:lnTo>
                  <a:lnTo>
                    <a:pt x="f226" y="f227"/>
                  </a:lnTo>
                  <a:lnTo>
                    <a:pt x="f210" y="f228"/>
                  </a:lnTo>
                  <a:lnTo>
                    <a:pt x="f229" y="f230"/>
                  </a:lnTo>
                  <a:lnTo>
                    <a:pt x="f231" y="f232"/>
                  </a:lnTo>
                  <a:lnTo>
                    <a:pt x="f229" y="f134"/>
                  </a:lnTo>
                  <a:lnTo>
                    <a:pt x="f233" y="f134"/>
                  </a:lnTo>
                  <a:lnTo>
                    <a:pt x="f88" y="f232"/>
                  </a:lnTo>
                  <a:lnTo>
                    <a:pt x="f234" y="f235"/>
                  </a:lnTo>
                  <a:lnTo>
                    <a:pt x="f53" y="f236"/>
                  </a:lnTo>
                  <a:lnTo>
                    <a:pt x="f237" y="f238"/>
                  </a:lnTo>
                  <a:lnTo>
                    <a:pt x="f239" y="f225"/>
                  </a:lnTo>
                  <a:lnTo>
                    <a:pt x="f240" y="f241"/>
                  </a:lnTo>
                  <a:lnTo>
                    <a:pt x="f242" y="f243"/>
                  </a:lnTo>
                  <a:lnTo>
                    <a:pt x="f244" y="f245"/>
                  </a:lnTo>
                  <a:lnTo>
                    <a:pt x="f246" y="f247"/>
                  </a:lnTo>
                  <a:lnTo>
                    <a:pt x="f248" y="f249"/>
                  </a:lnTo>
                  <a:lnTo>
                    <a:pt x="f90" y="f250"/>
                  </a:lnTo>
                  <a:lnTo>
                    <a:pt x="f251" y="f252"/>
                  </a:lnTo>
                  <a:lnTo>
                    <a:pt x="f253" y="f4"/>
                  </a:lnTo>
                  <a:lnTo>
                    <a:pt x="f254" y="f252"/>
                  </a:lnTo>
                  <a:lnTo>
                    <a:pt x="f255" y="f115"/>
                  </a:lnTo>
                  <a:lnTo>
                    <a:pt x="f253" y="f134"/>
                  </a:lnTo>
                  <a:lnTo>
                    <a:pt x="f256" y="f235"/>
                  </a:lnTo>
                  <a:lnTo>
                    <a:pt x="f257" y="f132"/>
                  </a:lnTo>
                  <a:lnTo>
                    <a:pt x="f48" y="f258"/>
                  </a:lnTo>
                  <a:lnTo>
                    <a:pt x="f208" y="f259"/>
                  </a:lnTo>
                  <a:lnTo>
                    <a:pt x="f50" y="f223"/>
                  </a:lnTo>
                  <a:lnTo>
                    <a:pt x="f260" y="f1"/>
                  </a:lnTo>
                  <a:lnTo>
                    <a:pt x="f261" y="f129"/>
                  </a:lnTo>
                  <a:lnTo>
                    <a:pt x="f262" y="f263"/>
                  </a:lnTo>
                  <a:lnTo>
                    <a:pt x="f264" y="f265"/>
                  </a:lnTo>
                  <a:lnTo>
                    <a:pt x="f266" y="f267"/>
                  </a:lnTo>
                  <a:lnTo>
                    <a:pt x="f251" y="f259"/>
                  </a:lnTo>
                  <a:lnTo>
                    <a:pt x="f268" y="f269"/>
                  </a:lnTo>
                  <a:lnTo>
                    <a:pt x="f270" y="f271"/>
                  </a:lnTo>
                  <a:lnTo>
                    <a:pt x="f272" y="f227"/>
                  </a:lnTo>
                  <a:lnTo>
                    <a:pt x="f273" y="f236"/>
                  </a:lnTo>
                  <a:lnTo>
                    <a:pt x="f274" y="f275"/>
                  </a:lnTo>
                  <a:lnTo>
                    <a:pt x="f276" y="f232"/>
                  </a:lnTo>
                  <a:lnTo>
                    <a:pt x="f277" y="f247"/>
                  </a:lnTo>
                  <a:lnTo>
                    <a:pt x="f278" y="f230"/>
                  </a:lnTo>
                  <a:lnTo>
                    <a:pt x="f279" y="f236"/>
                  </a:lnTo>
                  <a:lnTo>
                    <a:pt x="f188" y="f238"/>
                  </a:lnTo>
                  <a:lnTo>
                    <a:pt x="f274" y="f225"/>
                  </a:lnTo>
                  <a:lnTo>
                    <a:pt x="f280" y="f267"/>
                  </a:lnTo>
                  <a:lnTo>
                    <a:pt x="f281" y="f282"/>
                  </a:lnTo>
                  <a:lnTo>
                    <a:pt x="f283" y="f284"/>
                  </a:lnTo>
                  <a:lnTo>
                    <a:pt x="f285" y="f1"/>
                  </a:lnTo>
                  <a:lnTo>
                    <a:pt x="f204" y="f286"/>
                  </a:lnTo>
                  <a:lnTo>
                    <a:pt x="f287" y="f288"/>
                  </a:lnTo>
                  <a:lnTo>
                    <a:pt x="f46" y="f289"/>
                  </a:lnTo>
                  <a:lnTo>
                    <a:pt x="f270" y="f125"/>
                  </a:lnTo>
                  <a:lnTo>
                    <a:pt x="f290" y="f9"/>
                  </a:lnTo>
                  <a:lnTo>
                    <a:pt x="f291" y="f292"/>
                  </a:lnTo>
                  <a:lnTo>
                    <a:pt x="f283" y="f293"/>
                  </a:lnTo>
                  <a:lnTo>
                    <a:pt x="f294" y="f221"/>
                  </a:lnTo>
                  <a:lnTo>
                    <a:pt x="f295" y="f129"/>
                  </a:lnTo>
                  <a:lnTo>
                    <a:pt x="f296" y="f297"/>
                  </a:lnTo>
                  <a:lnTo>
                    <a:pt x="f179" y="f241"/>
                  </a:lnTo>
                  <a:lnTo>
                    <a:pt x="f298" y="f299"/>
                  </a:lnTo>
                  <a:lnTo>
                    <a:pt x="f175" y="f271"/>
                  </a:lnTo>
                  <a:lnTo>
                    <a:pt x="f155" y="f236"/>
                  </a:lnTo>
                  <a:lnTo>
                    <a:pt x="f151" y="f300"/>
                  </a:lnTo>
                  <a:lnTo>
                    <a:pt x="f301" y="f302"/>
                  </a:lnTo>
                  <a:lnTo>
                    <a:pt x="f148" y="f235"/>
                  </a:lnTo>
                  <a:lnTo>
                    <a:pt x="f151" y="f243"/>
                  </a:lnTo>
                  <a:lnTo>
                    <a:pt x="f303" y="f299"/>
                  </a:lnTo>
                  <a:lnTo>
                    <a:pt x="f304" y="f282"/>
                  </a:lnTo>
                  <a:lnTo>
                    <a:pt x="f305" y="f1"/>
                  </a:lnTo>
                  <a:lnTo>
                    <a:pt x="f306" y="f307"/>
                  </a:lnTo>
                  <a:lnTo>
                    <a:pt x="f197" y="f218"/>
                  </a:lnTo>
                  <a:lnTo>
                    <a:pt x="f37" y="f131"/>
                  </a:lnTo>
                  <a:lnTo>
                    <a:pt x="f308" y="f309"/>
                  </a:lnTo>
                  <a:lnTo>
                    <a:pt x="f310" y="f311"/>
                  </a:lnTo>
                  <a:lnTo>
                    <a:pt x="f312" y="f313"/>
                  </a:lnTo>
                  <a:lnTo>
                    <a:pt x="f314" y="f69"/>
                  </a:lnTo>
                  <a:lnTo>
                    <a:pt x="f315" y="f128"/>
                  </a:lnTo>
                  <a:lnTo>
                    <a:pt x="f316" y="f209"/>
                  </a:lnTo>
                  <a:lnTo>
                    <a:pt x="f174" y="f317"/>
                  </a:lnTo>
                  <a:lnTo>
                    <a:pt x="f318" y="f307"/>
                  </a:lnTo>
                  <a:lnTo>
                    <a:pt x="f173" y="f293"/>
                  </a:lnTo>
                  <a:lnTo>
                    <a:pt x="f319" y="f129"/>
                  </a:lnTo>
                  <a:lnTo>
                    <a:pt x="f29" y="f265"/>
                  </a:lnTo>
                  <a:lnTo>
                    <a:pt x="f320" y="f299"/>
                  </a:lnTo>
                  <a:lnTo>
                    <a:pt x="f321" y="f271"/>
                  </a:lnTo>
                  <a:lnTo>
                    <a:pt x="f322" y="f236"/>
                  </a:lnTo>
                  <a:lnTo>
                    <a:pt x="f23" y="f245"/>
                  </a:lnTo>
                  <a:lnTo>
                    <a:pt x="f323" y="f232"/>
                  </a:lnTo>
                  <a:lnTo>
                    <a:pt x="f324" y="f132"/>
                  </a:lnTo>
                  <a:lnTo>
                    <a:pt x="f165" y="f225"/>
                  </a:lnTo>
                  <a:lnTo>
                    <a:pt x="f325" y="f297"/>
                  </a:lnTo>
                  <a:lnTo>
                    <a:pt x="f326" y="f120"/>
                  </a:lnTo>
                  <a:lnTo>
                    <a:pt x="f144" y="f127"/>
                  </a:lnTo>
                  <a:lnTo>
                    <a:pt x="f106" y="f7"/>
                  </a:lnTo>
                  <a:lnTo>
                    <a:pt x="f327" y="f67"/>
                  </a:lnTo>
                  <a:lnTo>
                    <a:pt x="f328" y="f329"/>
                  </a:lnTo>
                  <a:lnTo>
                    <a:pt x="f330" y="f200"/>
                  </a:lnTo>
                  <a:lnTo>
                    <a:pt x="f144" y="f203"/>
                  </a:lnTo>
                  <a:lnTo>
                    <a:pt x="f25" y="f206"/>
                  </a:lnTo>
                  <a:lnTo>
                    <a:pt x="f331" y="f218"/>
                  </a:lnTo>
                  <a:lnTo>
                    <a:pt x="f332" y="f125"/>
                  </a:lnTo>
                  <a:lnTo>
                    <a:pt x="f333" y="f120"/>
                  </a:lnTo>
                  <a:lnTo>
                    <a:pt x="f135" y="f129"/>
                  </a:lnTo>
                  <a:lnTo>
                    <a:pt x="f334" y="f297"/>
                  </a:lnTo>
                  <a:lnTo>
                    <a:pt x="f227" y="f241"/>
                  </a:lnTo>
                  <a:lnTo>
                    <a:pt x="f259" y="f299"/>
                  </a:lnTo>
                  <a:lnTo>
                    <a:pt x="f263" y="f335"/>
                  </a:lnTo>
                  <a:lnTo>
                    <a:pt x="f336" y="f243"/>
                  </a:lnTo>
                  <a:lnTo>
                    <a:pt x="f218" y="f337"/>
                  </a:lnTo>
                  <a:lnTo>
                    <a:pt x="f67" y="f228"/>
                  </a:lnTo>
                  <a:lnTo>
                    <a:pt x="f66" y="f245"/>
                  </a:lnTo>
                  <a:lnTo>
                    <a:pt x="f181" y="f230"/>
                  </a:lnTo>
                  <a:lnTo>
                    <a:pt x="f159" y="f232"/>
                  </a:lnTo>
                  <a:lnTo>
                    <a:pt x="f145" y="f338"/>
                  </a:lnTo>
                  <a:lnTo>
                    <a:pt x="f339" y="f232"/>
                  </a:lnTo>
                  <a:lnTo>
                    <a:pt x="f340" y="f300"/>
                  </a:lnTo>
                  <a:lnTo>
                    <a:pt x="f93" y="f235"/>
                  </a:lnTo>
                  <a:lnTo>
                    <a:pt x="f341" y="f236"/>
                  </a:lnTo>
                  <a:lnTo>
                    <a:pt x="f342" y="f243"/>
                  </a:lnTo>
                  <a:lnTo>
                    <a:pt x="f2" y="f343"/>
                  </a:lnTo>
                  <a:lnTo>
                    <a:pt x="f34" y="f130"/>
                  </a:lnTo>
                  <a:lnTo>
                    <a:pt x="f344" y="f345"/>
                  </a:lnTo>
                  <a:lnTo>
                    <a:pt x="f340" y="f346"/>
                  </a:lnTo>
                  <a:lnTo>
                    <a:pt x="f347" y="f1"/>
                  </a:lnTo>
                  <a:lnTo>
                    <a:pt x="f348" y="f349"/>
                  </a:lnTo>
                  <a:lnTo>
                    <a:pt x="f116" y="f350"/>
                  </a:lnTo>
                  <a:lnTo>
                    <a:pt x="f351" y="f123"/>
                  </a:lnTo>
                  <a:lnTo>
                    <a:pt x="f5" y="f6"/>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1" name="Freeform 70"/>
            <p:cNvSpPr/>
            <p:nvPr/>
          </p:nvSpPr>
          <p:spPr>
            <a:xfrm>
              <a:off x="4571279" y="4360680"/>
              <a:ext cx="136800" cy="25200"/>
            </a:xfrm>
            <a:custGeom>
              <a:avLst/>
              <a:gdLst>
                <a:gd name="f0" fmla="val 0"/>
                <a:gd name="f1" fmla="val 217"/>
                <a:gd name="f2" fmla="val 42"/>
                <a:gd name="f3" fmla="val 106"/>
                <a:gd name="f4" fmla="val 2"/>
                <a:gd name="f5" fmla="val 121"/>
                <a:gd name="f6" fmla="val 135"/>
                <a:gd name="f7" fmla="val 149"/>
                <a:gd name="f8" fmla="val 164"/>
                <a:gd name="f9" fmla="val 3"/>
                <a:gd name="f10" fmla="val 177"/>
                <a:gd name="f11" fmla="val 6"/>
                <a:gd name="f12" fmla="val 191"/>
                <a:gd name="f13" fmla="val 10"/>
                <a:gd name="f14" fmla="val 204"/>
                <a:gd name="f15" fmla="val 13"/>
                <a:gd name="f16" fmla="val 18"/>
                <a:gd name="f17" fmla="val 203"/>
                <a:gd name="f18" fmla="val 178"/>
                <a:gd name="f19" fmla="val 19"/>
                <a:gd name="f20" fmla="val 151"/>
                <a:gd name="f21" fmla="val 20"/>
                <a:gd name="f22" fmla="val 139"/>
                <a:gd name="f23" fmla="val 22"/>
                <a:gd name="f24" fmla="val 126"/>
                <a:gd name="f25" fmla="val 24"/>
                <a:gd name="f26" fmla="val 113"/>
                <a:gd name="f27" fmla="val 25"/>
                <a:gd name="f28" fmla="val 100"/>
                <a:gd name="f29" fmla="val 27"/>
                <a:gd name="f30" fmla="val 87"/>
                <a:gd name="f31" fmla="val 29"/>
                <a:gd name="f32" fmla="val 74"/>
                <a:gd name="f33" fmla="val 30"/>
                <a:gd name="f34" fmla="val 63"/>
                <a:gd name="f35" fmla="val 33"/>
                <a:gd name="f36" fmla="val 50"/>
                <a:gd name="f37" fmla="val 35"/>
                <a:gd name="f38" fmla="val 37"/>
                <a:gd name="f39" fmla="val 40"/>
                <a:gd name="f40" fmla="val 12"/>
                <a:gd name="f41" fmla="val 14"/>
                <a:gd name="f42" fmla="val 36"/>
                <a:gd name="f43" fmla="val 32"/>
                <a:gd name="f44" fmla="val 52"/>
                <a:gd name="f45" fmla="val 64"/>
                <a:gd name="f46" fmla="val 78"/>
                <a:gd name="f47" fmla="val 91"/>
              </a:gdLst>
              <a:ahLst/>
              <a:cxnLst>
                <a:cxn ang="3cd4">
                  <a:pos x="hc" y="t"/>
                </a:cxn>
                <a:cxn ang="0">
                  <a:pos x="r" y="vc"/>
                </a:cxn>
                <a:cxn ang="cd4">
                  <a:pos x="hc" y="b"/>
                </a:cxn>
                <a:cxn ang="cd2">
                  <a:pos x="l" y="vc"/>
                </a:cxn>
              </a:cxnLst>
              <a:rect l="l" t="t" r="r" b="b"/>
              <a:pathLst>
                <a:path w="217" h="42">
                  <a:moveTo>
                    <a:pt x="f3" y="f4"/>
                  </a:moveTo>
                  <a:lnTo>
                    <a:pt x="f5" y="f0"/>
                  </a:lnTo>
                  <a:lnTo>
                    <a:pt x="f6" y="f0"/>
                  </a:lnTo>
                  <a:lnTo>
                    <a:pt x="f7" y="f4"/>
                  </a:lnTo>
                  <a:lnTo>
                    <a:pt x="f8" y="f9"/>
                  </a:lnTo>
                  <a:lnTo>
                    <a:pt x="f10" y="f11"/>
                  </a:lnTo>
                  <a:lnTo>
                    <a:pt x="f12" y="f13"/>
                  </a:lnTo>
                  <a:lnTo>
                    <a:pt x="f14" y="f15"/>
                  </a:lnTo>
                  <a:lnTo>
                    <a:pt x="f1" y="f16"/>
                  </a:lnTo>
                  <a:lnTo>
                    <a:pt x="f17" y="f16"/>
                  </a:lnTo>
                  <a:lnTo>
                    <a:pt x="f12" y="f16"/>
                  </a:lnTo>
                  <a:lnTo>
                    <a:pt x="f18" y="f19"/>
                  </a:lnTo>
                  <a:lnTo>
                    <a:pt x="f8" y="f19"/>
                  </a:lnTo>
                  <a:lnTo>
                    <a:pt x="f20" y="f21"/>
                  </a:lnTo>
                  <a:lnTo>
                    <a:pt x="f22" y="f23"/>
                  </a:lnTo>
                  <a:lnTo>
                    <a:pt x="f24" y="f25"/>
                  </a:lnTo>
                  <a:lnTo>
                    <a:pt x="f26" y="f27"/>
                  </a:lnTo>
                  <a:lnTo>
                    <a:pt x="f28" y="f29"/>
                  </a:lnTo>
                  <a:lnTo>
                    <a:pt x="f30" y="f31"/>
                  </a:lnTo>
                  <a:lnTo>
                    <a:pt x="f32" y="f33"/>
                  </a:lnTo>
                  <a:lnTo>
                    <a:pt x="f34" y="f35"/>
                  </a:lnTo>
                  <a:lnTo>
                    <a:pt x="f36" y="f37"/>
                  </a:lnTo>
                  <a:lnTo>
                    <a:pt x="f38" y="f38"/>
                  </a:lnTo>
                  <a:lnTo>
                    <a:pt x="f27" y="f39"/>
                  </a:lnTo>
                  <a:lnTo>
                    <a:pt x="f40" y="f2"/>
                  </a:lnTo>
                  <a:lnTo>
                    <a:pt x="f0" y="f39"/>
                  </a:lnTo>
                  <a:lnTo>
                    <a:pt x="f41" y="f42"/>
                  </a:lnTo>
                  <a:lnTo>
                    <a:pt x="f29" y="f43"/>
                  </a:lnTo>
                  <a:lnTo>
                    <a:pt x="f39" y="f27"/>
                  </a:lnTo>
                  <a:lnTo>
                    <a:pt x="f44" y="f16"/>
                  </a:lnTo>
                  <a:lnTo>
                    <a:pt x="f45" y="f40"/>
                  </a:lnTo>
                  <a:lnTo>
                    <a:pt x="f46" y="f11"/>
                  </a:lnTo>
                  <a:lnTo>
                    <a:pt x="f47"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2" name="Freeform 71"/>
            <p:cNvSpPr/>
            <p:nvPr/>
          </p:nvSpPr>
          <p:spPr>
            <a:xfrm>
              <a:off x="4728600" y="4591080"/>
              <a:ext cx="39240" cy="122760"/>
            </a:xfrm>
            <a:custGeom>
              <a:avLst/>
              <a:gdLst>
                <a:gd name="f0" fmla="val 0"/>
                <a:gd name="f1" fmla="val 61"/>
                <a:gd name="f2" fmla="val 195"/>
                <a:gd name="f3" fmla="val 32"/>
                <a:gd name="f4" fmla="val 31"/>
                <a:gd name="f5" fmla="val 20"/>
                <a:gd name="f6" fmla="val 27"/>
                <a:gd name="f7" fmla="val 38"/>
                <a:gd name="f8" fmla="val 24"/>
                <a:gd name="f9" fmla="val 58"/>
                <a:gd name="f10" fmla="val 28"/>
                <a:gd name="f11" fmla="val 78"/>
                <a:gd name="f12" fmla="val 93"/>
                <a:gd name="f13" fmla="val 106"/>
                <a:gd name="f14" fmla="val 45"/>
                <a:gd name="f15" fmla="val 120"/>
                <a:gd name="f16" fmla="val 52"/>
                <a:gd name="f17" fmla="val 134"/>
                <a:gd name="f18" fmla="val 149"/>
                <a:gd name="f19" fmla="val 163"/>
                <a:gd name="f20" fmla="val 179"/>
                <a:gd name="f21" fmla="val 57"/>
                <a:gd name="f22" fmla="val 177"/>
                <a:gd name="f23" fmla="val 51"/>
                <a:gd name="f24" fmla="val 162"/>
                <a:gd name="f25" fmla="val 43"/>
                <a:gd name="f26" fmla="val 147"/>
                <a:gd name="f27" fmla="val 33"/>
                <a:gd name="f28" fmla="val 133"/>
                <a:gd name="f29" fmla="val 23"/>
                <a:gd name="f30" fmla="val 119"/>
                <a:gd name="f31" fmla="val 14"/>
                <a:gd name="f32" fmla="val 105"/>
                <a:gd name="f33" fmla="val 6"/>
                <a:gd name="f34" fmla="val 90"/>
                <a:gd name="f35" fmla="val 1"/>
                <a:gd name="f36" fmla="val 74"/>
                <a:gd name="f37" fmla="val 63"/>
                <a:gd name="f38" fmla="val 2"/>
                <a:gd name="f39" fmla="val 42"/>
                <a:gd name="f40" fmla="val 10"/>
                <a:gd name="f41" fmla="val 16"/>
                <a:gd name="f42" fmla="val 7"/>
              </a:gdLst>
              <a:ahLst/>
              <a:cxnLst>
                <a:cxn ang="3cd4">
                  <a:pos x="hc" y="t"/>
                </a:cxn>
                <a:cxn ang="0">
                  <a:pos x="r" y="vc"/>
                </a:cxn>
                <a:cxn ang="cd4">
                  <a:pos x="hc" y="b"/>
                </a:cxn>
                <a:cxn ang="cd2">
                  <a:pos x="l" y="vc"/>
                </a:cxn>
              </a:cxnLst>
              <a:rect l="l" t="t" r="r" b="b"/>
              <a:pathLst>
                <a:path w="61" h="195">
                  <a:moveTo>
                    <a:pt x="f3" y="f0"/>
                  </a:moveTo>
                  <a:lnTo>
                    <a:pt x="f4" y="f5"/>
                  </a:lnTo>
                  <a:lnTo>
                    <a:pt x="f6" y="f7"/>
                  </a:lnTo>
                  <a:lnTo>
                    <a:pt x="f8" y="f9"/>
                  </a:lnTo>
                  <a:lnTo>
                    <a:pt x="f10" y="f11"/>
                  </a:lnTo>
                  <a:lnTo>
                    <a:pt x="f3" y="f12"/>
                  </a:lnTo>
                  <a:lnTo>
                    <a:pt x="f7" y="f13"/>
                  </a:lnTo>
                  <a:lnTo>
                    <a:pt x="f14" y="f15"/>
                  </a:lnTo>
                  <a:lnTo>
                    <a:pt x="f16" y="f17"/>
                  </a:lnTo>
                  <a:lnTo>
                    <a:pt x="f9" y="f18"/>
                  </a:lnTo>
                  <a:lnTo>
                    <a:pt x="f1" y="f19"/>
                  </a:lnTo>
                  <a:lnTo>
                    <a:pt x="f1" y="f20"/>
                  </a:lnTo>
                  <a:lnTo>
                    <a:pt x="f9" y="f2"/>
                  </a:lnTo>
                  <a:lnTo>
                    <a:pt x="f21" y="f22"/>
                  </a:lnTo>
                  <a:lnTo>
                    <a:pt x="f23" y="f24"/>
                  </a:lnTo>
                  <a:lnTo>
                    <a:pt x="f25" y="f26"/>
                  </a:lnTo>
                  <a:lnTo>
                    <a:pt x="f27" y="f28"/>
                  </a:lnTo>
                  <a:lnTo>
                    <a:pt x="f29" y="f30"/>
                  </a:lnTo>
                  <a:lnTo>
                    <a:pt x="f31" y="f32"/>
                  </a:lnTo>
                  <a:lnTo>
                    <a:pt x="f33" y="f34"/>
                  </a:lnTo>
                  <a:lnTo>
                    <a:pt x="f35" y="f36"/>
                  </a:lnTo>
                  <a:lnTo>
                    <a:pt x="f0" y="f37"/>
                  </a:lnTo>
                  <a:lnTo>
                    <a:pt x="f0" y="f16"/>
                  </a:lnTo>
                  <a:lnTo>
                    <a:pt x="f38" y="f39"/>
                  </a:lnTo>
                  <a:lnTo>
                    <a:pt x="f33" y="f3"/>
                  </a:lnTo>
                  <a:lnTo>
                    <a:pt x="f40" y="f29"/>
                  </a:lnTo>
                  <a:lnTo>
                    <a:pt x="f41" y="f31"/>
                  </a:lnTo>
                  <a:lnTo>
                    <a:pt x="f29" y="f42"/>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3" name="Freeform 72"/>
            <p:cNvSpPr/>
            <p:nvPr/>
          </p:nvSpPr>
          <p:spPr>
            <a:xfrm>
              <a:off x="4788360" y="4664880"/>
              <a:ext cx="69840" cy="28800"/>
            </a:xfrm>
            <a:custGeom>
              <a:avLst/>
              <a:gdLst>
                <a:gd name="f0" fmla="val 0"/>
                <a:gd name="f1" fmla="val 111"/>
                <a:gd name="f2" fmla="val 46"/>
                <a:gd name="f3" fmla="val 16"/>
                <a:gd name="f4" fmla="val 10"/>
                <a:gd name="f5" fmla="val 19"/>
                <a:gd name="f6" fmla="val 20"/>
                <a:gd name="f7" fmla="val 22"/>
                <a:gd name="f8" fmla="val 30"/>
                <a:gd name="f9" fmla="val 23"/>
                <a:gd name="f10" fmla="val 41"/>
                <a:gd name="f11" fmla="val 24"/>
                <a:gd name="f12" fmla="val 51"/>
                <a:gd name="f13" fmla="val 63"/>
                <a:gd name="f14" fmla="val 72"/>
                <a:gd name="f15" fmla="val 82"/>
                <a:gd name="f16" fmla="val 17"/>
                <a:gd name="f17" fmla="val 89"/>
                <a:gd name="f18" fmla="val 11"/>
                <a:gd name="f19" fmla="val 95"/>
                <a:gd name="f20" fmla="val 5"/>
                <a:gd name="f21" fmla="val 103"/>
                <a:gd name="f22" fmla="val 1"/>
                <a:gd name="f23" fmla="val 8"/>
                <a:gd name="f24" fmla="val 94"/>
                <a:gd name="f25" fmla="val 86"/>
                <a:gd name="f26" fmla="val 25"/>
                <a:gd name="f27" fmla="val 76"/>
                <a:gd name="f28" fmla="val 33"/>
                <a:gd name="f29" fmla="val 66"/>
                <a:gd name="f30" fmla="val 39"/>
                <a:gd name="f31" fmla="val 56"/>
                <a:gd name="f32" fmla="val 44"/>
                <a:gd name="f33" fmla="val 45"/>
                <a:gd name="f34" fmla="val 40"/>
                <a:gd name="f35" fmla="val 14"/>
                <a:gd name="f36" fmla="val 6"/>
              </a:gdLst>
              <a:ahLst/>
              <a:cxnLst>
                <a:cxn ang="3cd4">
                  <a:pos x="hc" y="t"/>
                </a:cxn>
                <a:cxn ang="0">
                  <a:pos x="r" y="vc"/>
                </a:cxn>
                <a:cxn ang="cd4">
                  <a:pos x="hc" y="b"/>
                </a:cxn>
                <a:cxn ang="cd2">
                  <a:pos x="l" y="vc"/>
                </a:cxn>
              </a:cxnLst>
              <a:rect l="l" t="t" r="r" b="b"/>
              <a:pathLst>
                <a:path w="111" h="46">
                  <a:moveTo>
                    <a:pt x="f0" y="f3"/>
                  </a:moveTo>
                  <a:lnTo>
                    <a:pt x="f4" y="f5"/>
                  </a:lnTo>
                  <a:lnTo>
                    <a:pt x="f6" y="f7"/>
                  </a:lnTo>
                  <a:lnTo>
                    <a:pt x="f8" y="f9"/>
                  </a:lnTo>
                  <a:lnTo>
                    <a:pt x="f10" y="f11"/>
                  </a:lnTo>
                  <a:lnTo>
                    <a:pt x="f12" y="f11"/>
                  </a:lnTo>
                  <a:lnTo>
                    <a:pt x="f13" y="f9"/>
                  </a:lnTo>
                  <a:lnTo>
                    <a:pt x="f14" y="f6"/>
                  </a:lnTo>
                  <a:lnTo>
                    <a:pt x="f15" y="f16"/>
                  </a:lnTo>
                  <a:lnTo>
                    <a:pt x="f17" y="f18"/>
                  </a:lnTo>
                  <a:lnTo>
                    <a:pt x="f19" y="f20"/>
                  </a:lnTo>
                  <a:lnTo>
                    <a:pt x="f21" y="f22"/>
                  </a:lnTo>
                  <a:lnTo>
                    <a:pt x="f1" y="f0"/>
                  </a:lnTo>
                  <a:lnTo>
                    <a:pt x="f21" y="f23"/>
                  </a:lnTo>
                  <a:lnTo>
                    <a:pt x="f24" y="f16"/>
                  </a:lnTo>
                  <a:lnTo>
                    <a:pt x="f25" y="f26"/>
                  </a:lnTo>
                  <a:lnTo>
                    <a:pt x="f27" y="f28"/>
                  </a:lnTo>
                  <a:lnTo>
                    <a:pt x="f29" y="f30"/>
                  </a:lnTo>
                  <a:lnTo>
                    <a:pt x="f31" y="f32"/>
                  </a:lnTo>
                  <a:lnTo>
                    <a:pt x="f33" y="f2"/>
                  </a:lnTo>
                  <a:lnTo>
                    <a:pt x="f28" y="f33"/>
                  </a:lnTo>
                  <a:lnTo>
                    <a:pt x="f9" y="f34"/>
                  </a:lnTo>
                  <a:lnTo>
                    <a:pt x="f35" y="f28"/>
                  </a:lnTo>
                  <a:lnTo>
                    <a:pt x="f36" y="f26"/>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4" name="Freeform 73"/>
            <p:cNvSpPr/>
            <p:nvPr/>
          </p:nvSpPr>
          <p:spPr>
            <a:xfrm>
              <a:off x="4803480" y="4727880"/>
              <a:ext cx="20160" cy="22680"/>
            </a:xfrm>
            <a:custGeom>
              <a:avLst/>
              <a:gdLst>
                <a:gd name="f0" fmla="val 0"/>
                <a:gd name="f1" fmla="val 32"/>
                <a:gd name="f2" fmla="val 37"/>
                <a:gd name="f3" fmla="val 8"/>
                <a:gd name="f4" fmla="val 15"/>
                <a:gd name="f5" fmla="val 20"/>
                <a:gd name="f6" fmla="val 2"/>
                <a:gd name="f7" fmla="val 25"/>
                <a:gd name="f8" fmla="val 7"/>
                <a:gd name="f9" fmla="val 30"/>
                <a:gd name="f10" fmla="val 11"/>
                <a:gd name="f11" fmla="val 31"/>
                <a:gd name="f12" fmla="val 16"/>
                <a:gd name="f13" fmla="val 23"/>
                <a:gd name="f14" fmla="val 29"/>
                <a:gd name="f15" fmla="val 34"/>
                <a:gd name="f16" fmla="val 28"/>
                <a:gd name="f17" fmla="val 22"/>
                <a:gd name="f18" fmla="val 19"/>
                <a:gd name="f19" fmla="val 36"/>
                <a:gd name="f20" fmla="val 10"/>
                <a:gd name="f21" fmla="val 4"/>
                <a:gd name="f22" fmla="val 1"/>
                <a:gd name="f23" fmla="val 13"/>
              </a:gdLst>
              <a:ahLst/>
              <a:cxnLst>
                <a:cxn ang="3cd4">
                  <a:pos x="hc" y="t"/>
                </a:cxn>
                <a:cxn ang="0">
                  <a:pos x="r" y="vc"/>
                </a:cxn>
                <a:cxn ang="cd4">
                  <a:pos x="hc" y="b"/>
                </a:cxn>
                <a:cxn ang="cd2">
                  <a:pos x="l" y="vc"/>
                </a:cxn>
              </a:cxnLst>
              <a:rect l="l" t="t" r="r" b="b"/>
              <a:pathLst>
                <a:path w="32" h="37">
                  <a:moveTo>
                    <a:pt x="f3" y="f0"/>
                  </a:moveTo>
                  <a:lnTo>
                    <a:pt x="f4" y="f0"/>
                  </a:lnTo>
                  <a:lnTo>
                    <a:pt x="f5" y="f6"/>
                  </a:lnTo>
                  <a:lnTo>
                    <a:pt x="f7" y="f8"/>
                  </a:lnTo>
                  <a:lnTo>
                    <a:pt x="f9" y="f10"/>
                  </a:lnTo>
                  <a:lnTo>
                    <a:pt x="f11" y="f12"/>
                  </a:lnTo>
                  <a:lnTo>
                    <a:pt x="f1" y="f13"/>
                  </a:lnTo>
                  <a:lnTo>
                    <a:pt x="f1" y="f14"/>
                  </a:lnTo>
                  <a:lnTo>
                    <a:pt x="f11" y="f15"/>
                  </a:lnTo>
                  <a:lnTo>
                    <a:pt x="f16" y="f2"/>
                  </a:lnTo>
                  <a:lnTo>
                    <a:pt x="f7" y="f2"/>
                  </a:lnTo>
                  <a:lnTo>
                    <a:pt x="f17" y="f2"/>
                  </a:lnTo>
                  <a:lnTo>
                    <a:pt x="f18" y="f19"/>
                  </a:lnTo>
                  <a:lnTo>
                    <a:pt x="f20" y="f9"/>
                  </a:lnTo>
                  <a:lnTo>
                    <a:pt x="f21" y="f17"/>
                  </a:lnTo>
                  <a:lnTo>
                    <a:pt x="f22" y="f23"/>
                  </a:lnTo>
                  <a:lnTo>
                    <a:pt x="f0" y="f6"/>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5" name="Freeform 74"/>
            <p:cNvSpPr/>
            <p:nvPr/>
          </p:nvSpPr>
          <p:spPr>
            <a:xfrm>
              <a:off x="4802400" y="4615200"/>
              <a:ext cx="16200" cy="15120"/>
            </a:xfrm>
            <a:custGeom>
              <a:avLst/>
              <a:gdLst>
                <a:gd name="f0" fmla="val 0"/>
                <a:gd name="f1" fmla="val 27"/>
                <a:gd name="f2" fmla="val 24"/>
                <a:gd name="f3" fmla="val 22"/>
                <a:gd name="f4" fmla="val 26"/>
                <a:gd name="f5" fmla="val 3"/>
                <a:gd name="f6" fmla="val 8"/>
                <a:gd name="f7" fmla="val 12"/>
                <a:gd name="f8" fmla="val 17"/>
                <a:gd name="f9" fmla="val 25"/>
                <a:gd name="f10" fmla="val 19"/>
                <a:gd name="f11" fmla="val 21"/>
                <a:gd name="f12" fmla="val 20"/>
                <a:gd name="f13" fmla="val 23"/>
                <a:gd name="f14" fmla="val 18"/>
                <a:gd name="f15" fmla="val 7"/>
                <a:gd name="f16" fmla="val 16"/>
                <a:gd name="f17" fmla="val 4"/>
                <a:gd name="f18" fmla="val 10"/>
                <a:gd name="f19" fmla="val 5"/>
                <a:gd name="f20" fmla="val 2"/>
                <a:gd name="f21" fmla="val 11"/>
              </a:gdLst>
              <a:ahLst/>
              <a:cxnLst>
                <a:cxn ang="3cd4">
                  <a:pos x="hc" y="t"/>
                </a:cxn>
                <a:cxn ang="0">
                  <a:pos x="r" y="vc"/>
                </a:cxn>
                <a:cxn ang="cd4">
                  <a:pos x="hc" y="b"/>
                </a:cxn>
                <a:cxn ang="cd2">
                  <a:pos x="l" y="vc"/>
                </a:cxn>
              </a:cxnLst>
              <a:rect l="l" t="t" r="r" b="b"/>
              <a:pathLst>
                <a:path w="27" h="24">
                  <a:moveTo>
                    <a:pt x="f3" y="f0"/>
                  </a:moveTo>
                  <a:lnTo>
                    <a:pt x="f4" y="f5"/>
                  </a:lnTo>
                  <a:lnTo>
                    <a:pt x="f1" y="f6"/>
                  </a:lnTo>
                  <a:lnTo>
                    <a:pt x="f1" y="f7"/>
                  </a:lnTo>
                  <a:lnTo>
                    <a:pt x="f4" y="f8"/>
                  </a:lnTo>
                  <a:lnTo>
                    <a:pt x="f9" y="f10"/>
                  </a:lnTo>
                  <a:lnTo>
                    <a:pt x="f3" y="f11"/>
                  </a:lnTo>
                  <a:lnTo>
                    <a:pt x="f12" y="f13"/>
                  </a:lnTo>
                  <a:lnTo>
                    <a:pt x="f14" y="f2"/>
                  </a:lnTo>
                  <a:lnTo>
                    <a:pt x="f7" y="f11"/>
                  </a:lnTo>
                  <a:lnTo>
                    <a:pt x="f15" y="f16"/>
                  </a:lnTo>
                  <a:lnTo>
                    <a:pt x="f17" y="f18"/>
                  </a:lnTo>
                  <a:lnTo>
                    <a:pt x="f0" y="f17"/>
                  </a:lnTo>
                  <a:lnTo>
                    <a:pt x="f19" y="f20"/>
                  </a:lnTo>
                  <a:lnTo>
                    <a:pt x="f21" y="f0"/>
                  </a:lnTo>
                  <a:lnTo>
                    <a:pt x="f8" y="f0"/>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6" name="Freeform 75"/>
            <p:cNvSpPr/>
            <p:nvPr/>
          </p:nvSpPr>
          <p:spPr>
            <a:xfrm>
              <a:off x="4840200" y="4506480"/>
              <a:ext cx="64440" cy="99720"/>
            </a:xfrm>
            <a:custGeom>
              <a:avLst/>
              <a:gdLst>
                <a:gd name="f0" fmla="val 0"/>
                <a:gd name="f1" fmla="val 103"/>
                <a:gd name="f2" fmla="val 158"/>
                <a:gd name="f3" fmla="val 79"/>
                <a:gd name="f4" fmla="val 65"/>
                <a:gd name="f5" fmla="val 81"/>
                <a:gd name="f6" fmla="val 49"/>
                <a:gd name="f7" fmla="val 82"/>
                <a:gd name="f8" fmla="val 32"/>
                <a:gd name="f9" fmla="val 16"/>
                <a:gd name="f10" fmla="val 76"/>
                <a:gd name="f11" fmla="val 90"/>
                <a:gd name="f12" fmla="val 15"/>
                <a:gd name="f13" fmla="val 98"/>
                <a:gd name="f14" fmla="val 33"/>
                <a:gd name="f15" fmla="val 54"/>
                <a:gd name="f16" fmla="val 102"/>
                <a:gd name="f17" fmla="val 96"/>
                <a:gd name="f18" fmla="val 92"/>
                <a:gd name="f19" fmla="val 87"/>
                <a:gd name="f20" fmla="val 107"/>
                <a:gd name="f21" fmla="val 120"/>
                <a:gd name="f22" fmla="val 62"/>
                <a:gd name="f23" fmla="val 131"/>
                <a:gd name="f24" fmla="val 48"/>
                <a:gd name="f25" fmla="val 140"/>
                <a:gd name="f26" fmla="val 148"/>
                <a:gd name="f27" fmla="val 154"/>
                <a:gd name="f28" fmla="val 13"/>
                <a:gd name="f29" fmla="val 150"/>
                <a:gd name="f30" fmla="val 26"/>
                <a:gd name="f31" fmla="val 38"/>
                <a:gd name="f32" fmla="val 50"/>
                <a:gd name="f33" fmla="val 59"/>
                <a:gd name="f34" fmla="val 108"/>
                <a:gd name="f35" fmla="val 68"/>
                <a:gd name="f36" fmla="val 94"/>
                <a:gd name="f37" fmla="val 75"/>
                <a:gd name="f38" fmla="val 80"/>
              </a:gdLst>
              <a:ahLst/>
              <a:cxnLst>
                <a:cxn ang="3cd4">
                  <a:pos x="hc" y="t"/>
                </a:cxn>
                <a:cxn ang="0">
                  <a:pos x="r" y="vc"/>
                </a:cxn>
                <a:cxn ang="cd4">
                  <a:pos x="hc" y="b"/>
                </a:cxn>
                <a:cxn ang="cd2">
                  <a:pos x="l" y="vc"/>
                </a:cxn>
              </a:cxnLst>
              <a:rect l="l" t="t" r="r" b="b"/>
              <a:pathLst>
                <a:path w="103" h="158">
                  <a:moveTo>
                    <a:pt x="f3" y="f4"/>
                  </a:moveTo>
                  <a:lnTo>
                    <a:pt x="f5" y="f6"/>
                  </a:lnTo>
                  <a:lnTo>
                    <a:pt x="f7" y="f8"/>
                  </a:lnTo>
                  <a:lnTo>
                    <a:pt x="f5" y="f9"/>
                  </a:lnTo>
                  <a:lnTo>
                    <a:pt x="f10" y="f0"/>
                  </a:lnTo>
                  <a:lnTo>
                    <a:pt x="f11" y="f12"/>
                  </a:lnTo>
                  <a:lnTo>
                    <a:pt x="f13" y="f14"/>
                  </a:lnTo>
                  <a:lnTo>
                    <a:pt x="f1" y="f15"/>
                  </a:lnTo>
                  <a:lnTo>
                    <a:pt x="f16" y="f10"/>
                  </a:lnTo>
                  <a:lnTo>
                    <a:pt x="f17" y="f18"/>
                  </a:lnTo>
                  <a:lnTo>
                    <a:pt x="f19" y="f20"/>
                  </a:lnTo>
                  <a:lnTo>
                    <a:pt x="f10" y="f21"/>
                  </a:lnTo>
                  <a:lnTo>
                    <a:pt x="f22" y="f23"/>
                  </a:lnTo>
                  <a:lnTo>
                    <a:pt x="f24" y="f25"/>
                  </a:lnTo>
                  <a:lnTo>
                    <a:pt x="f14" y="f26"/>
                  </a:lnTo>
                  <a:lnTo>
                    <a:pt x="f9" y="f27"/>
                  </a:lnTo>
                  <a:lnTo>
                    <a:pt x="f0" y="f2"/>
                  </a:lnTo>
                  <a:lnTo>
                    <a:pt x="f28" y="f29"/>
                  </a:lnTo>
                  <a:lnTo>
                    <a:pt x="f30" y="f25"/>
                  </a:lnTo>
                  <a:lnTo>
                    <a:pt x="f31" y="f23"/>
                  </a:lnTo>
                  <a:lnTo>
                    <a:pt x="f32" y="f21"/>
                  </a:lnTo>
                  <a:lnTo>
                    <a:pt x="f33" y="f34"/>
                  </a:lnTo>
                  <a:lnTo>
                    <a:pt x="f35" y="f36"/>
                  </a:lnTo>
                  <a:lnTo>
                    <a:pt x="f37" y="f38"/>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7" name="Freeform 76"/>
            <p:cNvSpPr/>
            <p:nvPr/>
          </p:nvSpPr>
          <p:spPr>
            <a:xfrm>
              <a:off x="4915080" y="4457880"/>
              <a:ext cx="59400" cy="24120"/>
            </a:xfrm>
            <a:custGeom>
              <a:avLst/>
              <a:gdLst>
                <a:gd name="f0" fmla="val 0"/>
                <a:gd name="f1" fmla="val 93"/>
                <a:gd name="f2" fmla="val 38"/>
                <a:gd name="f3" fmla="val 2"/>
                <a:gd name="f4" fmla="val 8"/>
                <a:gd name="f5" fmla="val 5"/>
                <a:gd name="f6" fmla="val 16"/>
                <a:gd name="f7" fmla="val 24"/>
                <a:gd name="f8" fmla="val 11"/>
                <a:gd name="f9" fmla="val 33"/>
                <a:gd name="f10" fmla="val 14"/>
                <a:gd name="f11" fmla="val 41"/>
                <a:gd name="f12" fmla="val 51"/>
                <a:gd name="f13" fmla="val 17"/>
                <a:gd name="f14" fmla="val 59"/>
                <a:gd name="f15" fmla="val 68"/>
                <a:gd name="f16" fmla="val 13"/>
                <a:gd name="f17" fmla="val 75"/>
                <a:gd name="f18" fmla="val 9"/>
                <a:gd name="f19" fmla="val 81"/>
                <a:gd name="f20" fmla="val 6"/>
                <a:gd name="f21" fmla="val 86"/>
                <a:gd name="f22" fmla="val 91"/>
                <a:gd name="f23" fmla="val 23"/>
                <a:gd name="f24" fmla="val 30"/>
                <a:gd name="f25" fmla="val 69"/>
                <a:gd name="f26" fmla="val 63"/>
                <a:gd name="f27" fmla="val 36"/>
                <a:gd name="f28" fmla="val 56"/>
                <a:gd name="f29" fmla="val 37"/>
                <a:gd name="f30" fmla="val 49"/>
                <a:gd name="f31" fmla="val 43"/>
                <a:gd name="f32" fmla="val 29"/>
                <a:gd name="f33" fmla="val 35"/>
                <a:gd name="f34" fmla="val 28"/>
                <a:gd name="f35" fmla="val 20"/>
                <a:gd name="f36" fmla="val 3"/>
              </a:gdLst>
              <a:ahLst/>
              <a:cxnLst>
                <a:cxn ang="3cd4">
                  <a:pos x="hc" y="t"/>
                </a:cxn>
                <a:cxn ang="0">
                  <a:pos x="r" y="vc"/>
                </a:cxn>
                <a:cxn ang="cd4">
                  <a:pos x="hc" y="b"/>
                </a:cxn>
                <a:cxn ang="cd2">
                  <a:pos x="l" y="vc"/>
                </a:cxn>
              </a:cxnLst>
              <a:rect l="l" t="t" r="r" b="b"/>
              <a:pathLst>
                <a:path w="93" h="38">
                  <a:moveTo>
                    <a:pt x="f0" y="f3"/>
                  </a:moveTo>
                  <a:lnTo>
                    <a:pt x="f4" y="f5"/>
                  </a:lnTo>
                  <a:lnTo>
                    <a:pt x="f6" y="f4"/>
                  </a:lnTo>
                  <a:lnTo>
                    <a:pt x="f7" y="f8"/>
                  </a:lnTo>
                  <a:lnTo>
                    <a:pt x="f9" y="f10"/>
                  </a:lnTo>
                  <a:lnTo>
                    <a:pt x="f11" y="f6"/>
                  </a:lnTo>
                  <a:lnTo>
                    <a:pt x="f12" y="f13"/>
                  </a:lnTo>
                  <a:lnTo>
                    <a:pt x="f14" y="f6"/>
                  </a:lnTo>
                  <a:lnTo>
                    <a:pt x="f15" y="f16"/>
                  </a:lnTo>
                  <a:lnTo>
                    <a:pt x="f17" y="f18"/>
                  </a:lnTo>
                  <a:lnTo>
                    <a:pt x="f19" y="f20"/>
                  </a:lnTo>
                  <a:lnTo>
                    <a:pt x="f21" y="f3"/>
                  </a:lnTo>
                  <a:lnTo>
                    <a:pt x="f1" y="f0"/>
                  </a:lnTo>
                  <a:lnTo>
                    <a:pt x="f22" y="f4"/>
                  </a:lnTo>
                  <a:lnTo>
                    <a:pt x="f21" y="f6"/>
                  </a:lnTo>
                  <a:lnTo>
                    <a:pt x="f19" y="f23"/>
                  </a:lnTo>
                  <a:lnTo>
                    <a:pt x="f17" y="f24"/>
                  </a:lnTo>
                  <a:lnTo>
                    <a:pt x="f25" y="f9"/>
                  </a:lnTo>
                  <a:lnTo>
                    <a:pt x="f26" y="f27"/>
                  </a:lnTo>
                  <a:lnTo>
                    <a:pt x="f28" y="f29"/>
                  </a:lnTo>
                  <a:lnTo>
                    <a:pt x="f30" y="f2"/>
                  </a:lnTo>
                  <a:lnTo>
                    <a:pt x="f31" y="f2"/>
                  </a:lnTo>
                  <a:lnTo>
                    <a:pt x="f27" y="f2"/>
                  </a:lnTo>
                  <a:lnTo>
                    <a:pt x="f32" y="f29"/>
                  </a:lnTo>
                  <a:lnTo>
                    <a:pt x="f23" y="f33"/>
                  </a:lnTo>
                  <a:lnTo>
                    <a:pt x="f10" y="f34"/>
                  </a:lnTo>
                  <a:lnTo>
                    <a:pt x="f4" y="f35"/>
                  </a:lnTo>
                  <a:lnTo>
                    <a:pt x="f36" y="f8"/>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8" name="Freeform 77"/>
            <p:cNvSpPr/>
            <p:nvPr/>
          </p:nvSpPr>
          <p:spPr>
            <a:xfrm>
              <a:off x="4951800" y="4432680"/>
              <a:ext cx="20160" cy="19800"/>
            </a:xfrm>
            <a:custGeom>
              <a:avLst/>
              <a:gdLst>
                <a:gd name="f0" fmla="val 0"/>
                <a:gd name="f1" fmla="val 34"/>
                <a:gd name="f2" fmla="val 31"/>
                <a:gd name="f3" fmla="val 10"/>
                <a:gd name="f4" fmla="val 1"/>
                <a:gd name="f5" fmla="val 14"/>
                <a:gd name="f6" fmla="val 19"/>
                <a:gd name="f7" fmla="val 23"/>
                <a:gd name="f8" fmla="val 28"/>
                <a:gd name="f9" fmla="val 4"/>
                <a:gd name="f10" fmla="val 33"/>
                <a:gd name="f11" fmla="val 15"/>
                <a:gd name="f12" fmla="val 20"/>
                <a:gd name="f13" fmla="val 26"/>
                <a:gd name="f14" fmla="val 22"/>
                <a:gd name="f15" fmla="val 30"/>
                <a:gd name="f16" fmla="val 7"/>
                <a:gd name="f17" fmla="val 5"/>
                <a:gd name="f18" fmla="val 3"/>
                <a:gd name="f19" fmla="val 25"/>
                <a:gd name="f20" fmla="val 13"/>
                <a:gd name="f21" fmla="val 9"/>
                <a:gd name="f22" fmla="val 6"/>
              </a:gdLst>
              <a:ahLst/>
              <a:cxnLst>
                <a:cxn ang="3cd4">
                  <a:pos x="hc" y="t"/>
                </a:cxn>
                <a:cxn ang="0">
                  <a:pos x="r" y="vc"/>
                </a:cxn>
                <a:cxn ang="cd4">
                  <a:pos x="hc" y="b"/>
                </a:cxn>
                <a:cxn ang="cd2">
                  <a:pos x="l" y="vc"/>
                </a:cxn>
              </a:cxnLst>
              <a:rect l="l" t="t" r="r" b="b"/>
              <a:pathLst>
                <a:path w="34" h="31">
                  <a:moveTo>
                    <a:pt x="f3" y="f4"/>
                  </a:moveTo>
                  <a:lnTo>
                    <a:pt x="f5" y="f0"/>
                  </a:lnTo>
                  <a:lnTo>
                    <a:pt x="f6" y="f0"/>
                  </a:lnTo>
                  <a:lnTo>
                    <a:pt x="f7" y="f0"/>
                  </a:lnTo>
                  <a:lnTo>
                    <a:pt x="f8" y="f4"/>
                  </a:lnTo>
                  <a:lnTo>
                    <a:pt x="f2" y="f9"/>
                  </a:lnTo>
                  <a:lnTo>
                    <a:pt x="f10" y="f3"/>
                  </a:lnTo>
                  <a:lnTo>
                    <a:pt x="f1" y="f11"/>
                  </a:lnTo>
                  <a:lnTo>
                    <a:pt x="f10" y="f12"/>
                  </a:lnTo>
                  <a:lnTo>
                    <a:pt x="f8" y="f13"/>
                  </a:lnTo>
                  <a:lnTo>
                    <a:pt x="f14" y="f15"/>
                  </a:lnTo>
                  <a:lnTo>
                    <a:pt x="f11" y="f2"/>
                  </a:lnTo>
                  <a:lnTo>
                    <a:pt x="f16" y="f15"/>
                  </a:lnTo>
                  <a:lnTo>
                    <a:pt x="f17" y="f8"/>
                  </a:lnTo>
                  <a:lnTo>
                    <a:pt x="f18" y="f19"/>
                  </a:lnTo>
                  <a:lnTo>
                    <a:pt x="f4" y="f7"/>
                  </a:lnTo>
                  <a:lnTo>
                    <a:pt x="f0" y="f6"/>
                  </a:lnTo>
                  <a:lnTo>
                    <a:pt x="f0" y="f20"/>
                  </a:lnTo>
                  <a:lnTo>
                    <a:pt x="f18" y="f21"/>
                  </a:lnTo>
                  <a:lnTo>
                    <a:pt x="f22"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9" name="Freeform 78"/>
            <p:cNvSpPr/>
            <p:nvPr/>
          </p:nvSpPr>
          <p:spPr>
            <a:xfrm>
              <a:off x="4936680" y="4653360"/>
              <a:ext cx="666720" cy="140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0" name="Freeform 79"/>
            <p:cNvSpPr/>
            <p:nvPr/>
          </p:nvSpPr>
          <p:spPr>
            <a:xfrm>
              <a:off x="5047920" y="4209480"/>
              <a:ext cx="475200" cy="460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8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1" name="Freeform 80"/>
            <p:cNvSpPr/>
            <p:nvPr/>
          </p:nvSpPr>
          <p:spPr>
            <a:xfrm>
              <a:off x="5014800" y="4768919"/>
              <a:ext cx="503280" cy="9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8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2" name="Freeform 81"/>
            <p:cNvSpPr/>
            <p:nvPr/>
          </p:nvSpPr>
          <p:spPr>
            <a:xfrm>
              <a:off x="4842720" y="3886200"/>
              <a:ext cx="871919" cy="366480"/>
            </a:xfrm>
            <a:custGeom>
              <a:avLst/>
              <a:gdLst>
                <a:gd name="f0" fmla="val 0"/>
                <a:gd name="f1" fmla="val 1375"/>
                <a:gd name="f2" fmla="val 578"/>
                <a:gd name="f3" fmla="val 576"/>
                <a:gd name="f4" fmla="val 682"/>
              </a:gdLst>
              <a:ahLst/>
              <a:cxnLst>
                <a:cxn ang="3cd4">
                  <a:pos x="hc" y="t"/>
                </a:cxn>
                <a:cxn ang="0">
                  <a:pos x="r" y="vc"/>
                </a:cxn>
                <a:cxn ang="cd4">
                  <a:pos x="hc" y="b"/>
                </a:cxn>
                <a:cxn ang="cd2">
                  <a:pos x="l" y="vc"/>
                </a:cxn>
              </a:cxnLst>
              <a:rect l="l" t="t" r="r" b="b"/>
              <a:pathLst>
                <a:path w="1375" h="578">
                  <a:moveTo>
                    <a:pt x="f1" y="f3"/>
                  </a:moveTo>
                  <a:lnTo>
                    <a:pt x="f4" y="f0"/>
                  </a:lnTo>
                  <a:lnTo>
                    <a:pt x="f0" y="f2"/>
                  </a:lnTo>
                  <a:lnTo>
                    <a:pt x="f1" y="f3"/>
                  </a:lnTo>
                  <a:close/>
                </a:path>
              </a:pathLst>
            </a:custGeom>
            <a:solidFill>
              <a:srgbClr val="008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3" name="Freeform 82"/>
            <p:cNvSpPr/>
            <p:nvPr/>
          </p:nvSpPr>
          <p:spPr>
            <a:xfrm>
              <a:off x="5120280" y="4302000"/>
              <a:ext cx="314280" cy="255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4" name="Freeform 83"/>
            <p:cNvSpPr/>
            <p:nvPr/>
          </p:nvSpPr>
          <p:spPr>
            <a:xfrm>
              <a:off x="5100120" y="4505040"/>
              <a:ext cx="158040" cy="119160"/>
            </a:xfrm>
            <a:custGeom>
              <a:avLst/>
              <a:gdLst>
                <a:gd name="f0" fmla="val 180"/>
                <a:gd name="f1" fmla="val 0"/>
                <a:gd name="f2" fmla="val 249"/>
                <a:gd name="f3" fmla="val 187"/>
                <a:gd name="f4" fmla="val 125"/>
                <a:gd name="f5" fmla="val 150"/>
                <a:gd name="f6" fmla="val 185"/>
                <a:gd name="f7" fmla="val 173"/>
                <a:gd name="f8" fmla="val 195"/>
                <a:gd name="f9" fmla="val 171"/>
                <a:gd name="f10" fmla="val 213"/>
                <a:gd name="f11" fmla="val 160"/>
                <a:gd name="f12" fmla="val 228"/>
                <a:gd name="f13" fmla="val 146"/>
                <a:gd name="f14" fmla="val 240"/>
                <a:gd name="f15" fmla="val 130"/>
                <a:gd name="f16" fmla="val 247"/>
                <a:gd name="f17" fmla="val 112"/>
                <a:gd name="f18" fmla="val 93"/>
                <a:gd name="f19" fmla="val 74"/>
                <a:gd name="f20" fmla="val 56"/>
                <a:gd name="f21" fmla="val 41"/>
                <a:gd name="f22" fmla="val 27"/>
                <a:gd name="f23" fmla="val 16"/>
                <a:gd name="f24" fmla="val 6"/>
                <a:gd name="f25" fmla="val 2"/>
                <a:gd name="f26" fmla="val 99"/>
                <a:gd name="f27" fmla="val 76"/>
                <a:gd name="f28" fmla="val 54"/>
                <a:gd name="f29" fmla="val 37"/>
                <a:gd name="f30" fmla="val 21"/>
                <a:gd name="f31" fmla="val 10"/>
                <a:gd name="f32" fmla="val 3"/>
              </a:gdLst>
              <a:ahLst/>
              <a:cxnLst>
                <a:cxn ang="3cd4">
                  <a:pos x="hc" y="t"/>
                </a:cxn>
                <a:cxn ang="0">
                  <a:pos x="r" y="vc"/>
                </a:cxn>
                <a:cxn ang="cd4">
                  <a:pos x="hc" y="b"/>
                </a:cxn>
                <a:cxn ang="cd2">
                  <a:pos x="l" y="vc"/>
                </a:cxn>
              </a:cxnLst>
              <a:rect l="l" t="t" r="r" b="b"/>
              <a:pathLst>
                <a:path w="249" h="187">
                  <a:moveTo>
                    <a:pt x="f4" y="f3"/>
                  </a:moveTo>
                  <a:lnTo>
                    <a:pt x="f5" y="f6"/>
                  </a:lnTo>
                  <a:lnTo>
                    <a:pt x="f7" y="f0"/>
                  </a:lnTo>
                  <a:lnTo>
                    <a:pt x="f8" y="f9"/>
                  </a:lnTo>
                  <a:lnTo>
                    <a:pt x="f10" y="f11"/>
                  </a:lnTo>
                  <a:lnTo>
                    <a:pt x="f12" y="f13"/>
                  </a:lnTo>
                  <a:lnTo>
                    <a:pt x="f14" y="f15"/>
                  </a:lnTo>
                  <a:lnTo>
                    <a:pt x="f16" y="f17"/>
                  </a:lnTo>
                  <a:lnTo>
                    <a:pt x="f2" y="f18"/>
                  </a:lnTo>
                  <a:lnTo>
                    <a:pt x="f16" y="f19"/>
                  </a:lnTo>
                  <a:lnTo>
                    <a:pt x="f14" y="f20"/>
                  </a:lnTo>
                  <a:lnTo>
                    <a:pt x="f12" y="f21"/>
                  </a:lnTo>
                  <a:lnTo>
                    <a:pt x="f10" y="f22"/>
                  </a:lnTo>
                  <a:lnTo>
                    <a:pt x="f8" y="f23"/>
                  </a:lnTo>
                  <a:lnTo>
                    <a:pt x="f7" y="f24"/>
                  </a:lnTo>
                  <a:lnTo>
                    <a:pt x="f5" y="f25"/>
                  </a:lnTo>
                  <a:lnTo>
                    <a:pt x="f4" y="f1"/>
                  </a:lnTo>
                  <a:lnTo>
                    <a:pt x="f26" y="f25"/>
                  </a:lnTo>
                  <a:lnTo>
                    <a:pt x="f27" y="f24"/>
                  </a:lnTo>
                  <a:lnTo>
                    <a:pt x="f28" y="f23"/>
                  </a:lnTo>
                  <a:lnTo>
                    <a:pt x="f29" y="f22"/>
                  </a:lnTo>
                  <a:lnTo>
                    <a:pt x="f30" y="f21"/>
                  </a:lnTo>
                  <a:lnTo>
                    <a:pt x="f31" y="f20"/>
                  </a:lnTo>
                  <a:lnTo>
                    <a:pt x="f32" y="f19"/>
                  </a:lnTo>
                  <a:lnTo>
                    <a:pt x="f1" y="f18"/>
                  </a:lnTo>
                  <a:lnTo>
                    <a:pt x="f32" y="f17"/>
                  </a:lnTo>
                  <a:lnTo>
                    <a:pt x="f31" y="f15"/>
                  </a:lnTo>
                  <a:lnTo>
                    <a:pt x="f30" y="f13"/>
                  </a:lnTo>
                  <a:lnTo>
                    <a:pt x="f29" y="f11"/>
                  </a:lnTo>
                  <a:lnTo>
                    <a:pt x="f28" y="f9"/>
                  </a:lnTo>
                  <a:lnTo>
                    <a:pt x="f27" y="f0"/>
                  </a:lnTo>
                  <a:lnTo>
                    <a:pt x="f26" y="f6"/>
                  </a:lnTo>
                  <a:lnTo>
                    <a:pt x="f4" y="f3"/>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5" name="Freeform 84"/>
            <p:cNvSpPr/>
            <p:nvPr/>
          </p:nvSpPr>
          <p:spPr>
            <a:xfrm>
              <a:off x="5149440" y="4456800"/>
              <a:ext cx="171000" cy="142920"/>
            </a:xfrm>
            <a:custGeom>
              <a:avLst/>
              <a:gdLst>
                <a:gd name="f0" fmla="val 0"/>
                <a:gd name="f1" fmla="val 271"/>
                <a:gd name="f2" fmla="val 225"/>
                <a:gd name="f3" fmla="val 136"/>
                <a:gd name="f4" fmla="val 164"/>
                <a:gd name="f5" fmla="val 223"/>
                <a:gd name="f6" fmla="val 189"/>
                <a:gd name="f7" fmla="val 216"/>
                <a:gd name="f8" fmla="val 212"/>
                <a:gd name="f9" fmla="val 206"/>
                <a:gd name="f10" fmla="val 232"/>
                <a:gd name="f11" fmla="val 192"/>
                <a:gd name="f12" fmla="val 248"/>
                <a:gd name="f13" fmla="val 176"/>
                <a:gd name="f14" fmla="val 261"/>
                <a:gd name="f15" fmla="val 156"/>
                <a:gd name="f16" fmla="val 269"/>
                <a:gd name="f17" fmla="val 113"/>
                <a:gd name="f18" fmla="val 89"/>
                <a:gd name="f19" fmla="val 69"/>
                <a:gd name="f20" fmla="val 49"/>
                <a:gd name="f21" fmla="val 33"/>
                <a:gd name="f22" fmla="val 19"/>
                <a:gd name="f23" fmla="val 9"/>
                <a:gd name="f24" fmla="val 2"/>
                <a:gd name="f25" fmla="val 109"/>
                <a:gd name="f26" fmla="val 83"/>
                <a:gd name="f27" fmla="val 60"/>
                <a:gd name="f28" fmla="val 40"/>
                <a:gd name="f29" fmla="val 23"/>
                <a:gd name="f30" fmla="val 11"/>
                <a:gd name="f31" fmla="val 3"/>
              </a:gdLst>
              <a:ahLst/>
              <a:cxnLst>
                <a:cxn ang="3cd4">
                  <a:pos x="hc" y="t"/>
                </a:cxn>
                <a:cxn ang="0">
                  <a:pos x="r" y="vc"/>
                </a:cxn>
                <a:cxn ang="cd4">
                  <a:pos x="hc" y="b"/>
                </a:cxn>
                <a:cxn ang="cd2">
                  <a:pos x="l" y="vc"/>
                </a:cxn>
              </a:cxnLst>
              <a:rect l="l" t="t" r="r" b="b"/>
              <a:pathLst>
                <a:path w="271" h="225">
                  <a:moveTo>
                    <a:pt x="f3" y="f2"/>
                  </a:moveTo>
                  <a:lnTo>
                    <a:pt x="f4" y="f5"/>
                  </a:lnTo>
                  <a:lnTo>
                    <a:pt x="f6" y="f7"/>
                  </a:lnTo>
                  <a:lnTo>
                    <a:pt x="f8" y="f9"/>
                  </a:lnTo>
                  <a:lnTo>
                    <a:pt x="f10" y="f11"/>
                  </a:lnTo>
                  <a:lnTo>
                    <a:pt x="f12" y="f13"/>
                  </a:lnTo>
                  <a:lnTo>
                    <a:pt x="f14" y="f15"/>
                  </a:lnTo>
                  <a:lnTo>
                    <a:pt x="f16" y="f3"/>
                  </a:lnTo>
                  <a:lnTo>
                    <a:pt x="f1" y="f17"/>
                  </a:lnTo>
                  <a:lnTo>
                    <a:pt x="f16" y="f18"/>
                  </a:lnTo>
                  <a:lnTo>
                    <a:pt x="f14" y="f19"/>
                  </a:lnTo>
                  <a:lnTo>
                    <a:pt x="f12"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3"/>
                  </a:lnTo>
                  <a:lnTo>
                    <a:pt x="f30" y="f15"/>
                  </a:lnTo>
                  <a:lnTo>
                    <a:pt x="f29" y="f13"/>
                  </a:lnTo>
                  <a:lnTo>
                    <a:pt x="f28" y="f11"/>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6" name="Freeform 85"/>
            <p:cNvSpPr/>
            <p:nvPr/>
          </p:nvSpPr>
          <p:spPr>
            <a:xfrm>
              <a:off x="5238360" y="4471920"/>
              <a:ext cx="162000" cy="128880"/>
            </a:xfrm>
            <a:custGeom>
              <a:avLst/>
              <a:gdLst>
                <a:gd name="f0" fmla="val 0"/>
                <a:gd name="f1" fmla="val 257"/>
                <a:gd name="f2" fmla="val 204"/>
                <a:gd name="f3" fmla="val 128"/>
                <a:gd name="f4" fmla="val 154"/>
                <a:gd name="f5" fmla="val 201"/>
                <a:gd name="f6" fmla="val 178"/>
                <a:gd name="f7" fmla="val 196"/>
                <a:gd name="f8" fmla="val 200"/>
                <a:gd name="f9" fmla="val 186"/>
                <a:gd name="f10" fmla="val 219"/>
                <a:gd name="f11" fmla="val 174"/>
                <a:gd name="f12" fmla="val 235"/>
                <a:gd name="f13" fmla="val 159"/>
                <a:gd name="f14" fmla="val 246"/>
                <a:gd name="f15" fmla="val 141"/>
                <a:gd name="f16" fmla="val 254"/>
                <a:gd name="f17" fmla="val 122"/>
                <a:gd name="f18" fmla="val 101"/>
                <a:gd name="f19" fmla="val 80"/>
                <a:gd name="f20" fmla="val 62"/>
                <a:gd name="f21" fmla="val 45"/>
                <a:gd name="f22" fmla="val 30"/>
                <a:gd name="f23" fmla="val 17"/>
                <a:gd name="f24" fmla="val 8"/>
                <a:gd name="f25" fmla="val 2"/>
                <a:gd name="f26" fmla="val 102"/>
                <a:gd name="f27" fmla="val 78"/>
                <a:gd name="f28" fmla="val 56"/>
                <a:gd name="f29" fmla="val 38"/>
                <a:gd name="f30" fmla="val 22"/>
                <a:gd name="f31" fmla="val 10"/>
              </a:gdLst>
              <a:ahLst/>
              <a:cxnLst>
                <a:cxn ang="3cd4">
                  <a:pos x="hc" y="t"/>
                </a:cxn>
                <a:cxn ang="0">
                  <a:pos x="r" y="vc"/>
                </a:cxn>
                <a:cxn ang="cd4">
                  <a:pos x="hc" y="b"/>
                </a:cxn>
                <a:cxn ang="cd2">
                  <a:pos x="l" y="vc"/>
                </a:cxn>
              </a:cxnLst>
              <a:rect l="l" t="t" r="r" b="b"/>
              <a:pathLst>
                <a:path w="257" h="204">
                  <a:moveTo>
                    <a:pt x="f3" y="f2"/>
                  </a:moveTo>
                  <a:lnTo>
                    <a:pt x="f4" y="f5"/>
                  </a:lnTo>
                  <a:lnTo>
                    <a:pt x="f6" y="f7"/>
                  </a:lnTo>
                  <a:lnTo>
                    <a:pt x="f8" y="f9"/>
                  </a:lnTo>
                  <a:lnTo>
                    <a:pt x="f10" y="f11"/>
                  </a:lnTo>
                  <a:lnTo>
                    <a:pt x="f12" y="f13"/>
                  </a:lnTo>
                  <a:lnTo>
                    <a:pt x="f14" y="f15"/>
                  </a:lnTo>
                  <a:lnTo>
                    <a:pt x="f16" y="f17"/>
                  </a:lnTo>
                  <a:lnTo>
                    <a:pt x="f1" y="f18"/>
                  </a:lnTo>
                  <a:lnTo>
                    <a:pt x="f16" y="f19"/>
                  </a:lnTo>
                  <a:lnTo>
                    <a:pt x="f14" y="f20"/>
                  </a:lnTo>
                  <a:lnTo>
                    <a:pt x="f12" y="f21"/>
                  </a:lnTo>
                  <a:lnTo>
                    <a:pt x="f10" y="f22"/>
                  </a:lnTo>
                  <a:lnTo>
                    <a:pt x="f8" y="f23"/>
                  </a:lnTo>
                  <a:lnTo>
                    <a:pt x="f6" y="f24"/>
                  </a:lnTo>
                  <a:lnTo>
                    <a:pt x="f4" y="f25"/>
                  </a:lnTo>
                  <a:lnTo>
                    <a:pt x="f3" y="f0"/>
                  </a:lnTo>
                  <a:lnTo>
                    <a:pt x="f26" y="f25"/>
                  </a:lnTo>
                  <a:lnTo>
                    <a:pt x="f27" y="f24"/>
                  </a:lnTo>
                  <a:lnTo>
                    <a:pt x="f28" y="f23"/>
                  </a:lnTo>
                  <a:lnTo>
                    <a:pt x="f29" y="f22"/>
                  </a:lnTo>
                  <a:lnTo>
                    <a:pt x="f30" y="f21"/>
                  </a:lnTo>
                  <a:lnTo>
                    <a:pt x="f31" y="f20"/>
                  </a:lnTo>
                  <a:lnTo>
                    <a:pt x="f25" y="f19"/>
                  </a:lnTo>
                  <a:lnTo>
                    <a:pt x="f0" y="f18"/>
                  </a:lnTo>
                  <a:lnTo>
                    <a:pt x="f25" y="f17"/>
                  </a:lnTo>
                  <a:lnTo>
                    <a:pt x="f31" y="f15"/>
                  </a:lnTo>
                  <a:lnTo>
                    <a:pt x="f30" y="f13"/>
                  </a:lnTo>
                  <a:lnTo>
                    <a:pt x="f29" y="f11"/>
                  </a:lnTo>
                  <a:lnTo>
                    <a:pt x="f28" y="f9"/>
                  </a:lnTo>
                  <a:lnTo>
                    <a:pt x="f27" y="f7"/>
                  </a:lnTo>
                  <a:lnTo>
                    <a:pt x="f26"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7" name="Freeform 86"/>
            <p:cNvSpPr/>
            <p:nvPr/>
          </p:nvSpPr>
          <p:spPr>
            <a:xfrm>
              <a:off x="5342040" y="4525200"/>
              <a:ext cx="123840" cy="114120"/>
            </a:xfrm>
            <a:custGeom>
              <a:avLst/>
              <a:gdLst>
                <a:gd name="f0" fmla="val 0"/>
                <a:gd name="f1" fmla="val 196"/>
                <a:gd name="f2" fmla="val 181"/>
                <a:gd name="f3" fmla="val 98"/>
                <a:gd name="f4" fmla="val 118"/>
                <a:gd name="f5" fmla="val 178"/>
                <a:gd name="f6" fmla="val 136"/>
                <a:gd name="f7" fmla="val 174"/>
                <a:gd name="f8" fmla="val 154"/>
                <a:gd name="f9" fmla="val 166"/>
                <a:gd name="f10" fmla="val 167"/>
                <a:gd name="f11" fmla="val 179"/>
                <a:gd name="f12" fmla="val 141"/>
                <a:gd name="f13" fmla="val 188"/>
                <a:gd name="f14" fmla="val 125"/>
                <a:gd name="f15" fmla="val 194"/>
                <a:gd name="f16" fmla="val 109"/>
                <a:gd name="f17" fmla="val 91"/>
                <a:gd name="f18" fmla="val 72"/>
                <a:gd name="f19" fmla="val 55"/>
                <a:gd name="f20" fmla="val 40"/>
                <a:gd name="f21" fmla="val 26"/>
                <a:gd name="f22" fmla="val 15"/>
                <a:gd name="f23" fmla="val 7"/>
                <a:gd name="f24" fmla="val 2"/>
                <a:gd name="f25" fmla="val 79"/>
                <a:gd name="f26" fmla="val 60"/>
                <a:gd name="f27" fmla="val 43"/>
                <a:gd name="f28" fmla="val 29"/>
                <a:gd name="f29" fmla="val 18"/>
                <a:gd name="f30" fmla="val 9"/>
                <a:gd name="f31" fmla="val 3"/>
              </a:gdLst>
              <a:ahLst/>
              <a:cxnLst>
                <a:cxn ang="3cd4">
                  <a:pos x="hc" y="t"/>
                </a:cxn>
                <a:cxn ang="0">
                  <a:pos x="r" y="vc"/>
                </a:cxn>
                <a:cxn ang="cd4">
                  <a:pos x="hc" y="b"/>
                </a:cxn>
                <a:cxn ang="cd2">
                  <a:pos x="l" y="vc"/>
                </a:cxn>
              </a:cxnLst>
              <a:rect l="l" t="t" r="r" b="b"/>
              <a:pathLst>
                <a:path w="196" h="181">
                  <a:moveTo>
                    <a:pt x="f3" y="f2"/>
                  </a:moveTo>
                  <a:lnTo>
                    <a:pt x="f4" y="f5"/>
                  </a:lnTo>
                  <a:lnTo>
                    <a:pt x="f6" y="f7"/>
                  </a:lnTo>
                  <a:lnTo>
                    <a:pt x="f8" y="f9"/>
                  </a:lnTo>
                  <a:lnTo>
                    <a:pt x="f10" y="f8"/>
                  </a:lnTo>
                  <a:lnTo>
                    <a:pt x="f11" y="f12"/>
                  </a:lnTo>
                  <a:lnTo>
                    <a:pt x="f13" y="f14"/>
                  </a:lnTo>
                  <a:lnTo>
                    <a:pt x="f15" y="f16"/>
                  </a:lnTo>
                  <a:lnTo>
                    <a:pt x="f1" y="f17"/>
                  </a:lnTo>
                  <a:lnTo>
                    <a:pt x="f15" y="f18"/>
                  </a:lnTo>
                  <a:lnTo>
                    <a:pt x="f13" y="f19"/>
                  </a:lnTo>
                  <a:lnTo>
                    <a:pt x="f11"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16"/>
                  </a:lnTo>
                  <a:lnTo>
                    <a:pt x="f30" y="f14"/>
                  </a:lnTo>
                  <a:lnTo>
                    <a:pt x="f29" y="f12"/>
                  </a:lnTo>
                  <a:lnTo>
                    <a:pt x="f28" y="f8"/>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8" name="Freeform 87"/>
            <p:cNvSpPr/>
            <p:nvPr/>
          </p:nvSpPr>
          <p:spPr>
            <a:xfrm>
              <a:off x="5205240" y="4493520"/>
              <a:ext cx="50400" cy="37800"/>
            </a:xfrm>
            <a:custGeom>
              <a:avLst/>
              <a:gdLst>
                <a:gd name="f0" fmla="val 0"/>
                <a:gd name="f1" fmla="val 80"/>
                <a:gd name="f2" fmla="val 61"/>
                <a:gd name="f3" fmla="val 39"/>
                <a:gd name="f4" fmla="val 47"/>
                <a:gd name="f5" fmla="val 60"/>
                <a:gd name="f6" fmla="val 54"/>
                <a:gd name="f7" fmla="val 59"/>
                <a:gd name="f8" fmla="val 55"/>
                <a:gd name="f9" fmla="val 68"/>
                <a:gd name="f10" fmla="val 52"/>
                <a:gd name="f11" fmla="val 73"/>
                <a:gd name="f12" fmla="val 76"/>
                <a:gd name="f13" fmla="val 43"/>
                <a:gd name="f14" fmla="val 78"/>
                <a:gd name="f15" fmla="val 37"/>
                <a:gd name="f16" fmla="val 31"/>
                <a:gd name="f17" fmla="val 25"/>
                <a:gd name="f18" fmla="val 19"/>
                <a:gd name="f19" fmla="val 14"/>
                <a:gd name="f20" fmla="val 9"/>
                <a:gd name="f21" fmla="val 6"/>
                <a:gd name="f22" fmla="val 2"/>
                <a:gd name="f23" fmla="val 1"/>
                <a:gd name="f24" fmla="val 24"/>
                <a:gd name="f25" fmla="val 17"/>
                <a:gd name="f26" fmla="val 12"/>
                <a:gd name="f27" fmla="val 7"/>
                <a:gd name="f28" fmla="val 4"/>
              </a:gdLst>
              <a:ahLst/>
              <a:cxnLst>
                <a:cxn ang="3cd4">
                  <a:pos x="hc" y="t"/>
                </a:cxn>
                <a:cxn ang="0">
                  <a:pos x="r" y="vc"/>
                </a:cxn>
                <a:cxn ang="cd4">
                  <a:pos x="hc" y="b"/>
                </a:cxn>
                <a:cxn ang="cd2">
                  <a:pos x="l" y="vc"/>
                </a:cxn>
              </a:cxnLst>
              <a:rect l="l" t="t" r="r" b="b"/>
              <a:pathLst>
                <a:path w="80"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16" y="f23"/>
                  </a:lnTo>
                  <a:lnTo>
                    <a:pt x="f24"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24" y="f7"/>
                  </a:lnTo>
                  <a:lnTo>
                    <a:pt x="f16"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9" name="Freeform 88"/>
            <p:cNvSpPr/>
            <p:nvPr/>
          </p:nvSpPr>
          <p:spPr>
            <a:xfrm>
              <a:off x="5119200" y="4549319"/>
              <a:ext cx="50400" cy="40320"/>
            </a:xfrm>
            <a:custGeom>
              <a:avLst/>
              <a:gdLst>
                <a:gd name="f0" fmla="val 0"/>
                <a:gd name="f1" fmla="val 80"/>
                <a:gd name="f2" fmla="val 62"/>
                <a:gd name="f3" fmla="val 41"/>
                <a:gd name="f4" fmla="val 49"/>
                <a:gd name="f5" fmla="val 61"/>
                <a:gd name="f6" fmla="val 56"/>
                <a:gd name="f7" fmla="val 60"/>
                <a:gd name="f8" fmla="val 68"/>
                <a:gd name="f9" fmla="val 53"/>
                <a:gd name="f10" fmla="val 73"/>
                <a:gd name="f11" fmla="val 48"/>
                <a:gd name="f12" fmla="val 76"/>
                <a:gd name="f13" fmla="val 44"/>
                <a:gd name="f14" fmla="val 79"/>
                <a:gd name="f15" fmla="val 37"/>
                <a:gd name="f16" fmla="val 31"/>
                <a:gd name="f17" fmla="val 25"/>
                <a:gd name="f18" fmla="val 18"/>
                <a:gd name="f19" fmla="val 14"/>
                <a:gd name="f20" fmla="val 9"/>
                <a:gd name="f21" fmla="val 6"/>
                <a:gd name="f22" fmla="val 2"/>
                <a:gd name="f23" fmla="val 1"/>
                <a:gd name="f24" fmla="val 32"/>
                <a:gd name="f25" fmla="val 26"/>
                <a:gd name="f26" fmla="val 19"/>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2" y="f6"/>
                  </a:lnTo>
                  <a:lnTo>
                    <a:pt x="f8" y="f9"/>
                  </a:lnTo>
                  <a:lnTo>
                    <a:pt x="f10" y="f11"/>
                  </a:lnTo>
                  <a:lnTo>
                    <a:pt x="f12" y="f13"/>
                  </a:lnTo>
                  <a:lnTo>
                    <a:pt x="f14" y="f15"/>
                  </a:lnTo>
                  <a:lnTo>
                    <a:pt x="f1" y="f16"/>
                  </a:lnTo>
                  <a:lnTo>
                    <a:pt x="f14" y="f17"/>
                  </a:lnTo>
                  <a:lnTo>
                    <a:pt x="f12" y="f18"/>
                  </a:lnTo>
                  <a:lnTo>
                    <a:pt x="f10" y="f19"/>
                  </a:lnTo>
                  <a:lnTo>
                    <a:pt x="f8" y="f20"/>
                  </a:lnTo>
                  <a:lnTo>
                    <a:pt x="f2" y="f21"/>
                  </a:lnTo>
                  <a:lnTo>
                    <a:pt x="f6" y="f22"/>
                  </a:lnTo>
                  <a:lnTo>
                    <a:pt x="f4" y="f23"/>
                  </a:lnTo>
                  <a:lnTo>
                    <a:pt x="f3" y="f0"/>
                  </a:lnTo>
                  <a:lnTo>
                    <a:pt x="f24" y="f23"/>
                  </a:lnTo>
                  <a:lnTo>
                    <a:pt x="f25" y="f22"/>
                  </a:lnTo>
                  <a:lnTo>
                    <a:pt x="f26" y="f21"/>
                  </a:lnTo>
                  <a:lnTo>
                    <a:pt x="f27" y="f20"/>
                  </a:lnTo>
                  <a:lnTo>
                    <a:pt x="f28" y="f19"/>
                  </a:lnTo>
                  <a:lnTo>
                    <a:pt x="f29" y="f18"/>
                  </a:lnTo>
                  <a:lnTo>
                    <a:pt x="f23" y="f17"/>
                  </a:lnTo>
                  <a:lnTo>
                    <a:pt x="f0" y="f16"/>
                  </a:lnTo>
                  <a:lnTo>
                    <a:pt x="f23" y="f15"/>
                  </a:lnTo>
                  <a:lnTo>
                    <a:pt x="f29" y="f13"/>
                  </a:lnTo>
                  <a:lnTo>
                    <a:pt x="f28" y="f11"/>
                  </a:lnTo>
                  <a:lnTo>
                    <a:pt x="f27" y="f9"/>
                  </a:lnTo>
                  <a:lnTo>
                    <a:pt x="f26" y="f6"/>
                  </a:lnTo>
                  <a:lnTo>
                    <a:pt x="f25"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0" name="Freeform 89"/>
            <p:cNvSpPr/>
            <p:nvPr/>
          </p:nvSpPr>
          <p:spPr>
            <a:xfrm>
              <a:off x="5240520" y="4627800"/>
              <a:ext cx="49320" cy="39240"/>
            </a:xfrm>
            <a:custGeom>
              <a:avLst/>
              <a:gdLst>
                <a:gd name="f0" fmla="val 0"/>
                <a:gd name="f1" fmla="val 80"/>
                <a:gd name="f2" fmla="val 62"/>
                <a:gd name="f3" fmla="val 40"/>
                <a:gd name="f4" fmla="val 48"/>
                <a:gd name="f5" fmla="val 61"/>
                <a:gd name="f6" fmla="val 55"/>
                <a:gd name="f7" fmla="val 60"/>
                <a:gd name="f8" fmla="val 57"/>
                <a:gd name="f9" fmla="val 68"/>
                <a:gd name="f10" fmla="val 53"/>
                <a:gd name="f11" fmla="val 73"/>
                <a:gd name="f12" fmla="val 49"/>
                <a:gd name="f13" fmla="val 76"/>
                <a:gd name="f14" fmla="val 44"/>
                <a:gd name="f15" fmla="val 79"/>
                <a:gd name="f16" fmla="val 37"/>
                <a:gd name="f17" fmla="val 31"/>
                <a:gd name="f18" fmla="val 25"/>
                <a:gd name="f19" fmla="val 19"/>
                <a:gd name="f20" fmla="val 14"/>
                <a:gd name="f21" fmla="val 9"/>
                <a:gd name="f22" fmla="val 6"/>
                <a:gd name="f23" fmla="val 2"/>
                <a:gd name="f24" fmla="val 1"/>
                <a:gd name="f25" fmla="val 32"/>
                <a:gd name="f26" fmla="val 18"/>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5" y="f8"/>
                  </a:lnTo>
                  <a:lnTo>
                    <a:pt x="f9" y="f10"/>
                  </a:lnTo>
                  <a:lnTo>
                    <a:pt x="f11" y="f12"/>
                  </a:lnTo>
                  <a:lnTo>
                    <a:pt x="f13" y="f14"/>
                  </a:lnTo>
                  <a:lnTo>
                    <a:pt x="f15" y="f16"/>
                  </a:lnTo>
                  <a:lnTo>
                    <a:pt x="f1" y="f17"/>
                  </a:lnTo>
                  <a:lnTo>
                    <a:pt x="f15" y="f18"/>
                  </a:lnTo>
                  <a:lnTo>
                    <a:pt x="f13" y="f19"/>
                  </a:lnTo>
                  <a:lnTo>
                    <a:pt x="f11" y="f20"/>
                  </a:lnTo>
                  <a:lnTo>
                    <a:pt x="f9" y="f21"/>
                  </a:lnTo>
                  <a:lnTo>
                    <a:pt x="f5" y="f22"/>
                  </a:lnTo>
                  <a:lnTo>
                    <a:pt x="f6" y="f23"/>
                  </a:lnTo>
                  <a:lnTo>
                    <a:pt x="f4" y="f24"/>
                  </a:lnTo>
                  <a:lnTo>
                    <a:pt x="f3" y="f0"/>
                  </a:lnTo>
                  <a:lnTo>
                    <a:pt x="f25" y="f24"/>
                  </a:lnTo>
                  <a:lnTo>
                    <a:pt x="f18" y="f23"/>
                  </a:lnTo>
                  <a:lnTo>
                    <a:pt x="f26" y="f22"/>
                  </a:lnTo>
                  <a:lnTo>
                    <a:pt x="f27" y="f21"/>
                  </a:lnTo>
                  <a:lnTo>
                    <a:pt x="f28" y="f20"/>
                  </a:lnTo>
                  <a:lnTo>
                    <a:pt x="f29" y="f19"/>
                  </a:lnTo>
                  <a:lnTo>
                    <a:pt x="f23" y="f18"/>
                  </a:lnTo>
                  <a:lnTo>
                    <a:pt x="f0" y="f17"/>
                  </a:lnTo>
                  <a:lnTo>
                    <a:pt x="f23" y="f16"/>
                  </a:lnTo>
                  <a:lnTo>
                    <a:pt x="f29" y="f14"/>
                  </a:lnTo>
                  <a:lnTo>
                    <a:pt x="f28" y="f12"/>
                  </a:lnTo>
                  <a:lnTo>
                    <a:pt x="f27" y="f10"/>
                  </a:lnTo>
                  <a:lnTo>
                    <a:pt x="f26" y="f8"/>
                  </a:lnTo>
                  <a:lnTo>
                    <a:pt x="f18" y="f7"/>
                  </a:lnTo>
                  <a:lnTo>
                    <a:pt x="f25"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1" name="Freeform 90"/>
            <p:cNvSpPr/>
            <p:nvPr/>
          </p:nvSpPr>
          <p:spPr>
            <a:xfrm>
              <a:off x="5325840" y="4549319"/>
              <a:ext cx="49320" cy="37800"/>
            </a:xfrm>
            <a:custGeom>
              <a:avLst/>
              <a:gdLst>
                <a:gd name="f0" fmla="val 0"/>
                <a:gd name="f1" fmla="val 78"/>
                <a:gd name="f2" fmla="val 61"/>
                <a:gd name="f3" fmla="val 39"/>
                <a:gd name="f4" fmla="val 47"/>
                <a:gd name="f5" fmla="val 60"/>
                <a:gd name="f6" fmla="val 54"/>
                <a:gd name="f7" fmla="val 59"/>
                <a:gd name="f8" fmla="val 55"/>
                <a:gd name="f9" fmla="val 67"/>
                <a:gd name="f10" fmla="val 52"/>
                <a:gd name="f11" fmla="val 71"/>
                <a:gd name="f12" fmla="val 75"/>
                <a:gd name="f13" fmla="val 42"/>
                <a:gd name="f14" fmla="val 77"/>
                <a:gd name="f15" fmla="val 35"/>
                <a:gd name="f16" fmla="val 30"/>
                <a:gd name="f17" fmla="val 24"/>
                <a:gd name="f18" fmla="val 18"/>
                <a:gd name="f19" fmla="val 14"/>
                <a:gd name="f20" fmla="val 9"/>
                <a:gd name="f21" fmla="val 6"/>
                <a:gd name="f22" fmla="val 2"/>
                <a:gd name="f23" fmla="val 1"/>
                <a:gd name="f24" fmla="val 31"/>
                <a:gd name="f25" fmla="val 17"/>
                <a:gd name="f26" fmla="val 12"/>
                <a:gd name="f27" fmla="val 7"/>
                <a:gd name="f28" fmla="val 3"/>
              </a:gdLst>
              <a:ahLst/>
              <a:cxnLst>
                <a:cxn ang="3cd4">
                  <a:pos x="hc" y="t"/>
                </a:cxn>
                <a:cxn ang="0">
                  <a:pos x="r" y="vc"/>
                </a:cxn>
                <a:cxn ang="cd4">
                  <a:pos x="hc" y="b"/>
                </a:cxn>
                <a:cxn ang="cd2">
                  <a:pos x="l" y="vc"/>
                </a:cxn>
              </a:cxnLst>
              <a:rect l="l" t="t" r="r" b="b"/>
              <a:pathLst>
                <a:path w="78"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24" y="f23"/>
                  </a:lnTo>
                  <a:lnTo>
                    <a:pt x="f17"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17"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2" name="Freeform 91"/>
            <p:cNvSpPr/>
            <p:nvPr/>
          </p:nvSpPr>
          <p:spPr>
            <a:xfrm>
              <a:off x="5328360" y="4616280"/>
              <a:ext cx="35280" cy="26640"/>
            </a:xfrm>
            <a:custGeom>
              <a:avLst/>
              <a:gdLst>
                <a:gd name="f0" fmla="val 0"/>
                <a:gd name="f1" fmla="val 55"/>
                <a:gd name="f2" fmla="val 42"/>
                <a:gd name="f3" fmla="val 27"/>
                <a:gd name="f4" fmla="val 39"/>
                <a:gd name="f5" fmla="val 41"/>
                <a:gd name="f6" fmla="val 47"/>
                <a:gd name="f7" fmla="val 37"/>
                <a:gd name="f8" fmla="val 53"/>
                <a:gd name="f9" fmla="val 30"/>
                <a:gd name="f10" fmla="val 20"/>
                <a:gd name="f11" fmla="val 12"/>
                <a:gd name="f12" fmla="val 5"/>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3" name="Freeform 92"/>
            <p:cNvSpPr/>
            <p:nvPr/>
          </p:nvSpPr>
          <p:spPr>
            <a:xfrm>
              <a:off x="5298840" y="4501080"/>
              <a:ext cx="34200" cy="27720"/>
            </a:xfrm>
            <a:custGeom>
              <a:avLst/>
              <a:gdLst>
                <a:gd name="f0" fmla="val 0"/>
                <a:gd name="f1" fmla="val 55"/>
                <a:gd name="f2" fmla="val 43"/>
                <a:gd name="f3" fmla="val 27"/>
                <a:gd name="f4" fmla="val 38"/>
                <a:gd name="f5" fmla="val 41"/>
                <a:gd name="f6" fmla="val 47"/>
                <a:gd name="f7" fmla="val 37"/>
                <a:gd name="f8" fmla="val 53"/>
                <a:gd name="f9" fmla="val 30"/>
                <a:gd name="f10" fmla="val 21"/>
                <a:gd name="f11" fmla="val 13"/>
                <a:gd name="f12" fmla="val 6"/>
                <a:gd name="f13" fmla="val 1"/>
                <a:gd name="f14" fmla="val 16"/>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4" name="Freeform 93"/>
            <p:cNvSpPr/>
            <p:nvPr/>
          </p:nvSpPr>
          <p:spPr>
            <a:xfrm>
              <a:off x="5155920" y="4621680"/>
              <a:ext cx="35280" cy="26640"/>
            </a:xfrm>
            <a:custGeom>
              <a:avLst/>
              <a:gdLst>
                <a:gd name="f0" fmla="val 0"/>
                <a:gd name="f1" fmla="val 55"/>
                <a:gd name="f2" fmla="val 42"/>
                <a:gd name="f3" fmla="val 27"/>
                <a:gd name="f4" fmla="val 39"/>
                <a:gd name="f5" fmla="val 41"/>
                <a:gd name="f6" fmla="val 47"/>
                <a:gd name="f7" fmla="val 37"/>
                <a:gd name="f8" fmla="val 53"/>
                <a:gd name="f9" fmla="val 30"/>
                <a:gd name="f10" fmla="val 22"/>
                <a:gd name="f11" fmla="val 12"/>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5" name="Freeform 94"/>
            <p:cNvSpPr/>
            <p:nvPr/>
          </p:nvSpPr>
          <p:spPr>
            <a:xfrm>
              <a:off x="5215320" y="4565880"/>
              <a:ext cx="34200" cy="2664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6" name="Freeform 95"/>
            <p:cNvSpPr/>
            <p:nvPr/>
          </p:nvSpPr>
          <p:spPr>
            <a:xfrm>
              <a:off x="5054400" y="4596480"/>
              <a:ext cx="35640" cy="2628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2"/>
                <a:gd name="f14" fmla="val 17"/>
                <a:gd name="f15" fmla="val 8"/>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3" y="f11"/>
                  </a:lnTo>
                  <a:lnTo>
                    <a:pt x="f0" y="f10"/>
                  </a:lnTo>
                  <a:lnTo>
                    <a:pt x="f13"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7" name="Freeform 96"/>
            <p:cNvSpPr/>
            <p:nvPr/>
          </p:nvSpPr>
          <p:spPr>
            <a:xfrm>
              <a:off x="5412960" y="4590000"/>
              <a:ext cx="35640" cy="26280"/>
            </a:xfrm>
            <a:custGeom>
              <a:avLst/>
              <a:gdLst>
                <a:gd name="f0" fmla="val 0"/>
                <a:gd name="f1" fmla="val 56"/>
                <a:gd name="f2" fmla="val 43"/>
                <a:gd name="f3" fmla="val 28"/>
                <a:gd name="f4" fmla="val 38"/>
                <a:gd name="f5" fmla="val 42"/>
                <a:gd name="f6" fmla="val 48"/>
                <a:gd name="f7" fmla="val 37"/>
                <a:gd name="f8" fmla="val 53"/>
                <a:gd name="f9" fmla="val 30"/>
                <a:gd name="f10" fmla="val 21"/>
                <a:gd name="f11" fmla="val 13"/>
                <a:gd name="f12" fmla="val 6"/>
                <a:gd name="f13" fmla="val 1"/>
                <a:gd name="f14" fmla="val 18"/>
                <a:gd name="f15" fmla="val 8"/>
                <a:gd name="f16" fmla="val 3"/>
              </a:gdLst>
              <a:ahLst/>
              <a:cxnLst>
                <a:cxn ang="3cd4">
                  <a:pos x="hc" y="t"/>
                </a:cxn>
                <a:cxn ang="0">
                  <a:pos x="r" y="vc"/>
                </a:cxn>
                <a:cxn ang="cd4">
                  <a:pos x="hc" y="b"/>
                </a:cxn>
                <a:cxn ang="cd2">
                  <a:pos x="l" y="vc"/>
                </a:cxn>
              </a:cxnLst>
              <a:rect l="l" t="t" r="r" b="b"/>
              <a:pathLst>
                <a:path w="56"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8" name="Freeform 97"/>
            <p:cNvSpPr/>
            <p:nvPr/>
          </p:nvSpPr>
          <p:spPr>
            <a:xfrm>
              <a:off x="5125319" y="4042079"/>
              <a:ext cx="299160" cy="125280"/>
            </a:xfrm>
            <a:custGeom>
              <a:avLst/>
              <a:gdLst>
                <a:gd name="f0" fmla="val 0"/>
                <a:gd name="f1" fmla="val 472"/>
                <a:gd name="f2" fmla="val 198"/>
                <a:gd name="f3" fmla="val 197"/>
                <a:gd name="f4" fmla="val 233"/>
              </a:gdLst>
              <a:ahLst/>
              <a:cxnLst>
                <a:cxn ang="3cd4">
                  <a:pos x="hc" y="t"/>
                </a:cxn>
                <a:cxn ang="0">
                  <a:pos x="r" y="vc"/>
                </a:cxn>
                <a:cxn ang="cd4">
                  <a:pos x="hc" y="b"/>
                </a:cxn>
                <a:cxn ang="cd2">
                  <a:pos x="l" y="vc"/>
                </a:cxn>
              </a:cxnLst>
              <a:rect l="l" t="t" r="r" b="b"/>
              <a:pathLst>
                <a:path w="472" h="198">
                  <a:moveTo>
                    <a:pt x="f1" y="f3"/>
                  </a:moveTo>
                  <a:lnTo>
                    <a:pt x="f4" y="f0"/>
                  </a:lnTo>
                  <a:lnTo>
                    <a:pt x="f0" y="f2"/>
                  </a:lnTo>
                  <a:lnTo>
                    <a:pt x="f1"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bg>
      <p:bgPr>
        <a:pattFill prst="pct5">
          <a:fgClr>
            <a:srgbClr val="EDEDED"/>
          </a:fgClr>
          <a:bgClr>
            <a:schemeClr val="bg1"/>
          </a:bgClr>
        </a:pattFill>
        <a:effectLst/>
      </p:bgPr>
    </p:bg>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354842" y="1828800"/>
            <a:ext cx="2616957" cy="914400"/>
          </a:xfrm>
        </p:spPr>
        <p:txBody>
          <a:bodyPr wrap="square" lIns="90000" tIns="45000" rIns="90000" bIns="45000">
            <a:noAutofit/>
          </a:bodyPr>
          <a:lstStyle/>
          <a:p>
            <a:pPr lvl="0">
              <a:spcBef>
                <a:spcPts val="638"/>
              </a:spcBef>
              <a:spcAft>
                <a:spcPts val="0"/>
              </a:spcAft>
            </a:pPr>
            <a:r>
              <a:rPr lang="en-US" sz="2600" dirty="0"/>
              <a:t>YES  or  NO</a:t>
            </a:r>
          </a:p>
          <a:p>
            <a:pPr lvl="0" algn="ctr">
              <a:spcBef>
                <a:spcPts val="638"/>
              </a:spcBef>
              <a:spcAft>
                <a:spcPts val="0"/>
              </a:spcAft>
            </a:pPr>
            <a:endParaRPr lang="en-US" sz="2600" dirty="0"/>
          </a:p>
        </p:txBody>
      </p:sp>
      <p:sp>
        <p:nvSpPr>
          <p:cNvPr id="4" name="Text Placeholder 2"/>
          <p:cNvSpPr txBox="1">
            <a:spLocks noGrp="1"/>
          </p:cNvSpPr>
          <p:nvPr>
            <p:ph type="body" idx="4294967295"/>
          </p:nvPr>
        </p:nvSpPr>
        <p:spPr>
          <a:xfrm>
            <a:off x="228600" y="5029200"/>
            <a:ext cx="6858000" cy="1371599"/>
          </a:xfrm>
        </p:spPr>
        <p:txBody>
          <a:bodyPr wrap="square" lIns="90000" tIns="45000" rIns="90000" bIns="45000">
            <a:noAutofit/>
          </a:bodyPr>
          <a:lstStyle/>
          <a:p>
            <a:pPr lvl="0">
              <a:spcBef>
                <a:spcPts val="638"/>
              </a:spcBef>
              <a:spcAft>
                <a:spcPts val="0"/>
              </a:spcAft>
            </a:pPr>
            <a:r>
              <a:rPr lang="en-US" sz="2600" b="1" dirty="0">
                <a:solidFill>
                  <a:srgbClr val="FF3333"/>
                </a:solidFill>
              </a:rPr>
              <a:t>NO!</a:t>
            </a:r>
            <a:r>
              <a:rPr lang="en-US" sz="2600" dirty="0"/>
              <a:t>  </a:t>
            </a:r>
            <a:endParaRPr lang="en-US" sz="2600" dirty="0" smtClean="0"/>
          </a:p>
          <a:p>
            <a:pPr lvl="0">
              <a:spcBef>
                <a:spcPts val="638"/>
              </a:spcBef>
              <a:spcAft>
                <a:spcPts val="0"/>
              </a:spcAft>
            </a:pPr>
            <a:r>
              <a:rPr lang="en-US" sz="2600" dirty="0" smtClean="0"/>
              <a:t>It </a:t>
            </a:r>
            <a:r>
              <a:rPr lang="en-US" sz="2600" dirty="0"/>
              <a:t>isn't fair since the feeders are not out at the same time and the weather is different.</a:t>
            </a:r>
          </a:p>
        </p:txBody>
      </p:sp>
      <p:pic>
        <p:nvPicPr>
          <p:cNvPr id="1026" name="Picture 2" descr="http://www.birdtableheaven.co.uk/img/hd4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l="47108" r="18405" b="62259"/>
          <a:stretch/>
        </p:blipFill>
        <p:spPr bwMode="auto">
          <a:xfrm>
            <a:off x="7001744" y="1330527"/>
            <a:ext cx="2142256" cy="466430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http://www.birdtableheaven.co.uk/img/hd41.jpg"/>
          <p:cNvPicPr>
            <a:picLocks noChangeAspect="1" noChangeArrowheads="1"/>
          </p:cNvPicPr>
          <p:nvPr/>
        </p:nvPicPr>
        <p:blipFill rotWithShape="1">
          <a:blip r:embed="rId5">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l="47108" r="18405" b="62259"/>
          <a:stretch/>
        </p:blipFill>
        <p:spPr bwMode="auto">
          <a:xfrm>
            <a:off x="4435850" y="1382670"/>
            <a:ext cx="2087693" cy="4081641"/>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http://www.birdtableheaven.co.uk/img/hd41.jpg"/>
          <p:cNvPicPr>
            <a:picLocks noChangeAspect="1" noChangeArrowheads="1"/>
          </p:cNvPicPr>
          <p:nvPr/>
        </p:nvPicPr>
        <p:blipFill rotWithShape="1">
          <a:blip r:embed="rId6">
            <a:extLst>
              <a:ext uri="{28A0092B-C50C-407E-A947-70E740481C1C}">
                <a14:useLocalDpi xmlns:a14="http://schemas.microsoft.com/office/drawing/2010/main" val="0"/>
              </a:ext>
            </a:extLst>
          </a:blip>
          <a:srcRect l="47108" r="18405" b="62259"/>
          <a:stretch/>
        </p:blipFill>
        <p:spPr bwMode="auto">
          <a:xfrm>
            <a:off x="2067939" y="1316848"/>
            <a:ext cx="1728627" cy="41474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p:cNvSpPr txBox="1">
            <a:spLocks noGrp="1"/>
          </p:cNvSpPr>
          <p:nvPr>
            <p:ph type="title" idx="4294967295"/>
          </p:nvPr>
        </p:nvSpPr>
        <p:spPr>
          <a:xfrm>
            <a:off x="354842" y="685799"/>
            <a:ext cx="6582582" cy="1011959"/>
          </a:xfrm>
          <a:solidFill>
            <a:srgbClr val="FFFFFF">
              <a:alpha val="80000"/>
            </a:srgbClr>
          </a:solidFill>
        </p:spPr>
        <p:txBody>
          <a:bodyPr wrap="square" lIns="90000" tIns="45000" rIns="90000" bIns="45000">
            <a:noAutofit/>
          </a:bodyPr>
          <a:lstStyle/>
          <a:p>
            <a:pPr lvl="0"/>
            <a:r>
              <a:rPr lang="en-US" sz="4400" b="1" dirty="0">
                <a:solidFill>
                  <a:srgbClr val="4C721D"/>
                </a:solidFill>
                <a:ea typeface="ＭＳ Ｐゴシック" pitchFamily="1"/>
              </a:rPr>
              <a:t>Is Jessie's experiment fair?</a:t>
            </a:r>
          </a:p>
        </p:txBody>
      </p:sp>
      <p:grpSp>
        <p:nvGrpSpPr>
          <p:cNvPr id="5" name="Group 4"/>
          <p:cNvGrpSpPr/>
          <p:nvPr/>
        </p:nvGrpSpPr>
        <p:grpSpPr>
          <a:xfrm flipH="1">
            <a:off x="3042544" y="2796967"/>
            <a:ext cx="1044554" cy="876622"/>
            <a:chOff x="6477119" y="3200400"/>
            <a:chExt cx="1295281" cy="1000080"/>
          </a:xfrm>
        </p:grpSpPr>
        <p:sp>
          <p:nvSpPr>
            <p:cNvPr id="6" name="Freeform 5"/>
            <p:cNvSpPr/>
            <p:nvPr/>
          </p:nvSpPr>
          <p:spPr>
            <a:xfrm>
              <a:off x="6477119" y="3620880"/>
              <a:ext cx="754199" cy="579600"/>
            </a:xfrm>
            <a:custGeom>
              <a:avLst/>
              <a:gdLst>
                <a:gd name="f0" fmla="val 360"/>
                <a:gd name="f1" fmla="val 0"/>
                <a:gd name="f2" fmla="val 1260"/>
                <a:gd name="f3" fmla="val 969"/>
                <a:gd name="f4" fmla="val 126"/>
                <a:gd name="f5" fmla="val 254"/>
                <a:gd name="f6" fmla="val 142"/>
                <a:gd name="f7" fmla="val 239"/>
                <a:gd name="f8" fmla="val 158"/>
                <a:gd name="f9" fmla="val 224"/>
                <a:gd name="f10" fmla="val 173"/>
                <a:gd name="f11" fmla="val 210"/>
                <a:gd name="f12" fmla="val 190"/>
                <a:gd name="f13" fmla="val 196"/>
                <a:gd name="f14" fmla="val 206"/>
                <a:gd name="f15" fmla="val 184"/>
                <a:gd name="f16" fmla="val 223"/>
                <a:gd name="f17" fmla="val 172"/>
                <a:gd name="f18" fmla="val 242"/>
                <a:gd name="f19" fmla="val 163"/>
                <a:gd name="f20" fmla="val 261"/>
                <a:gd name="f21" fmla="val 155"/>
                <a:gd name="f22" fmla="val 252"/>
                <a:gd name="f23" fmla="val 240"/>
                <a:gd name="f24" fmla="val 134"/>
                <a:gd name="f25" fmla="val 227"/>
                <a:gd name="f26" fmla="val 128"/>
                <a:gd name="f27" fmla="val 213"/>
                <a:gd name="f28" fmla="val 125"/>
                <a:gd name="f29" fmla="val 199"/>
                <a:gd name="f30" fmla="val 120"/>
                <a:gd name="f31" fmla="val 185"/>
                <a:gd name="f32" fmla="val 116"/>
                <a:gd name="f33" fmla="val 109"/>
                <a:gd name="f34" fmla="val 161"/>
                <a:gd name="f35" fmla="val 98"/>
                <a:gd name="f36" fmla="val 136"/>
                <a:gd name="f37" fmla="val 76"/>
                <a:gd name="f38" fmla="val 152"/>
                <a:gd name="f39" fmla="val 81"/>
                <a:gd name="f40" fmla="val 168"/>
                <a:gd name="f41" fmla="val 84"/>
                <a:gd name="f42" fmla="val 86"/>
                <a:gd name="f43" fmla="val 214"/>
                <a:gd name="f44" fmla="val 83"/>
                <a:gd name="f45" fmla="val 229"/>
                <a:gd name="f46" fmla="val 80"/>
                <a:gd name="f47" fmla="val 244"/>
                <a:gd name="f48" fmla="val 259"/>
                <a:gd name="f49" fmla="val 71"/>
                <a:gd name="f50" fmla="val 274"/>
                <a:gd name="f51" fmla="val 66"/>
                <a:gd name="f52" fmla="val 288"/>
                <a:gd name="f53" fmla="val 59"/>
                <a:gd name="f54" fmla="val 302"/>
                <a:gd name="f55" fmla="val 52"/>
                <a:gd name="f56" fmla="val 317"/>
                <a:gd name="f57" fmla="val 46"/>
                <a:gd name="f58" fmla="val 331"/>
                <a:gd name="f59" fmla="val 40"/>
                <a:gd name="f60" fmla="val 344"/>
                <a:gd name="f61" fmla="val 33"/>
                <a:gd name="f62" fmla="val 358"/>
                <a:gd name="f63" fmla="val 27"/>
                <a:gd name="f64" fmla="val 372"/>
                <a:gd name="f65" fmla="val 21"/>
                <a:gd name="f66" fmla="val 388"/>
                <a:gd name="f67" fmla="val 15"/>
                <a:gd name="f68" fmla="val 405"/>
                <a:gd name="f69" fmla="val 11"/>
                <a:gd name="f70" fmla="val 423"/>
                <a:gd name="f71" fmla="val 6"/>
                <a:gd name="f72" fmla="val 440"/>
                <a:gd name="f73" fmla="val 4"/>
                <a:gd name="f74" fmla="val 458"/>
                <a:gd name="f75" fmla="val 2"/>
                <a:gd name="f76" fmla="val 476"/>
                <a:gd name="f77" fmla="val 493"/>
                <a:gd name="f78" fmla="val 511"/>
                <a:gd name="f79" fmla="val 3"/>
                <a:gd name="f80" fmla="val 529"/>
                <a:gd name="f81" fmla="val 5"/>
                <a:gd name="f82" fmla="val 546"/>
                <a:gd name="f83" fmla="val 8"/>
                <a:gd name="f84" fmla="val 562"/>
                <a:gd name="f85" fmla="val 13"/>
                <a:gd name="f86" fmla="val 579"/>
                <a:gd name="f87" fmla="val 19"/>
                <a:gd name="f88" fmla="val 594"/>
                <a:gd name="f89" fmla="val 26"/>
                <a:gd name="f90" fmla="val 610"/>
                <a:gd name="f91" fmla="val 34"/>
                <a:gd name="f92" fmla="val 624"/>
                <a:gd name="f93" fmla="val 43"/>
                <a:gd name="f94" fmla="val 638"/>
                <a:gd name="f95" fmla="val 53"/>
                <a:gd name="f96" fmla="val 655"/>
                <a:gd name="f97" fmla="val 58"/>
                <a:gd name="f98" fmla="val 674"/>
                <a:gd name="f99" fmla="val 60"/>
                <a:gd name="f100" fmla="val 692"/>
                <a:gd name="f101" fmla="val 61"/>
                <a:gd name="f102" fmla="val 712"/>
                <a:gd name="f103" fmla="val 63"/>
                <a:gd name="f104" fmla="val 729"/>
                <a:gd name="f105" fmla="val 65"/>
                <a:gd name="f106" fmla="val 746"/>
                <a:gd name="f107" fmla="val 761"/>
                <a:gd name="f108" fmla="val 774"/>
                <a:gd name="f109" fmla="val 94"/>
                <a:gd name="f110" fmla="val 780"/>
                <a:gd name="f111" fmla="val 101"/>
                <a:gd name="f112" fmla="val 785"/>
                <a:gd name="f113" fmla="val 108"/>
                <a:gd name="f114" fmla="val 790"/>
                <a:gd name="f115" fmla="val 796"/>
                <a:gd name="f116" fmla="val 122"/>
                <a:gd name="f117" fmla="val 802"/>
                <a:gd name="f118" fmla="val 808"/>
                <a:gd name="f119" fmla="val 135"/>
                <a:gd name="f120" fmla="val 815"/>
                <a:gd name="f121" fmla="val 140"/>
                <a:gd name="f122" fmla="val 822"/>
                <a:gd name="f123" fmla="val 144"/>
                <a:gd name="f124" fmla="val 835"/>
                <a:gd name="f125" fmla="val 848"/>
                <a:gd name="f126" fmla="val 133"/>
                <a:gd name="f127" fmla="val 858"/>
                <a:gd name="f128" fmla="val 124"/>
                <a:gd name="f129" fmla="val 870"/>
                <a:gd name="f130" fmla="val 114"/>
                <a:gd name="f131" fmla="val 880"/>
                <a:gd name="f132" fmla="val 104"/>
                <a:gd name="f133" fmla="val 890"/>
                <a:gd name="f134" fmla="val 95"/>
                <a:gd name="f135" fmla="val 902"/>
                <a:gd name="f136" fmla="val 87"/>
                <a:gd name="f137" fmla="val 913"/>
                <a:gd name="f138" fmla="val 929"/>
                <a:gd name="f139" fmla="val 79"/>
                <a:gd name="f140" fmla="val 944"/>
                <a:gd name="f141" fmla="val 960"/>
                <a:gd name="f142" fmla="val 975"/>
                <a:gd name="f143" fmla="val 989"/>
                <a:gd name="f144" fmla="val 82"/>
                <a:gd name="f145" fmla="val 1003"/>
                <a:gd name="f146" fmla="val 88"/>
                <a:gd name="f147" fmla="val 1017"/>
                <a:gd name="f148" fmla="val 96"/>
                <a:gd name="f149" fmla="val 1028"/>
                <a:gd name="f150" fmla="val 106"/>
                <a:gd name="f151" fmla="val 1042"/>
                <a:gd name="f152" fmla="val 1051"/>
                <a:gd name="f153" fmla="val 1055"/>
                <a:gd name="f154" fmla="val 166"/>
                <a:gd name="f155" fmla="val 1054"/>
                <a:gd name="f156" fmla="val 189"/>
                <a:gd name="f157" fmla="val 1050"/>
                <a:gd name="f158" fmla="val 202"/>
                <a:gd name="f159" fmla="val 1046"/>
                <a:gd name="f160" fmla="val 215"/>
                <a:gd name="f161" fmla="val 226"/>
                <a:gd name="f162" fmla="val 1045"/>
                <a:gd name="f163" fmla="val 1053"/>
                <a:gd name="f164" fmla="val 262"/>
                <a:gd name="f165" fmla="val 287"/>
                <a:gd name="f166" fmla="val 313"/>
                <a:gd name="f167" fmla="val 1056"/>
                <a:gd name="f168" fmla="val 338"/>
                <a:gd name="f169" fmla="val 1047"/>
                <a:gd name="f170" fmla="val 326"/>
                <a:gd name="f171" fmla="val 1041"/>
                <a:gd name="f172" fmla="val 1035"/>
                <a:gd name="f173" fmla="val 300"/>
                <a:gd name="f174" fmla="val 1030"/>
                <a:gd name="f175" fmla="val 1001"/>
                <a:gd name="f176" fmla="val 992"/>
                <a:gd name="f177" fmla="val 260"/>
                <a:gd name="f178" fmla="val 981"/>
                <a:gd name="f179" fmla="val 264"/>
                <a:gd name="f180" fmla="val 970"/>
                <a:gd name="f181" fmla="val 268"/>
                <a:gd name="f182" fmla="val 959"/>
                <a:gd name="f183" fmla="val 271"/>
                <a:gd name="f184" fmla="val 947"/>
                <a:gd name="f185" fmla="val 272"/>
                <a:gd name="f186" fmla="val 935"/>
                <a:gd name="f187" fmla="val 925"/>
                <a:gd name="f188" fmla="val 270"/>
                <a:gd name="f189" fmla="val 265"/>
                <a:gd name="f190" fmla="val 912"/>
                <a:gd name="f191" fmla="val 286"/>
                <a:gd name="f192" fmla="val 914"/>
                <a:gd name="f193" fmla="val 307"/>
                <a:gd name="f194" fmla="val 917"/>
                <a:gd name="f195" fmla="val 327"/>
                <a:gd name="f196" fmla="val 916"/>
                <a:gd name="f197" fmla="val 348"/>
                <a:gd name="f198" fmla="val 910"/>
                <a:gd name="f199" fmla="val 369"/>
                <a:gd name="f200" fmla="val 901"/>
                <a:gd name="f201" fmla="val 389"/>
                <a:gd name="f202" fmla="val 888"/>
                <a:gd name="f203" fmla="val 406"/>
                <a:gd name="f204" fmla="val 873"/>
                <a:gd name="f205" fmla="val 422"/>
                <a:gd name="f206" fmla="val 856"/>
                <a:gd name="f207" fmla="val 436"/>
                <a:gd name="f208" fmla="val 838"/>
                <a:gd name="f209" fmla="val 447"/>
                <a:gd name="f210" fmla="val 820"/>
                <a:gd name="f211" fmla="val 459"/>
                <a:gd name="f212" fmla="val 468"/>
                <a:gd name="f213" fmla="val 791"/>
                <a:gd name="f214" fmla="val 480"/>
                <a:gd name="f215" fmla="val 783"/>
                <a:gd name="f216" fmla="val 491"/>
                <a:gd name="f217" fmla="val 776"/>
                <a:gd name="f218" fmla="val 505"/>
                <a:gd name="f219" fmla="val 770"/>
                <a:gd name="f220" fmla="val 519"/>
                <a:gd name="f221" fmla="val 777"/>
                <a:gd name="f222" fmla="val 518"/>
                <a:gd name="f223" fmla="val 784"/>
                <a:gd name="f224" fmla="val 515"/>
                <a:gd name="f225" fmla="val 514"/>
                <a:gd name="f226" fmla="val 798"/>
                <a:gd name="f227" fmla="val 512"/>
                <a:gd name="f228" fmla="val 804"/>
                <a:gd name="f229" fmla="val 811"/>
                <a:gd name="f230" fmla="val 508"/>
                <a:gd name="f231" fmla="val 818"/>
                <a:gd name="f232" fmla="val 506"/>
                <a:gd name="f233" fmla="val 825"/>
                <a:gd name="f234" fmla="val 504"/>
                <a:gd name="f235" fmla="val 829"/>
                <a:gd name="f236" fmla="val 497"/>
                <a:gd name="f237" fmla="val 834"/>
                <a:gd name="f238" fmla="val 490"/>
                <a:gd name="f239" fmla="val 482"/>
                <a:gd name="f240" fmla="val 844"/>
                <a:gd name="f241" fmla="val 475"/>
                <a:gd name="f242" fmla="val 849"/>
                <a:gd name="f243" fmla="val 462"/>
                <a:gd name="f244" fmla="val 863"/>
                <a:gd name="f245" fmla="val 871"/>
                <a:gd name="f246" fmla="val 455"/>
                <a:gd name="f247" fmla="val 876"/>
                <a:gd name="f248" fmla="val 454"/>
                <a:gd name="f249" fmla="val 883"/>
                <a:gd name="f250" fmla="val 889"/>
                <a:gd name="f251" fmla="val 895"/>
                <a:gd name="f252" fmla="val 906"/>
                <a:gd name="f253" fmla="val 456"/>
                <a:gd name="f254" fmla="val 461"/>
                <a:gd name="f255" fmla="val 924"/>
                <a:gd name="f256" fmla="val 936"/>
                <a:gd name="f257" fmla="val 946"/>
                <a:gd name="f258" fmla="val 952"/>
                <a:gd name="f259" fmla="val 474"/>
                <a:gd name="f260" fmla="val 466"/>
                <a:gd name="f261" fmla="val 966"/>
                <a:gd name="f262" fmla="val 974"/>
                <a:gd name="f263" fmla="val 453"/>
                <a:gd name="f264" fmla="val 984"/>
                <a:gd name="f265" fmla="val 448"/>
                <a:gd name="f266" fmla="val 993"/>
                <a:gd name="f267" fmla="val 445"/>
                <a:gd name="f268" fmla="val 444"/>
                <a:gd name="f269" fmla="val 1013"/>
                <a:gd name="f270" fmla="val 1018"/>
                <a:gd name="f271" fmla="val 438"/>
                <a:gd name="f272" fmla="val 1023"/>
                <a:gd name="f273" fmla="val 430"/>
                <a:gd name="f274" fmla="val 1034"/>
                <a:gd name="f275" fmla="val 417"/>
                <a:gd name="f276" fmla="val 412"/>
                <a:gd name="f277" fmla="val 1048"/>
                <a:gd name="f278" fmla="val 407"/>
                <a:gd name="f279" fmla="val 404"/>
                <a:gd name="f280" fmla="val 1064"/>
                <a:gd name="f281" fmla="val 401"/>
                <a:gd name="f282" fmla="val 1069"/>
                <a:gd name="f283" fmla="val 400"/>
                <a:gd name="f284" fmla="val 1073"/>
                <a:gd name="f285" fmla="val 1079"/>
                <a:gd name="f286" fmla="val 1084"/>
                <a:gd name="f287" fmla="val 1088"/>
                <a:gd name="f288" fmla="val 1093"/>
                <a:gd name="f289" fmla="val 399"/>
                <a:gd name="f290" fmla="val 1096"/>
                <a:gd name="f291" fmla="val 397"/>
                <a:gd name="f292" fmla="val 1099"/>
                <a:gd name="f293" fmla="val 392"/>
                <a:gd name="f294" fmla="val 1106"/>
                <a:gd name="f295" fmla="val 383"/>
                <a:gd name="f296" fmla="val 1114"/>
                <a:gd name="f297" fmla="val 374"/>
                <a:gd name="f298" fmla="val 1121"/>
                <a:gd name="f299" fmla="val 365"/>
                <a:gd name="f300" fmla="val 1131"/>
                <a:gd name="f301" fmla="val 361"/>
                <a:gd name="f302" fmla="val 1140"/>
                <a:gd name="f303" fmla="val 1149"/>
                <a:gd name="f304" fmla="val 1159"/>
                <a:gd name="f305" fmla="val 1167"/>
                <a:gd name="f306" fmla="val 1176"/>
                <a:gd name="f307" fmla="val 364"/>
                <a:gd name="f308" fmla="val 1184"/>
                <a:gd name="f309" fmla="val 367"/>
                <a:gd name="f310" fmla="val 1191"/>
                <a:gd name="f311" fmla="val 371"/>
                <a:gd name="f312" fmla="val 1199"/>
                <a:gd name="f313" fmla="val 376"/>
                <a:gd name="f314" fmla="val 1201"/>
                <a:gd name="f315" fmla="val 387"/>
                <a:gd name="f316" fmla="val 1207"/>
                <a:gd name="f317" fmla="val 1217"/>
                <a:gd name="f318" fmla="val 410"/>
                <a:gd name="f319" fmla="val 1229"/>
                <a:gd name="f320" fmla="val 421"/>
                <a:gd name="f321" fmla="val 1240"/>
                <a:gd name="f322" fmla="val 431"/>
                <a:gd name="f323" fmla="val 1250"/>
                <a:gd name="f324" fmla="val 443"/>
                <a:gd name="f325" fmla="val 1258"/>
                <a:gd name="f326" fmla="val 467"/>
                <a:gd name="f327" fmla="val 1246"/>
                <a:gd name="f328" fmla="val 470"/>
                <a:gd name="f329" fmla="val 1236"/>
                <a:gd name="f330" fmla="val 1225"/>
                <a:gd name="f331" fmla="val 477"/>
                <a:gd name="f332" fmla="val 1209"/>
                <a:gd name="f333" fmla="val 486"/>
                <a:gd name="f334" fmla="val 1192"/>
                <a:gd name="f335" fmla="val 494"/>
                <a:gd name="f336" fmla="val 1182"/>
                <a:gd name="f337" fmla="val 498"/>
                <a:gd name="f338" fmla="val 1168"/>
                <a:gd name="f339" fmla="val 503"/>
                <a:gd name="f340" fmla="val 1152"/>
                <a:gd name="f341" fmla="val 507"/>
                <a:gd name="f342" fmla="val 1107"/>
                <a:gd name="f343" fmla="val 509"/>
                <a:gd name="f344" fmla="val 1076"/>
                <a:gd name="f345" fmla="val 1040"/>
                <a:gd name="f346" fmla="val 997"/>
                <a:gd name="f347" fmla="val 927"/>
                <a:gd name="f348" fmla="val 918"/>
                <a:gd name="f349" fmla="val 501"/>
                <a:gd name="f350" fmla="val 909"/>
                <a:gd name="f351" fmla="val 899"/>
                <a:gd name="f352" fmla="val 891"/>
                <a:gd name="f353" fmla="val 882"/>
                <a:gd name="f354" fmla="val 866"/>
                <a:gd name="f355" fmla="val 513"/>
                <a:gd name="f356" fmla="val 861"/>
                <a:gd name="f357" fmla="val 523"/>
                <a:gd name="f358" fmla="val 860"/>
                <a:gd name="f359" fmla="val 535"/>
                <a:gd name="f360" fmla="val 864"/>
                <a:gd name="f361" fmla="val 868"/>
                <a:gd name="f362" fmla="val 553"/>
                <a:gd name="f363" fmla="val 875"/>
                <a:gd name="f364" fmla="val 559"/>
                <a:gd name="f365" fmla="val 881"/>
                <a:gd name="f366" fmla="val 565"/>
                <a:gd name="f367" fmla="val 569"/>
                <a:gd name="f368" fmla="val 896"/>
                <a:gd name="f369" fmla="val 573"/>
                <a:gd name="f370" fmla="val 903"/>
                <a:gd name="f371" fmla="val 576"/>
                <a:gd name="f372" fmla="val 911"/>
                <a:gd name="f373" fmla="val 580"/>
                <a:gd name="f374" fmla="val 582"/>
                <a:gd name="f375" fmla="val 905"/>
                <a:gd name="f376" fmla="val 585"/>
                <a:gd name="f377" fmla="val 893"/>
                <a:gd name="f378" fmla="val 587"/>
                <a:gd name="f379" fmla="val 867"/>
                <a:gd name="f380" fmla="val 583"/>
                <a:gd name="f381" fmla="val 855"/>
                <a:gd name="f382" fmla="val 843"/>
                <a:gd name="f383" fmla="val 574"/>
                <a:gd name="f384" fmla="val 833"/>
                <a:gd name="f385" fmla="val 567"/>
                <a:gd name="f386" fmla="val 817"/>
                <a:gd name="f387" fmla="val 810"/>
                <a:gd name="f388" fmla="val 803"/>
                <a:gd name="f389" fmla="val 795"/>
                <a:gd name="f390" fmla="val 788"/>
                <a:gd name="f391" fmla="val 591"/>
                <a:gd name="f392" fmla="val 597"/>
                <a:gd name="f393" fmla="val 772"/>
                <a:gd name="f394" fmla="val 602"/>
                <a:gd name="f395" fmla="val 765"/>
                <a:gd name="f396" fmla="val 607"/>
                <a:gd name="f397" fmla="val 775"/>
                <a:gd name="f398" fmla="val 628"/>
                <a:gd name="f399" fmla="val 648"/>
                <a:gd name="f400" fmla="val 666"/>
                <a:gd name="f401" fmla="val 819"/>
                <a:gd name="f402" fmla="val 685"/>
                <a:gd name="f403" fmla="val 703"/>
                <a:gd name="f404" fmla="val 853"/>
                <a:gd name="f405" fmla="val 719"/>
                <a:gd name="f406" fmla="val 872"/>
                <a:gd name="f407" fmla="val 736"/>
                <a:gd name="f408" fmla="val 752"/>
                <a:gd name="f409" fmla="val 857"/>
                <a:gd name="f410" fmla="val 878"/>
                <a:gd name="f411" fmla="val 879"/>
                <a:gd name="f412" fmla="val 886"/>
                <a:gd name="f413" fmla="val 921"/>
                <a:gd name="f414" fmla="val 919"/>
                <a:gd name="f415" fmla="val 915"/>
                <a:gd name="f416" fmla="val 850"/>
                <a:gd name="f417" fmla="val 840"/>
                <a:gd name="f418" fmla="val 847"/>
                <a:gd name="f419" fmla="val 828"/>
                <a:gd name="f420" fmla="val 827"/>
                <a:gd name="f421" fmla="val 805"/>
                <a:gd name="f422" fmla="val 789"/>
                <a:gd name="f423" fmla="val 794"/>
                <a:gd name="f424" fmla="val 781"/>
                <a:gd name="f425" fmla="val 751"/>
                <a:gd name="f426" fmla="val 779"/>
                <a:gd name="f427" fmla="val 807"/>
                <a:gd name="f428" fmla="val 813"/>
                <a:gd name="f429" fmla="val 887"/>
                <a:gd name="f430" fmla="val 941"/>
                <a:gd name="f431" fmla="val 826"/>
                <a:gd name="f432" fmla="val 963"/>
                <a:gd name="f433" fmla="val 957"/>
                <a:gd name="f434" fmla="val 812"/>
                <a:gd name="f435" fmla="val 945"/>
                <a:gd name="f436" fmla="val 938"/>
                <a:gd name="f437" fmla="val 932"/>
                <a:gd name="f438" fmla="val 926"/>
                <a:gd name="f439" fmla="val 724"/>
                <a:gd name="f440" fmla="val 730"/>
                <a:gd name="f441" fmla="val 830"/>
                <a:gd name="f442" fmla="val 767"/>
                <a:gd name="f443" fmla="val 722"/>
                <a:gd name="f444" fmla="val 706"/>
                <a:gd name="f445" fmla="val 650"/>
                <a:gd name="f446" fmla="val 647"/>
                <a:gd name="f447" fmla="val 701"/>
                <a:gd name="f448" fmla="val 642"/>
                <a:gd name="f449" fmla="val 699"/>
                <a:gd name="f450" fmla="val 696"/>
                <a:gd name="f451" fmla="val 635"/>
                <a:gd name="f452" fmla="val 693"/>
                <a:gd name="f453" fmla="val 689"/>
                <a:gd name="f454" fmla="val 658"/>
                <a:gd name="f455" fmla="val 683"/>
                <a:gd name="f456" fmla="val 668"/>
                <a:gd name="f457" fmla="val 675"/>
                <a:gd name="f458" fmla="val 679"/>
                <a:gd name="f459" fmla="val 688"/>
                <a:gd name="f460" fmla="val 656"/>
                <a:gd name="f461" fmla="val 697"/>
                <a:gd name="f462" fmla="val 646"/>
                <a:gd name="f463" fmla="val 709"/>
                <a:gd name="f464" fmla="val 643"/>
                <a:gd name="f465" fmla="val 698"/>
                <a:gd name="f466" fmla="val 651"/>
                <a:gd name="f467" fmla="val 671"/>
                <a:gd name="f468" fmla="val 639"/>
                <a:gd name="f469" fmla="val 637"/>
                <a:gd name="f470" fmla="val 629"/>
                <a:gd name="f471" fmla="val 621"/>
                <a:gd name="f472" fmla="val 617"/>
                <a:gd name="f473" fmla="val 605"/>
                <a:gd name="f474" fmla="val 589"/>
                <a:gd name="f475" fmla="val 592"/>
                <a:gd name="f476" fmla="val 557"/>
                <a:gd name="f477" fmla="val 570"/>
                <a:gd name="f478" fmla="val 541"/>
                <a:gd name="f479" fmla="val 522"/>
                <a:gd name="f480" fmla="val 492"/>
                <a:gd name="f481" fmla="val 561"/>
                <a:gd name="f482" fmla="val 568"/>
                <a:gd name="f483" fmla="val 435"/>
                <a:gd name="f484" fmla="val 577"/>
                <a:gd name="f485" fmla="val 414"/>
                <a:gd name="f486" fmla="val 554"/>
                <a:gd name="f487" fmla="val 537"/>
                <a:gd name="f488" fmla="val 427"/>
                <a:gd name="f489" fmla="val 428"/>
                <a:gd name="f490" fmla="val 510"/>
                <a:gd name="f491" fmla="val 429"/>
                <a:gd name="f492" fmla="val 502"/>
                <a:gd name="f493" fmla="val 425"/>
                <a:gd name="f494" fmla="val 479"/>
                <a:gd name="f495" fmla="val 472"/>
                <a:gd name="f496" fmla="val 464"/>
                <a:gd name="f497" fmla="val 413"/>
                <a:gd name="f498" fmla="val 457"/>
                <a:gd name="f499" fmla="val 409"/>
                <a:gd name="f500" fmla="val 450"/>
                <a:gd name="f501" fmla="val 441"/>
                <a:gd name="f502" fmla="val 432"/>
                <a:gd name="f503" fmla="val 408"/>
                <a:gd name="f504" fmla="val 395"/>
                <a:gd name="f505" fmla="val 379"/>
                <a:gd name="f506" fmla="val 377"/>
                <a:gd name="f507" fmla="val 393"/>
                <a:gd name="f508" fmla="val 357"/>
                <a:gd name="f509" fmla="val 346"/>
                <a:gd name="f510" fmla="val 402"/>
                <a:gd name="f511" fmla="val 332"/>
                <a:gd name="f512" fmla="val 318"/>
                <a:gd name="f513" fmla="val 305"/>
                <a:gd name="f514" fmla="val 291"/>
                <a:gd name="f515" fmla="val 279"/>
                <a:gd name="f516" fmla="val 267"/>
                <a:gd name="f517" fmla="val 263"/>
                <a:gd name="f518" fmla="val 258"/>
                <a:gd name="f519" fmla="val 384"/>
                <a:gd name="f520" fmla="val 380"/>
                <a:gd name="f521" fmla="val 248"/>
                <a:gd name="f522" fmla="val 236"/>
                <a:gd name="f523" fmla="val 225"/>
                <a:gd name="f524" fmla="val 382"/>
                <a:gd name="f525" fmla="val 385"/>
                <a:gd name="f526" fmla="val 200"/>
                <a:gd name="f527" fmla="val 386"/>
                <a:gd name="f528" fmla="val 176"/>
                <a:gd name="f529" fmla="val 164"/>
                <a:gd name="f530" fmla="val 139"/>
                <a:gd name="f531" fmla="val 105"/>
                <a:gd name="f532" fmla="val 93"/>
                <a:gd name="f533" fmla="val 73"/>
                <a:gd name="f534" fmla="val 353"/>
                <a:gd name="f535" fmla="val 55"/>
                <a:gd name="f536" fmla="val 47"/>
                <a:gd name="f537" fmla="val 339"/>
                <a:gd name="f538" fmla="val 32"/>
                <a:gd name="f539" fmla="val 323"/>
                <a:gd name="f540" fmla="val 25"/>
                <a:gd name="f541" fmla="val 316"/>
                <a:gd name="f542" fmla="val 17"/>
                <a:gd name="f543" fmla="val 309"/>
                <a:gd name="f544" fmla="val 9"/>
                <a:gd name="f545" fmla="val 304"/>
                <a:gd name="f546" fmla="val 296"/>
                <a:gd name="f547" fmla="val 294"/>
                <a:gd name="f548" fmla="val 51"/>
                <a:gd name="f549" fmla="val 67"/>
                <a:gd name="f550" fmla="val 281"/>
                <a:gd name="f551" fmla="val 273"/>
                <a:gd name="f552" fmla="val 113"/>
              </a:gdLst>
              <a:ahLst/>
              <a:cxnLst>
                <a:cxn ang="3cd4">
                  <a:pos x="hc" y="t"/>
                </a:cxn>
                <a:cxn ang="0">
                  <a:pos x="r" y="vc"/>
                </a:cxn>
                <a:cxn ang="cd4">
                  <a:pos x="hc" y="b"/>
                </a:cxn>
                <a:cxn ang="cd2">
                  <a:pos x="l" y="vc"/>
                </a:cxn>
              </a:cxnLst>
              <a:rect l="l" t="t" r="r" b="b"/>
              <a:pathLst>
                <a:path w="1260" h="969">
                  <a:moveTo>
                    <a:pt x="f4" y="f5"/>
                  </a:moveTo>
                  <a:lnTo>
                    <a:pt x="f6" y="f7"/>
                  </a:lnTo>
                  <a:lnTo>
                    <a:pt x="f8" y="f9"/>
                  </a:lnTo>
                  <a:lnTo>
                    <a:pt x="f10" y="f11"/>
                  </a:lnTo>
                  <a:lnTo>
                    <a:pt x="f12" y="f13"/>
                  </a:lnTo>
                  <a:lnTo>
                    <a:pt x="f14" y="f15"/>
                  </a:lnTo>
                  <a:lnTo>
                    <a:pt x="f16" y="f17"/>
                  </a:lnTo>
                  <a:lnTo>
                    <a:pt x="f18" y="f19"/>
                  </a:lnTo>
                  <a:lnTo>
                    <a:pt x="f20" y="f21"/>
                  </a:lnTo>
                  <a:lnTo>
                    <a:pt x="f22" y="f6"/>
                  </a:lnTo>
                  <a:lnTo>
                    <a:pt x="f23" y="f24"/>
                  </a:lnTo>
                  <a:lnTo>
                    <a:pt x="f25" y="f26"/>
                  </a:lnTo>
                  <a:lnTo>
                    <a:pt x="f27" y="f28"/>
                  </a:lnTo>
                  <a:lnTo>
                    <a:pt x="f29" y="f30"/>
                  </a:lnTo>
                  <a:lnTo>
                    <a:pt x="f31" y="f32"/>
                  </a:lnTo>
                  <a:lnTo>
                    <a:pt x="f10" y="f33"/>
                  </a:lnTo>
                  <a:lnTo>
                    <a:pt x="f34" y="f35"/>
                  </a:lnTo>
                  <a:lnTo>
                    <a:pt x="f36" y="f37"/>
                  </a:lnTo>
                  <a:lnTo>
                    <a:pt x="f38" y="f39"/>
                  </a:lnTo>
                  <a:lnTo>
                    <a:pt x="f40" y="f41"/>
                  </a:lnTo>
                  <a:lnTo>
                    <a:pt x="f15" y="f42"/>
                  </a:lnTo>
                  <a:lnTo>
                    <a:pt x="f29" y="f42"/>
                  </a:lnTo>
                  <a:lnTo>
                    <a:pt x="f43" y="f44"/>
                  </a:lnTo>
                  <a:lnTo>
                    <a:pt x="f45" y="f46"/>
                  </a:lnTo>
                  <a:lnTo>
                    <a:pt x="f47" y="f3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1"/>
                  </a:lnTo>
                  <a:lnTo>
                    <a:pt x="f77" y="f75"/>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49"/>
                  </a:lnTo>
                  <a:lnTo>
                    <a:pt x="f107" y="f46"/>
                  </a:lnTo>
                  <a:lnTo>
                    <a:pt x="f108" y="f109"/>
                  </a:lnTo>
                  <a:lnTo>
                    <a:pt x="f110" y="f111"/>
                  </a:lnTo>
                  <a:lnTo>
                    <a:pt x="f112" y="f113"/>
                  </a:lnTo>
                  <a:lnTo>
                    <a:pt x="f114" y="f32"/>
                  </a:lnTo>
                  <a:lnTo>
                    <a:pt x="f115" y="f116"/>
                  </a:lnTo>
                  <a:lnTo>
                    <a:pt x="f117" y="f26"/>
                  </a:lnTo>
                  <a:lnTo>
                    <a:pt x="f118" y="f119"/>
                  </a:lnTo>
                  <a:lnTo>
                    <a:pt x="f120" y="f121"/>
                  </a:lnTo>
                  <a:lnTo>
                    <a:pt x="f122" y="f123"/>
                  </a:lnTo>
                  <a:lnTo>
                    <a:pt x="f124" y="f121"/>
                  </a:lnTo>
                  <a:lnTo>
                    <a:pt x="f125" y="f126"/>
                  </a:lnTo>
                  <a:lnTo>
                    <a:pt x="f127" y="f128"/>
                  </a:lnTo>
                  <a:lnTo>
                    <a:pt x="f129" y="f130"/>
                  </a:lnTo>
                  <a:lnTo>
                    <a:pt x="f131" y="f132"/>
                  </a:lnTo>
                  <a:lnTo>
                    <a:pt x="f133" y="f134"/>
                  </a:lnTo>
                  <a:lnTo>
                    <a:pt x="f135" y="f136"/>
                  </a:lnTo>
                  <a:lnTo>
                    <a:pt x="f137" y="f39"/>
                  </a:lnTo>
                  <a:lnTo>
                    <a:pt x="f138" y="f139"/>
                  </a:lnTo>
                  <a:lnTo>
                    <a:pt x="f140" y="f37"/>
                  </a:lnTo>
                  <a:lnTo>
                    <a:pt x="f141" y="f37"/>
                  </a:lnTo>
                  <a:lnTo>
                    <a:pt x="f142" y="f139"/>
                  </a:lnTo>
                  <a:lnTo>
                    <a:pt x="f143" y="f144"/>
                  </a:lnTo>
                  <a:lnTo>
                    <a:pt x="f145" y="f146"/>
                  </a:lnTo>
                  <a:lnTo>
                    <a:pt x="f147" y="f148"/>
                  </a:lnTo>
                  <a:lnTo>
                    <a:pt x="f149" y="f150"/>
                  </a:lnTo>
                  <a:lnTo>
                    <a:pt x="f151" y="f128"/>
                  </a:lnTo>
                  <a:lnTo>
                    <a:pt x="f152" y="f123"/>
                  </a:lnTo>
                  <a:lnTo>
                    <a:pt x="f153" y="f154"/>
                  </a:lnTo>
                  <a:lnTo>
                    <a:pt x="f155" y="f156"/>
                  </a:lnTo>
                  <a:lnTo>
                    <a:pt x="f157" y="f158"/>
                  </a:lnTo>
                  <a:lnTo>
                    <a:pt x="f159" y="f160"/>
                  </a:lnTo>
                  <a:lnTo>
                    <a:pt x="f151" y="f161"/>
                  </a:lnTo>
                  <a:lnTo>
                    <a:pt x="f162" y="f23"/>
                  </a:lnTo>
                  <a:lnTo>
                    <a:pt x="f163" y="f164"/>
                  </a:lnTo>
                  <a:lnTo>
                    <a:pt x="f153" y="f165"/>
                  </a:lnTo>
                  <a:lnTo>
                    <a:pt x="f155" y="f166"/>
                  </a:lnTo>
                  <a:lnTo>
                    <a:pt x="f167" y="f168"/>
                  </a:lnTo>
                  <a:lnTo>
                    <a:pt x="f169" y="f170"/>
                  </a:lnTo>
                  <a:lnTo>
                    <a:pt x="f171" y="f166"/>
                  </a:lnTo>
                  <a:lnTo>
                    <a:pt x="f172" y="f173"/>
                  </a:lnTo>
                  <a:lnTo>
                    <a:pt x="f174" y="f165"/>
                  </a:lnTo>
                  <a:lnTo>
                    <a:pt x="f175" y="f5"/>
                  </a:lnTo>
                  <a:lnTo>
                    <a:pt x="f176" y="f177"/>
                  </a:lnTo>
                  <a:lnTo>
                    <a:pt x="f178" y="f179"/>
                  </a:lnTo>
                  <a:lnTo>
                    <a:pt x="f180" y="f181"/>
                  </a:lnTo>
                  <a:lnTo>
                    <a:pt x="f182" y="f183"/>
                  </a:lnTo>
                  <a:lnTo>
                    <a:pt x="f184" y="f185"/>
                  </a:lnTo>
                  <a:lnTo>
                    <a:pt x="f186" y="f183"/>
                  </a:lnTo>
                  <a:lnTo>
                    <a:pt x="f187" y="f188"/>
                  </a:lnTo>
                  <a:lnTo>
                    <a:pt x="f137" y="f189"/>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117" y="f212"/>
                  </a:lnTo>
                  <a:lnTo>
                    <a:pt x="f213" y="f214"/>
                  </a:lnTo>
                  <a:lnTo>
                    <a:pt x="f215" y="f216"/>
                  </a:lnTo>
                  <a:lnTo>
                    <a:pt x="f217" y="f218"/>
                  </a:lnTo>
                  <a:lnTo>
                    <a:pt x="f219" y="f220"/>
                  </a:lnTo>
                  <a:lnTo>
                    <a:pt x="f221" y="f222"/>
                  </a:lnTo>
                  <a:lnTo>
                    <a:pt x="f223" y="f224"/>
                  </a:lnTo>
                  <a:lnTo>
                    <a:pt x="f213" y="f225"/>
                  </a:lnTo>
                  <a:lnTo>
                    <a:pt x="f226" y="f227"/>
                  </a:lnTo>
                  <a:lnTo>
                    <a:pt x="f228" y="f78"/>
                  </a:lnTo>
                  <a:lnTo>
                    <a:pt x="f229" y="f230"/>
                  </a:lnTo>
                  <a:lnTo>
                    <a:pt x="f231" y="f232"/>
                  </a:lnTo>
                  <a:lnTo>
                    <a:pt x="f233" y="f234"/>
                  </a:lnTo>
                  <a:lnTo>
                    <a:pt x="f235" y="f236"/>
                  </a:lnTo>
                  <a:lnTo>
                    <a:pt x="f237" y="f238"/>
                  </a:lnTo>
                  <a:lnTo>
                    <a:pt x="f208" y="f239"/>
                  </a:lnTo>
                  <a:lnTo>
                    <a:pt x="f240" y="f241"/>
                  </a:lnTo>
                  <a:lnTo>
                    <a:pt x="f242" y="f212"/>
                  </a:lnTo>
                  <a:lnTo>
                    <a:pt x="f206" y="f243"/>
                  </a:lnTo>
                  <a:lnTo>
                    <a:pt x="f244" y="f74"/>
                  </a:lnTo>
                  <a:lnTo>
                    <a:pt x="f245" y="f246"/>
                  </a:lnTo>
                  <a:lnTo>
                    <a:pt x="f247" y="f248"/>
                  </a:lnTo>
                  <a:lnTo>
                    <a:pt x="f249" y="f248"/>
                  </a:lnTo>
                  <a:lnTo>
                    <a:pt x="f250" y="f248"/>
                  </a:lnTo>
                  <a:lnTo>
                    <a:pt x="f251" y="f248"/>
                  </a:lnTo>
                  <a:lnTo>
                    <a:pt x="f200" y="f246"/>
                  </a:lnTo>
                  <a:lnTo>
                    <a:pt x="f252" y="f253"/>
                  </a:lnTo>
                  <a:lnTo>
                    <a:pt x="f190" y="f211"/>
                  </a:lnTo>
                  <a:lnTo>
                    <a:pt x="f194" y="f254"/>
                  </a:lnTo>
                  <a:lnTo>
                    <a:pt x="f255" y="f212"/>
                  </a:lnTo>
                  <a:lnTo>
                    <a:pt x="f138" y="f76"/>
                  </a:lnTo>
                  <a:lnTo>
                    <a:pt x="f256" y="f239"/>
                  </a:lnTo>
                  <a:lnTo>
                    <a:pt x="f257" y="f239"/>
                  </a:lnTo>
                  <a:lnTo>
                    <a:pt x="f258" y="f259"/>
                  </a:lnTo>
                  <a:lnTo>
                    <a:pt x="f182" y="f260"/>
                  </a:lnTo>
                  <a:lnTo>
                    <a:pt x="f261" y="f211"/>
                  </a:lnTo>
                  <a:lnTo>
                    <a:pt x="f262" y="f263"/>
                  </a:lnTo>
                  <a:lnTo>
                    <a:pt x="f264" y="f265"/>
                  </a:lnTo>
                  <a:lnTo>
                    <a:pt x="f266" y="f267"/>
                  </a:lnTo>
                  <a:lnTo>
                    <a:pt x="f145" y="f268"/>
                  </a:lnTo>
                  <a:lnTo>
                    <a:pt x="f269" y="f267"/>
                  </a:lnTo>
                  <a:lnTo>
                    <a:pt x="f270" y="f271"/>
                  </a:lnTo>
                  <a:lnTo>
                    <a:pt x="f272" y="f273"/>
                  </a:lnTo>
                  <a:lnTo>
                    <a:pt x="f149" y="f70"/>
                  </a:lnTo>
                  <a:lnTo>
                    <a:pt x="f274" y="f275"/>
                  </a:lnTo>
                  <a:lnTo>
                    <a:pt x="f171" y="f276"/>
                  </a:lnTo>
                  <a:lnTo>
                    <a:pt x="f277" y="f278"/>
                  </a:lnTo>
                  <a:lnTo>
                    <a:pt x="f167" y="f279"/>
                  </a:lnTo>
                  <a:lnTo>
                    <a:pt x="f280" y="f281"/>
                  </a:lnTo>
                  <a:lnTo>
                    <a:pt x="f282" y="f283"/>
                  </a:lnTo>
                  <a:lnTo>
                    <a:pt x="f284" y="f283"/>
                  </a:lnTo>
                  <a:lnTo>
                    <a:pt x="f285" y="f283"/>
                  </a:lnTo>
                  <a:lnTo>
                    <a:pt x="f286" y="f283"/>
                  </a:lnTo>
                  <a:lnTo>
                    <a:pt x="f287" y="f283"/>
                  </a:lnTo>
                  <a:lnTo>
                    <a:pt x="f288" y="f289"/>
                  </a:lnTo>
                  <a:lnTo>
                    <a:pt x="f290" y="f291"/>
                  </a:lnTo>
                  <a:lnTo>
                    <a:pt x="f292" y="f293"/>
                  </a:lnTo>
                  <a:lnTo>
                    <a:pt x="f294" y="f295"/>
                  </a:lnTo>
                  <a:lnTo>
                    <a:pt x="f296" y="f297"/>
                  </a:lnTo>
                  <a:lnTo>
                    <a:pt x="f298" y="f299"/>
                  </a:lnTo>
                  <a:lnTo>
                    <a:pt x="f300" y="f301"/>
                  </a:lnTo>
                  <a:lnTo>
                    <a:pt x="f302" y="f0"/>
                  </a:lnTo>
                  <a:lnTo>
                    <a:pt x="f303" y="f0"/>
                  </a:lnTo>
                  <a:lnTo>
                    <a:pt x="f304" y="f0"/>
                  </a:lnTo>
                  <a:lnTo>
                    <a:pt x="f305" y="f301"/>
                  </a:lnTo>
                  <a:lnTo>
                    <a:pt x="f306" y="f307"/>
                  </a:lnTo>
                  <a:lnTo>
                    <a:pt x="f308" y="f309"/>
                  </a:lnTo>
                  <a:lnTo>
                    <a:pt x="f310" y="f311"/>
                  </a:lnTo>
                  <a:lnTo>
                    <a:pt x="f312" y="f313"/>
                  </a:lnTo>
                  <a:lnTo>
                    <a:pt x="f314" y="f315"/>
                  </a:lnTo>
                  <a:lnTo>
                    <a:pt x="f316" y="f289"/>
                  </a:lnTo>
                  <a:lnTo>
                    <a:pt x="f317" y="f318"/>
                  </a:lnTo>
                  <a:lnTo>
                    <a:pt x="f319" y="f320"/>
                  </a:lnTo>
                  <a:lnTo>
                    <a:pt x="f321" y="f322"/>
                  </a:lnTo>
                  <a:lnTo>
                    <a:pt x="f323" y="f324"/>
                  </a:lnTo>
                  <a:lnTo>
                    <a:pt x="f325" y="f248"/>
                  </a:lnTo>
                  <a:lnTo>
                    <a:pt x="f2" y="f326"/>
                  </a:lnTo>
                  <a:lnTo>
                    <a:pt x="f327" y="f328"/>
                  </a:lnTo>
                  <a:lnTo>
                    <a:pt x="f329" y="f259"/>
                  </a:lnTo>
                  <a:lnTo>
                    <a:pt x="f330" y="f331"/>
                  </a:lnTo>
                  <a:lnTo>
                    <a:pt x="f317" y="f239"/>
                  </a:lnTo>
                  <a:lnTo>
                    <a:pt x="f332" y="f333"/>
                  </a:lnTo>
                  <a:lnTo>
                    <a:pt x="f314" y="f238"/>
                  </a:lnTo>
                  <a:lnTo>
                    <a:pt x="f334" y="f335"/>
                  </a:lnTo>
                  <a:lnTo>
                    <a:pt x="f336" y="f337"/>
                  </a:lnTo>
                  <a:lnTo>
                    <a:pt x="f338" y="f339"/>
                  </a:lnTo>
                  <a:lnTo>
                    <a:pt x="f340" y="f218"/>
                  </a:lnTo>
                  <a:lnTo>
                    <a:pt x="f300" y="f341"/>
                  </a:lnTo>
                  <a:lnTo>
                    <a:pt x="f342" y="f343"/>
                  </a:lnTo>
                  <a:lnTo>
                    <a:pt x="f344" y="f78"/>
                  </a:lnTo>
                  <a:lnTo>
                    <a:pt x="f345" y="f343"/>
                  </a:lnTo>
                  <a:lnTo>
                    <a:pt x="f346" y="f230"/>
                  </a:lnTo>
                  <a:lnTo>
                    <a:pt x="f184" y="f232"/>
                  </a:lnTo>
                  <a:lnTo>
                    <a:pt x="f256" y="f230"/>
                  </a:lnTo>
                  <a:lnTo>
                    <a:pt x="f347" y="f232"/>
                  </a:lnTo>
                  <a:lnTo>
                    <a:pt x="f348" y="f349"/>
                  </a:lnTo>
                  <a:lnTo>
                    <a:pt x="f350" y="f236"/>
                  </a:lnTo>
                  <a:lnTo>
                    <a:pt x="f351" y="f77"/>
                  </a:lnTo>
                  <a:lnTo>
                    <a:pt x="f352" y="f216"/>
                  </a:lnTo>
                  <a:lnTo>
                    <a:pt x="f353" y="f335"/>
                  </a:lnTo>
                  <a:lnTo>
                    <a:pt x="f204" y="f339"/>
                  </a:lnTo>
                  <a:lnTo>
                    <a:pt x="f354" y="f355"/>
                  </a:lnTo>
                  <a:lnTo>
                    <a:pt x="f356" y="f357"/>
                  </a:lnTo>
                  <a:lnTo>
                    <a:pt x="f358" y="f359"/>
                  </a:lnTo>
                  <a:lnTo>
                    <a:pt x="f360" y="f82"/>
                  </a:lnTo>
                  <a:lnTo>
                    <a:pt x="f361" y="f362"/>
                  </a:lnTo>
                  <a:lnTo>
                    <a:pt x="f363" y="f364"/>
                  </a:lnTo>
                  <a:lnTo>
                    <a:pt x="f365" y="f366"/>
                  </a:lnTo>
                  <a:lnTo>
                    <a:pt x="f202" y="f367"/>
                  </a:lnTo>
                  <a:lnTo>
                    <a:pt x="f368" y="f369"/>
                  </a:lnTo>
                  <a:lnTo>
                    <a:pt x="f370" y="f371"/>
                  </a:lnTo>
                  <a:lnTo>
                    <a:pt x="f372" y="f373"/>
                  </a:lnTo>
                  <a:lnTo>
                    <a:pt x="f348" y="f374"/>
                  </a:lnTo>
                  <a:lnTo>
                    <a:pt x="f375" y="f376"/>
                  </a:lnTo>
                  <a:lnTo>
                    <a:pt x="f377" y="f378"/>
                  </a:lnTo>
                  <a:lnTo>
                    <a:pt x="f131" y="f376"/>
                  </a:lnTo>
                  <a:lnTo>
                    <a:pt x="f379" y="f380"/>
                  </a:lnTo>
                  <a:lnTo>
                    <a:pt x="f381" y="f86"/>
                  </a:lnTo>
                  <a:lnTo>
                    <a:pt x="f382" y="f383"/>
                  </a:lnTo>
                  <a:lnTo>
                    <a:pt x="f384" y="f385"/>
                  </a:lnTo>
                  <a:lnTo>
                    <a:pt x="f122" y="f364"/>
                  </a:lnTo>
                  <a:lnTo>
                    <a:pt x="f386" y="f385"/>
                  </a:lnTo>
                  <a:lnTo>
                    <a:pt x="f387" y="f383"/>
                  </a:lnTo>
                  <a:lnTo>
                    <a:pt x="f388" y="f373"/>
                  </a:lnTo>
                  <a:lnTo>
                    <a:pt x="f389" y="f376"/>
                  </a:lnTo>
                  <a:lnTo>
                    <a:pt x="f390" y="f391"/>
                  </a:lnTo>
                  <a:lnTo>
                    <a:pt x="f110" y="f392"/>
                  </a:lnTo>
                  <a:lnTo>
                    <a:pt x="f393" y="f394"/>
                  </a:lnTo>
                  <a:lnTo>
                    <a:pt x="f395" y="f396"/>
                  </a:lnTo>
                  <a:lnTo>
                    <a:pt x="f397" y="f398"/>
                  </a:lnTo>
                  <a:lnTo>
                    <a:pt x="f390" y="f399"/>
                  </a:lnTo>
                  <a:lnTo>
                    <a:pt x="f388" y="f400"/>
                  </a:lnTo>
                  <a:lnTo>
                    <a:pt x="f401" y="f402"/>
                  </a:lnTo>
                  <a:lnTo>
                    <a:pt x="f124" y="f403"/>
                  </a:lnTo>
                  <a:lnTo>
                    <a:pt x="f404" y="f405"/>
                  </a:lnTo>
                  <a:lnTo>
                    <a:pt x="f406" y="f407"/>
                  </a:lnTo>
                  <a:lnTo>
                    <a:pt x="f133" y="f408"/>
                  </a:lnTo>
                  <a:lnTo>
                    <a:pt x="f363" y="f124"/>
                  </a:lnTo>
                  <a:lnTo>
                    <a:pt x="f247" y="f409"/>
                  </a:lnTo>
                  <a:lnTo>
                    <a:pt x="f410" y="f411"/>
                  </a:lnTo>
                  <a:lnTo>
                    <a:pt x="f131" y="f200"/>
                  </a:lnTo>
                  <a:lnTo>
                    <a:pt x="f412" y="f413"/>
                  </a:lnTo>
                  <a:lnTo>
                    <a:pt x="f131" y="f414"/>
                  </a:lnTo>
                  <a:lnTo>
                    <a:pt x="f247" y="f415"/>
                  </a:lnTo>
                  <a:lnTo>
                    <a:pt x="f204" y="f198"/>
                  </a:lnTo>
                  <a:lnTo>
                    <a:pt x="f245" y="f252"/>
                  </a:lnTo>
                  <a:lnTo>
                    <a:pt x="f358" y="f412"/>
                  </a:lnTo>
                  <a:lnTo>
                    <a:pt x="f416" y="f354"/>
                  </a:lnTo>
                  <a:lnTo>
                    <a:pt x="f417" y="f418"/>
                  </a:lnTo>
                  <a:lnTo>
                    <a:pt x="f419" y="f420"/>
                  </a:lnTo>
                  <a:lnTo>
                    <a:pt x="f386" y="f118"/>
                  </a:lnTo>
                  <a:lnTo>
                    <a:pt x="f421" y="f422"/>
                  </a:lnTo>
                  <a:lnTo>
                    <a:pt x="f423" y="f219"/>
                  </a:lnTo>
                  <a:lnTo>
                    <a:pt x="f424" y="f425"/>
                  </a:lnTo>
                  <a:lnTo>
                    <a:pt x="f112" y="f426"/>
                  </a:lnTo>
                  <a:lnTo>
                    <a:pt x="f213" y="f427"/>
                  </a:lnTo>
                  <a:lnTo>
                    <a:pt x="f226" y="f384"/>
                  </a:lnTo>
                  <a:lnTo>
                    <a:pt x="f421" y="f356"/>
                  </a:lnTo>
                  <a:lnTo>
                    <a:pt x="f428" y="f429"/>
                  </a:lnTo>
                  <a:lnTo>
                    <a:pt x="f210" y="f415"/>
                  </a:lnTo>
                  <a:lnTo>
                    <a:pt x="f420" y="f430"/>
                  </a:lnTo>
                  <a:lnTo>
                    <a:pt x="f237" y="f3"/>
                  </a:lnTo>
                  <a:lnTo>
                    <a:pt x="f431" y="f432"/>
                  </a:lnTo>
                  <a:lnTo>
                    <a:pt x="f401" y="f433"/>
                  </a:lnTo>
                  <a:lnTo>
                    <a:pt x="f434" y="f258"/>
                  </a:lnTo>
                  <a:lnTo>
                    <a:pt x="f421" y="f435"/>
                  </a:lnTo>
                  <a:lnTo>
                    <a:pt x="f226" y="f436"/>
                  </a:lnTo>
                  <a:lnTo>
                    <a:pt x="f213" y="f437"/>
                  </a:lnTo>
                  <a:lnTo>
                    <a:pt x="f223" y="f438"/>
                  </a:lnTo>
                  <a:lnTo>
                    <a:pt x="f217" y="f413"/>
                  </a:lnTo>
                  <a:lnTo>
                    <a:pt x="f439" y="f133"/>
                  </a:lnTo>
                  <a:lnTo>
                    <a:pt x="f440" y="f441"/>
                  </a:lnTo>
                  <a:lnTo>
                    <a:pt x="f440" y="f442"/>
                  </a:lnTo>
                  <a:lnTo>
                    <a:pt x="f443" y="f444"/>
                  </a:lnTo>
                  <a:lnTo>
                    <a:pt x="f444" y="f445"/>
                  </a:lnTo>
                  <a:lnTo>
                    <a:pt x="f403" y="f446"/>
                  </a:lnTo>
                  <a:lnTo>
                    <a:pt x="f447" y="f448"/>
                  </a:lnTo>
                  <a:lnTo>
                    <a:pt x="f449" y="f94"/>
                  </a:lnTo>
                  <a:lnTo>
                    <a:pt x="f450" y="f451"/>
                  </a:lnTo>
                  <a:lnTo>
                    <a:pt x="f452" y="f446"/>
                  </a:lnTo>
                  <a:lnTo>
                    <a:pt x="f453" y="f454"/>
                  </a:lnTo>
                  <a:lnTo>
                    <a:pt x="f455" y="f456"/>
                  </a:lnTo>
                  <a:lnTo>
                    <a:pt x="f457" y="f458"/>
                  </a:lnTo>
                  <a:lnTo>
                    <a:pt x="f400" y="f459"/>
                  </a:lnTo>
                  <a:lnTo>
                    <a:pt x="f460" y="f461"/>
                  </a:lnTo>
                  <a:lnTo>
                    <a:pt x="f462" y="f403"/>
                  </a:lnTo>
                  <a:lnTo>
                    <a:pt x="f451" y="f463"/>
                  </a:lnTo>
                  <a:lnTo>
                    <a:pt x="f464" y="f465"/>
                  </a:lnTo>
                  <a:lnTo>
                    <a:pt x="f399" y="f402"/>
                  </a:lnTo>
                  <a:lnTo>
                    <a:pt x="f466" y="f467"/>
                  </a:lnTo>
                  <a:lnTo>
                    <a:pt x="f446" y="f460"/>
                  </a:lnTo>
                  <a:lnTo>
                    <a:pt x="f468" y="f469"/>
                  </a:lnTo>
                  <a:lnTo>
                    <a:pt x="f470" y="f471"/>
                  </a:lnTo>
                  <a:lnTo>
                    <a:pt x="f472" y="f473"/>
                  </a:lnTo>
                  <a:lnTo>
                    <a:pt x="f473" y="f474"/>
                  </a:lnTo>
                  <a:lnTo>
                    <a:pt x="f475" y="f369"/>
                  </a:lnTo>
                  <a:lnTo>
                    <a:pt x="f373" y="f476"/>
                  </a:lnTo>
                  <a:lnTo>
                    <a:pt x="f477" y="f478"/>
                  </a:lnTo>
                  <a:lnTo>
                    <a:pt x="f84" y="f479"/>
                  </a:lnTo>
                  <a:lnTo>
                    <a:pt x="f364" y="f480"/>
                  </a:lnTo>
                  <a:lnTo>
                    <a:pt x="f481" y="f243"/>
                  </a:lnTo>
                  <a:lnTo>
                    <a:pt x="f482" y="f483"/>
                  </a:lnTo>
                  <a:lnTo>
                    <a:pt x="f484" y="f278"/>
                  </a:lnTo>
                  <a:lnTo>
                    <a:pt x="f367" y="f318"/>
                  </a:lnTo>
                  <a:lnTo>
                    <a:pt x="f481" y="f485"/>
                  </a:lnTo>
                  <a:lnTo>
                    <a:pt x="f486" y="f275"/>
                  </a:lnTo>
                  <a:lnTo>
                    <a:pt x="f82" y="f320"/>
                  </a:lnTo>
                  <a:lnTo>
                    <a:pt x="f487" y="f70"/>
                  </a:lnTo>
                  <a:lnTo>
                    <a:pt x="f80" y="f488"/>
                  </a:lnTo>
                  <a:lnTo>
                    <a:pt x="f220" y="f489"/>
                  </a:lnTo>
                  <a:lnTo>
                    <a:pt x="f490" y="f491"/>
                  </a:lnTo>
                  <a:lnTo>
                    <a:pt x="f492" y="f491"/>
                  </a:lnTo>
                  <a:lnTo>
                    <a:pt x="f335" y="f489"/>
                  </a:lnTo>
                  <a:lnTo>
                    <a:pt x="f333" y="f493"/>
                  </a:lnTo>
                  <a:lnTo>
                    <a:pt x="f494" y="f205"/>
                  </a:lnTo>
                  <a:lnTo>
                    <a:pt x="f495" y="f275"/>
                  </a:lnTo>
                  <a:lnTo>
                    <a:pt x="f496" y="f497"/>
                  </a:lnTo>
                  <a:lnTo>
                    <a:pt x="f498" y="f499"/>
                  </a:lnTo>
                  <a:lnTo>
                    <a:pt x="f500" y="f68"/>
                  </a:lnTo>
                  <a:lnTo>
                    <a:pt x="f501" y="f278"/>
                  </a:lnTo>
                  <a:lnTo>
                    <a:pt x="f502" y="f503"/>
                  </a:lnTo>
                  <a:lnTo>
                    <a:pt x="f70" y="f499"/>
                  </a:lnTo>
                  <a:lnTo>
                    <a:pt x="f497" y="f499"/>
                  </a:lnTo>
                  <a:lnTo>
                    <a:pt x="f279" y="f499"/>
                  </a:lnTo>
                  <a:lnTo>
                    <a:pt x="f504" y="f278"/>
                  </a:lnTo>
                  <a:lnTo>
                    <a:pt x="f315" y="f68"/>
                  </a:lnTo>
                  <a:lnTo>
                    <a:pt x="f505" y="f283"/>
                  </a:lnTo>
                  <a:lnTo>
                    <a:pt x="f506" y="f289"/>
                  </a:lnTo>
                  <a:lnTo>
                    <a:pt x="f297" y="f291"/>
                  </a:lnTo>
                  <a:lnTo>
                    <a:pt x="f311" y="f504"/>
                  </a:lnTo>
                  <a:lnTo>
                    <a:pt x="f199" y="f507"/>
                  </a:lnTo>
                  <a:lnTo>
                    <a:pt x="f508" y="f289"/>
                  </a:lnTo>
                  <a:lnTo>
                    <a:pt x="f509" y="f510"/>
                  </a:lnTo>
                  <a:lnTo>
                    <a:pt x="f511" y="f203"/>
                  </a:lnTo>
                  <a:lnTo>
                    <a:pt x="f512" y="f203"/>
                  </a:lnTo>
                  <a:lnTo>
                    <a:pt x="f513" y="f203"/>
                  </a:lnTo>
                  <a:lnTo>
                    <a:pt x="f514" y="f279"/>
                  </a:lnTo>
                  <a:lnTo>
                    <a:pt x="f515" y="f289"/>
                  </a:lnTo>
                  <a:lnTo>
                    <a:pt x="f516" y="f293"/>
                  </a:lnTo>
                  <a:lnTo>
                    <a:pt x="f517" y="f201"/>
                  </a:lnTo>
                  <a:lnTo>
                    <a:pt x="f518" y="f519"/>
                  </a:lnTo>
                  <a:lnTo>
                    <a:pt x="f22" y="f520"/>
                  </a:lnTo>
                  <a:lnTo>
                    <a:pt x="f521" y="f313"/>
                  </a:lnTo>
                  <a:lnTo>
                    <a:pt x="f522" y="f505"/>
                  </a:lnTo>
                  <a:lnTo>
                    <a:pt x="f523" y="f524"/>
                  </a:lnTo>
                  <a:lnTo>
                    <a:pt x="f27" y="f525"/>
                  </a:lnTo>
                  <a:lnTo>
                    <a:pt x="f526" y="f527"/>
                  </a:lnTo>
                  <a:lnTo>
                    <a:pt x="f156" y="f315"/>
                  </a:lnTo>
                  <a:lnTo>
                    <a:pt x="f528" y="f201"/>
                  </a:lnTo>
                  <a:lnTo>
                    <a:pt x="f529" y="f201"/>
                  </a:lnTo>
                  <a:lnTo>
                    <a:pt x="f38" y="f315"/>
                  </a:lnTo>
                  <a:lnTo>
                    <a:pt x="f530" y="f527"/>
                  </a:lnTo>
                  <a:lnTo>
                    <a:pt x="f26" y="f519"/>
                  </a:lnTo>
                  <a:lnTo>
                    <a:pt x="f32" y="f520"/>
                  </a:lnTo>
                  <a:lnTo>
                    <a:pt x="f531" y="f506"/>
                  </a:lnTo>
                  <a:lnTo>
                    <a:pt x="f532" y="f64"/>
                  </a:lnTo>
                  <a:lnTo>
                    <a:pt x="f44" y="f309"/>
                  </a:lnTo>
                  <a:lnTo>
                    <a:pt x="f533" y="f0"/>
                  </a:lnTo>
                  <a:lnTo>
                    <a:pt x="f103" y="f534"/>
                  </a:lnTo>
                  <a:lnTo>
                    <a:pt x="f535" y="f509"/>
                  </a:lnTo>
                  <a:lnTo>
                    <a:pt x="f536" y="f537"/>
                  </a:lnTo>
                  <a:lnTo>
                    <a:pt x="f59" y="f58"/>
                  </a:lnTo>
                  <a:lnTo>
                    <a:pt x="f538" y="f539"/>
                  </a:lnTo>
                  <a:lnTo>
                    <a:pt x="f540" y="f541"/>
                  </a:lnTo>
                  <a:lnTo>
                    <a:pt x="f542" y="f543"/>
                  </a:lnTo>
                  <a:lnTo>
                    <a:pt x="f544" y="f545"/>
                  </a:lnTo>
                  <a:lnTo>
                    <a:pt x="f1" y="f173"/>
                  </a:lnTo>
                  <a:lnTo>
                    <a:pt x="f542" y="f546"/>
                  </a:lnTo>
                  <a:lnTo>
                    <a:pt x="f61" y="f547"/>
                  </a:lnTo>
                  <a:lnTo>
                    <a:pt x="f548" y="f514"/>
                  </a:lnTo>
                  <a:lnTo>
                    <a:pt x="f549" y="f191"/>
                  </a:lnTo>
                  <a:lnTo>
                    <a:pt x="f44" y="f550"/>
                  </a:lnTo>
                  <a:lnTo>
                    <a:pt x="f35" y="f551"/>
                  </a:lnTo>
                  <a:lnTo>
                    <a:pt x="f552" y="f189"/>
                  </a:lnTo>
                  <a:lnTo>
                    <a:pt x="f4" y="f5"/>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 name="Freeform 6"/>
            <p:cNvSpPr/>
            <p:nvPr/>
          </p:nvSpPr>
          <p:spPr>
            <a:xfrm>
              <a:off x="6516720" y="3689279"/>
              <a:ext cx="462960" cy="150480"/>
            </a:xfrm>
            <a:custGeom>
              <a:avLst/>
              <a:gdLst>
                <a:gd name="f0" fmla="val 360"/>
                <a:gd name="f1" fmla="val 180"/>
                <a:gd name="f2" fmla="val 0"/>
                <a:gd name="f3" fmla="val 773"/>
                <a:gd name="f4" fmla="val 252"/>
                <a:gd name="f5" fmla="val 136"/>
                <a:gd name="f6" fmla="val 146"/>
                <a:gd name="f7" fmla="val 153"/>
                <a:gd name="f8" fmla="val 132"/>
                <a:gd name="f9" fmla="val 170"/>
                <a:gd name="f10" fmla="val 117"/>
                <a:gd name="f11" fmla="val 186"/>
                <a:gd name="f12" fmla="val 102"/>
                <a:gd name="f13" fmla="val 204"/>
                <a:gd name="f14" fmla="val 88"/>
                <a:gd name="f15" fmla="val 221"/>
                <a:gd name="f16" fmla="val 76"/>
                <a:gd name="f17" fmla="val 239"/>
                <a:gd name="f18" fmla="val 64"/>
                <a:gd name="f19" fmla="val 259"/>
                <a:gd name="f20" fmla="val 55"/>
                <a:gd name="f21" fmla="val 280"/>
                <a:gd name="f22" fmla="val 48"/>
                <a:gd name="f23" fmla="val 302"/>
                <a:gd name="f24" fmla="val 43"/>
                <a:gd name="f25" fmla="val 323"/>
                <a:gd name="f26" fmla="val 39"/>
                <a:gd name="f27" fmla="val 345"/>
                <a:gd name="f28" fmla="val 33"/>
                <a:gd name="f29" fmla="val 367"/>
                <a:gd name="f30" fmla="val 28"/>
                <a:gd name="f31" fmla="val 389"/>
                <a:gd name="f32" fmla="val 23"/>
                <a:gd name="f33" fmla="val 412"/>
                <a:gd name="f34" fmla="val 18"/>
                <a:gd name="f35" fmla="val 434"/>
                <a:gd name="f36" fmla="val 13"/>
                <a:gd name="f37" fmla="val 457"/>
                <a:gd name="f38" fmla="val 9"/>
                <a:gd name="f39" fmla="val 479"/>
                <a:gd name="f40" fmla="val 5"/>
                <a:gd name="f41" fmla="val 502"/>
                <a:gd name="f42" fmla="val 2"/>
                <a:gd name="f43" fmla="val 525"/>
                <a:gd name="f44" fmla="val 1"/>
                <a:gd name="f45" fmla="val 548"/>
                <a:gd name="f46" fmla="val 570"/>
                <a:gd name="f47" fmla="val 593"/>
                <a:gd name="f48" fmla="val 616"/>
                <a:gd name="f49" fmla="val 4"/>
                <a:gd name="f50" fmla="val 639"/>
                <a:gd name="f51" fmla="val 657"/>
                <a:gd name="f52" fmla="val 16"/>
                <a:gd name="f53" fmla="val 677"/>
                <a:gd name="f54" fmla="val 697"/>
                <a:gd name="f55" fmla="val 30"/>
                <a:gd name="f56" fmla="val 715"/>
                <a:gd name="f57" fmla="val 733"/>
                <a:gd name="f58" fmla="val 49"/>
                <a:gd name="f59" fmla="val 748"/>
                <a:gd name="f60" fmla="val 63"/>
                <a:gd name="f61" fmla="val 761"/>
                <a:gd name="f62" fmla="val 78"/>
                <a:gd name="f63" fmla="val 770"/>
                <a:gd name="f64" fmla="val 97"/>
                <a:gd name="f65" fmla="val 112"/>
                <a:gd name="f66" fmla="val 129"/>
                <a:gd name="f67" fmla="val 144"/>
                <a:gd name="f68" fmla="val 767"/>
                <a:gd name="f69" fmla="val 157"/>
                <a:gd name="f70" fmla="val 765"/>
                <a:gd name="f71" fmla="val 147"/>
                <a:gd name="f72" fmla="val 137"/>
                <a:gd name="f73" fmla="val 756"/>
                <a:gd name="f74" fmla="val 126"/>
                <a:gd name="f75" fmla="val 751"/>
                <a:gd name="f76" fmla="val 744"/>
                <a:gd name="f77" fmla="val 108"/>
                <a:gd name="f78" fmla="val 737"/>
                <a:gd name="f79" fmla="val 100"/>
                <a:gd name="f80" fmla="val 729"/>
                <a:gd name="f81" fmla="val 92"/>
                <a:gd name="f82" fmla="val 720"/>
                <a:gd name="f83" fmla="val 85"/>
                <a:gd name="f84" fmla="val 698"/>
                <a:gd name="f85" fmla="val 72"/>
                <a:gd name="f86" fmla="val 675"/>
                <a:gd name="f87" fmla="val 62"/>
                <a:gd name="f88" fmla="val 650"/>
                <a:gd name="f89" fmla="val 53"/>
                <a:gd name="f90" fmla="val 625"/>
                <a:gd name="f91" fmla="val 46"/>
                <a:gd name="f92" fmla="val 599"/>
                <a:gd name="f93" fmla="val 40"/>
                <a:gd name="f94" fmla="val 572"/>
                <a:gd name="f95" fmla="val 36"/>
                <a:gd name="f96" fmla="val 545"/>
                <a:gd name="f97" fmla="val 35"/>
                <a:gd name="f98" fmla="val 518"/>
                <a:gd name="f99" fmla="val 34"/>
                <a:gd name="f100" fmla="val 490"/>
                <a:gd name="f101" fmla="val 463"/>
                <a:gd name="f102" fmla="val 435"/>
                <a:gd name="f103" fmla="val 409"/>
                <a:gd name="f104" fmla="val 44"/>
                <a:gd name="f105" fmla="val 382"/>
                <a:gd name="f106" fmla="val 357"/>
                <a:gd name="f107" fmla="val 56"/>
                <a:gd name="f108" fmla="val 331"/>
                <a:gd name="f109" fmla="val 307"/>
                <a:gd name="f110" fmla="val 70"/>
                <a:gd name="f111" fmla="val 284"/>
                <a:gd name="f112" fmla="val 79"/>
                <a:gd name="f113" fmla="val 262"/>
                <a:gd name="f114" fmla="val 91"/>
                <a:gd name="f115" fmla="val 240"/>
                <a:gd name="f116" fmla="val 103"/>
                <a:gd name="f117" fmla="val 220"/>
                <a:gd name="f118" fmla="val 199"/>
                <a:gd name="f119" fmla="val 131"/>
                <a:gd name="f120" fmla="val 177"/>
                <a:gd name="f121" fmla="val 145"/>
                <a:gd name="f122" fmla="val 155"/>
                <a:gd name="f123" fmla="val 156"/>
                <a:gd name="f124" fmla="val 133"/>
                <a:gd name="f125" fmla="val 168"/>
                <a:gd name="f126" fmla="val 151"/>
                <a:gd name="f127" fmla="val 164"/>
                <a:gd name="f128" fmla="val 161"/>
                <a:gd name="f129" fmla="val 184"/>
                <a:gd name="f130" fmla="val 200"/>
                <a:gd name="f131" fmla="val 148"/>
                <a:gd name="f132" fmla="val 216"/>
                <a:gd name="f133" fmla="val 141"/>
                <a:gd name="f134" fmla="val 231"/>
                <a:gd name="f135" fmla="val 247"/>
                <a:gd name="f136" fmla="val 125"/>
                <a:gd name="f137" fmla="val 279"/>
                <a:gd name="f138" fmla="val 109"/>
                <a:gd name="f139" fmla="val 293"/>
                <a:gd name="f140" fmla="val 310"/>
                <a:gd name="f141" fmla="val 95"/>
                <a:gd name="f142" fmla="val 326"/>
                <a:gd name="f143" fmla="val 89"/>
                <a:gd name="f144" fmla="val 343"/>
                <a:gd name="f145" fmla="val 84"/>
                <a:gd name="f146" fmla="val 80"/>
                <a:gd name="f147" fmla="val 379"/>
                <a:gd name="f148" fmla="val 397"/>
                <a:gd name="f149" fmla="val 77"/>
                <a:gd name="f150" fmla="val 402"/>
                <a:gd name="f151" fmla="val 406"/>
                <a:gd name="f152" fmla="val 411"/>
                <a:gd name="f153" fmla="val 416"/>
                <a:gd name="f154" fmla="val 420"/>
                <a:gd name="f155" fmla="val 425"/>
                <a:gd name="f156" fmla="val 429"/>
                <a:gd name="f157" fmla="val 81"/>
                <a:gd name="f158" fmla="val 86"/>
                <a:gd name="f159" fmla="val 99"/>
                <a:gd name="f160" fmla="val 104"/>
                <a:gd name="f161" fmla="val 342"/>
                <a:gd name="f162" fmla="val 111"/>
                <a:gd name="f163" fmla="val 325"/>
                <a:gd name="f164" fmla="val 118"/>
                <a:gd name="f165" fmla="val 306"/>
                <a:gd name="f166" fmla="val 289"/>
                <a:gd name="f167" fmla="val 311"/>
                <a:gd name="f168" fmla="val 130"/>
                <a:gd name="f169" fmla="val 333"/>
                <a:gd name="f170" fmla="val 355"/>
                <a:gd name="f171" fmla="val 122"/>
                <a:gd name="f172" fmla="val 378"/>
                <a:gd name="f173" fmla="val 399"/>
                <a:gd name="f174" fmla="val 421"/>
                <a:gd name="f175" fmla="val 444"/>
                <a:gd name="f176" fmla="val 469"/>
                <a:gd name="f177" fmla="val 475"/>
                <a:gd name="f178" fmla="val 110"/>
                <a:gd name="f179" fmla="val 482"/>
                <a:gd name="f180" fmla="val 489"/>
                <a:gd name="f181" fmla="val 114"/>
                <a:gd name="f182" fmla="val 497"/>
                <a:gd name="f183" fmla="val 115"/>
                <a:gd name="f184" fmla="val 504"/>
                <a:gd name="f185" fmla="val 116"/>
                <a:gd name="f186" fmla="val 511"/>
                <a:gd name="f187" fmla="val 121"/>
                <a:gd name="f188" fmla="val 516"/>
                <a:gd name="f189" fmla="val 123"/>
                <a:gd name="f190" fmla="val 505"/>
                <a:gd name="f191" fmla="val 124"/>
                <a:gd name="f192" fmla="val 496"/>
                <a:gd name="f193" fmla="val 487"/>
                <a:gd name="f194" fmla="val 477"/>
                <a:gd name="f195" fmla="val 467"/>
                <a:gd name="f196" fmla="val 134"/>
                <a:gd name="f197" fmla="val 448"/>
                <a:gd name="f198" fmla="val 471"/>
                <a:gd name="f199" fmla="val 495"/>
                <a:gd name="f200" fmla="val 138"/>
                <a:gd name="f201" fmla="val 140"/>
                <a:gd name="f202" fmla="val 540"/>
                <a:gd name="f203" fmla="val 142"/>
                <a:gd name="f204" fmla="val 563"/>
                <a:gd name="f205" fmla="val 585"/>
                <a:gd name="f206" fmla="val 150"/>
                <a:gd name="f207" fmla="val 606"/>
                <a:gd name="f208" fmla="val 627"/>
                <a:gd name="f209" fmla="val 163"/>
                <a:gd name="f210" fmla="val 636"/>
                <a:gd name="f211" fmla="val 644"/>
                <a:gd name="f212" fmla="val 652"/>
                <a:gd name="f213" fmla="val 660"/>
                <a:gd name="f214" fmla="val 668"/>
                <a:gd name="f215" fmla="val 676"/>
                <a:gd name="f216" fmla="val 160"/>
                <a:gd name="f217" fmla="val 684"/>
                <a:gd name="f218" fmla="val 159"/>
                <a:gd name="f219" fmla="val 692"/>
                <a:gd name="f220" fmla="val 683"/>
                <a:gd name="f221" fmla="val 179"/>
                <a:gd name="f222" fmla="val 665"/>
                <a:gd name="f223" fmla="val 192"/>
                <a:gd name="f224" fmla="val 656"/>
                <a:gd name="f225" fmla="val 203"/>
                <a:gd name="f226" fmla="val 646"/>
                <a:gd name="f227" fmla="val 214"/>
                <a:gd name="f228" fmla="val 222"/>
                <a:gd name="f229" fmla="val 622"/>
                <a:gd name="f230" fmla="val 228"/>
                <a:gd name="f231" fmla="val 607"/>
                <a:gd name="f232" fmla="val 229"/>
                <a:gd name="f233" fmla="val 637"/>
                <a:gd name="f234" fmla="val 663"/>
                <a:gd name="f235" fmla="val 224"/>
                <a:gd name="f236" fmla="val 218"/>
                <a:gd name="f237" fmla="val 688"/>
                <a:gd name="f238" fmla="val 211"/>
                <a:gd name="f239" fmla="val 701"/>
                <a:gd name="f240" fmla="val 713"/>
                <a:gd name="f241" fmla="val 195"/>
                <a:gd name="f242" fmla="val 700"/>
                <a:gd name="f243" fmla="val 213"/>
                <a:gd name="f244" fmla="val 685"/>
                <a:gd name="f245" fmla="val 225"/>
                <a:gd name="f246" fmla="val 667"/>
                <a:gd name="f247" fmla="val 236"/>
                <a:gd name="f248" fmla="val 647"/>
                <a:gd name="f249" fmla="val 244"/>
                <a:gd name="f250" fmla="val 248"/>
                <a:gd name="f251" fmla="val 603"/>
                <a:gd name="f252" fmla="val 251"/>
                <a:gd name="f253" fmla="val 580"/>
                <a:gd name="f254" fmla="val 558"/>
                <a:gd name="f255" fmla="val 569"/>
                <a:gd name="f256" fmla="val 592"/>
                <a:gd name="f257" fmla="val 604"/>
                <a:gd name="f258" fmla="val 209"/>
                <a:gd name="f259" fmla="val 201"/>
                <a:gd name="f260" fmla="val 649"/>
                <a:gd name="f261" fmla="val 641"/>
                <a:gd name="f262" fmla="val 634"/>
                <a:gd name="f263" fmla="val 188"/>
                <a:gd name="f264" fmla="val 626"/>
                <a:gd name="f265" fmla="val 193"/>
                <a:gd name="f266" fmla="val 618"/>
                <a:gd name="f267" fmla="val 197"/>
                <a:gd name="f268" fmla="val 587"/>
                <a:gd name="f269" fmla="val 206"/>
                <a:gd name="f270" fmla="val 571"/>
                <a:gd name="f271" fmla="val 210"/>
                <a:gd name="f272" fmla="val 555"/>
                <a:gd name="f273" fmla="val 539"/>
                <a:gd name="f274" fmla="val 524"/>
                <a:gd name="f275" fmla="val 223"/>
                <a:gd name="f276" fmla="val 509"/>
                <a:gd name="f277" fmla="val 494"/>
                <a:gd name="f278" fmla="val 501"/>
                <a:gd name="f279" fmla="val 508"/>
                <a:gd name="f280" fmla="val 532"/>
                <a:gd name="f281" fmla="val 541"/>
                <a:gd name="f282" fmla="val 191"/>
                <a:gd name="f283" fmla="val 550"/>
                <a:gd name="f284" fmla="val 185"/>
                <a:gd name="f285" fmla="val 560"/>
                <a:gd name="f286" fmla="val 178"/>
                <a:gd name="f287" fmla="val 566"/>
                <a:gd name="f288" fmla="val 175"/>
                <a:gd name="f289" fmla="val 171"/>
                <a:gd name="f290" fmla="val 564"/>
                <a:gd name="f291" fmla="val 557"/>
                <a:gd name="f292" fmla="val 172"/>
                <a:gd name="f293" fmla="val 176"/>
                <a:gd name="f294" fmla="val 543"/>
                <a:gd name="f295" fmla="val 523"/>
                <a:gd name="f296" fmla="val 503"/>
                <a:gd name="f297" fmla="val 190"/>
                <a:gd name="f298" fmla="val 464"/>
                <a:gd name="f299" fmla="val 202"/>
                <a:gd name="f300" fmla="val 226"/>
                <a:gd name="f301" fmla="val 387"/>
                <a:gd name="f302" fmla="val 235"/>
                <a:gd name="f303" fmla="val 414"/>
                <a:gd name="f304" fmla="val 422"/>
                <a:gd name="f305" fmla="val 431"/>
                <a:gd name="f306" fmla="val 439"/>
                <a:gd name="f307" fmla="val 169"/>
                <a:gd name="f308" fmla="val 452"/>
                <a:gd name="f309" fmla="val 149"/>
                <a:gd name="f310" fmla="val 447"/>
                <a:gd name="f311" fmla="val 152"/>
                <a:gd name="f312" fmla="val 442"/>
                <a:gd name="f313" fmla="val 154"/>
                <a:gd name="f314" fmla="val 437"/>
                <a:gd name="f315" fmla="val 432"/>
                <a:gd name="f316" fmla="val 427"/>
                <a:gd name="f317" fmla="val 167"/>
                <a:gd name="f318" fmla="val 417"/>
                <a:gd name="f319" fmla="val 383"/>
                <a:gd name="f320" fmla="val 351"/>
                <a:gd name="f321" fmla="val 335"/>
                <a:gd name="f322" fmla="val 319"/>
                <a:gd name="f323" fmla="val 283"/>
                <a:gd name="f324" fmla="val 295"/>
                <a:gd name="f325" fmla="val 318"/>
                <a:gd name="f326" fmla="val 330"/>
                <a:gd name="f327" fmla="val 371"/>
                <a:gd name="f328" fmla="val 386"/>
                <a:gd name="f329" fmla="val 135"/>
                <a:gd name="f330" fmla="val 364"/>
                <a:gd name="f331" fmla="val 305"/>
                <a:gd name="f332" fmla="val 285"/>
                <a:gd name="f333" fmla="val 267"/>
                <a:gd name="f334" fmla="val 227"/>
                <a:gd name="f335" fmla="val 207"/>
                <a:gd name="f336" fmla="val 174"/>
                <a:gd name="f337" fmla="val 217"/>
                <a:gd name="f338" fmla="val 230"/>
                <a:gd name="f339" fmla="val 69"/>
                <a:gd name="f340" fmla="val 54"/>
                <a:gd name="f341" fmla="val 26"/>
                <a:gd name="f342" fmla="val 12"/>
                <a:gd name="f343" fmla="val 205"/>
                <a:gd name="f344" fmla="val 37"/>
                <a:gd name="f345" fmla="val 194"/>
                <a:gd name="f346" fmla="val 187"/>
                <a:gd name="f347" fmla="val 71"/>
                <a:gd name="f348" fmla="val 87"/>
                <a:gd name="f349" fmla="val 173"/>
                <a:gd name="f350" fmla="val 165"/>
                <a:gd name="f351" fmla="val 120"/>
              </a:gdLst>
              <a:ahLst/>
              <a:cxnLst>
                <a:cxn ang="3cd4">
                  <a:pos x="hc" y="t"/>
                </a:cxn>
                <a:cxn ang="0">
                  <a:pos x="r" y="vc"/>
                </a:cxn>
                <a:cxn ang="cd4">
                  <a:pos x="hc" y="b"/>
                </a:cxn>
                <a:cxn ang="cd2">
                  <a:pos x="l" y="vc"/>
                </a:cxn>
              </a:cxnLst>
              <a:rect l="l" t="t" r="r" b="b"/>
              <a:pathLst>
                <a:path w="773" h="252">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2"/>
                  </a:lnTo>
                  <a:lnTo>
                    <a:pt x="f46" y="f2"/>
                  </a:lnTo>
                  <a:lnTo>
                    <a:pt x="f47" y="f44"/>
                  </a:lnTo>
                  <a:lnTo>
                    <a:pt x="f48" y="f49"/>
                  </a:lnTo>
                  <a:lnTo>
                    <a:pt x="f50" y="f38"/>
                  </a:lnTo>
                  <a:lnTo>
                    <a:pt x="f51" y="f52"/>
                  </a:lnTo>
                  <a:lnTo>
                    <a:pt x="f53" y="f32"/>
                  </a:lnTo>
                  <a:lnTo>
                    <a:pt x="f54" y="f55"/>
                  </a:lnTo>
                  <a:lnTo>
                    <a:pt x="f56" y="f26"/>
                  </a:lnTo>
                  <a:lnTo>
                    <a:pt x="f57" y="f58"/>
                  </a:lnTo>
                  <a:lnTo>
                    <a:pt x="f59" y="f60"/>
                  </a:lnTo>
                  <a:lnTo>
                    <a:pt x="f61" y="f62"/>
                  </a:lnTo>
                  <a:lnTo>
                    <a:pt x="f63" y="f64"/>
                  </a:lnTo>
                  <a:lnTo>
                    <a:pt x="f3" y="f65"/>
                  </a:lnTo>
                  <a:lnTo>
                    <a:pt x="f3" y="f66"/>
                  </a:lnTo>
                  <a:lnTo>
                    <a:pt x="f63" y="f67"/>
                  </a:lnTo>
                  <a:lnTo>
                    <a:pt x="f68" y="f69"/>
                  </a:lnTo>
                  <a:lnTo>
                    <a:pt x="f70" y="f71"/>
                  </a:lnTo>
                  <a:lnTo>
                    <a:pt x="f61" y="f72"/>
                  </a:lnTo>
                  <a:lnTo>
                    <a:pt x="f73" y="f74"/>
                  </a:lnTo>
                  <a:lnTo>
                    <a:pt x="f75" y="f10"/>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97"/>
                  </a:lnTo>
                  <a:lnTo>
                    <a:pt x="f101" y="f95"/>
                  </a:lnTo>
                  <a:lnTo>
                    <a:pt x="f102" y="f93"/>
                  </a:lnTo>
                  <a:lnTo>
                    <a:pt x="f103" y="f104"/>
                  </a:lnTo>
                  <a:lnTo>
                    <a:pt x="f105" y="f58"/>
                  </a:lnTo>
                  <a:lnTo>
                    <a:pt x="f106" y="f107"/>
                  </a:lnTo>
                  <a:lnTo>
                    <a:pt x="f108" y="f60"/>
                  </a:lnTo>
                  <a:lnTo>
                    <a:pt x="f109" y="f110"/>
                  </a:lnTo>
                  <a:lnTo>
                    <a:pt x="f111" y="f112"/>
                  </a:lnTo>
                  <a:lnTo>
                    <a:pt x="f113" y="f114"/>
                  </a:lnTo>
                  <a:lnTo>
                    <a:pt x="f115" y="f116"/>
                  </a:lnTo>
                  <a:lnTo>
                    <a:pt x="f117" y="f10"/>
                  </a:lnTo>
                  <a:lnTo>
                    <a:pt x="f118" y="f119"/>
                  </a:lnTo>
                  <a:lnTo>
                    <a:pt x="f120" y="f121"/>
                  </a:lnTo>
                  <a:lnTo>
                    <a:pt x="f122" y="f123"/>
                  </a:lnTo>
                  <a:lnTo>
                    <a:pt x="f124" y="f125"/>
                  </a:lnTo>
                  <a:lnTo>
                    <a:pt x="f126" y="f127"/>
                  </a:lnTo>
                  <a:lnTo>
                    <a:pt x="f125" y="f128"/>
                  </a:lnTo>
                  <a:lnTo>
                    <a:pt x="f129" y="f122"/>
                  </a:lnTo>
                  <a:lnTo>
                    <a:pt x="f130" y="f131"/>
                  </a:lnTo>
                  <a:lnTo>
                    <a:pt x="f132" y="f133"/>
                  </a:lnTo>
                  <a:lnTo>
                    <a:pt x="f134" y="f124"/>
                  </a:lnTo>
                  <a:lnTo>
                    <a:pt x="f135" y="f136"/>
                  </a:lnTo>
                  <a:lnTo>
                    <a:pt x="f113" y="f10"/>
                  </a:lnTo>
                  <a:lnTo>
                    <a:pt x="f137" y="f138"/>
                  </a:lnTo>
                  <a:lnTo>
                    <a:pt x="f139" y="f12"/>
                  </a:lnTo>
                  <a:lnTo>
                    <a:pt x="f140" y="f141"/>
                  </a:lnTo>
                  <a:lnTo>
                    <a:pt x="f142" y="f143"/>
                  </a:lnTo>
                  <a:lnTo>
                    <a:pt x="f144" y="f145"/>
                  </a:lnTo>
                  <a:lnTo>
                    <a:pt x="f0" y="f146"/>
                  </a:lnTo>
                  <a:lnTo>
                    <a:pt x="f147" y="f62"/>
                  </a:lnTo>
                  <a:lnTo>
                    <a:pt x="f148" y="f149"/>
                  </a:lnTo>
                  <a:lnTo>
                    <a:pt x="f150" y="f149"/>
                  </a:lnTo>
                  <a:lnTo>
                    <a:pt x="f151" y="f149"/>
                  </a:lnTo>
                  <a:lnTo>
                    <a:pt x="f152" y="f149"/>
                  </a:lnTo>
                  <a:lnTo>
                    <a:pt x="f153" y="f62"/>
                  </a:lnTo>
                  <a:lnTo>
                    <a:pt x="f154" y="f62"/>
                  </a:lnTo>
                  <a:lnTo>
                    <a:pt x="f155" y="f112"/>
                  </a:lnTo>
                  <a:lnTo>
                    <a:pt x="f156" y="f146"/>
                  </a:lnTo>
                  <a:lnTo>
                    <a:pt x="f35" y="f157"/>
                  </a:lnTo>
                  <a:lnTo>
                    <a:pt x="f153" y="f158"/>
                  </a:lnTo>
                  <a:lnTo>
                    <a:pt x="f148" y="f81"/>
                  </a:lnTo>
                  <a:lnTo>
                    <a:pt x="f147" y="f159"/>
                  </a:lnTo>
                  <a:lnTo>
                    <a:pt x="f0" y="f160"/>
                  </a:lnTo>
                  <a:lnTo>
                    <a:pt x="f161" y="f162"/>
                  </a:lnTo>
                  <a:lnTo>
                    <a:pt x="f163" y="f164"/>
                  </a:lnTo>
                  <a:lnTo>
                    <a:pt x="f165" y="f74"/>
                  </a:lnTo>
                  <a:lnTo>
                    <a:pt x="f166" y="f124"/>
                  </a:lnTo>
                  <a:lnTo>
                    <a:pt x="f167" y="f168"/>
                  </a:lnTo>
                  <a:lnTo>
                    <a:pt x="f169" y="f74"/>
                  </a:lnTo>
                  <a:lnTo>
                    <a:pt x="f170" y="f171"/>
                  </a:lnTo>
                  <a:lnTo>
                    <a:pt x="f172" y="f10"/>
                  </a:lnTo>
                  <a:lnTo>
                    <a:pt x="f173" y="f65"/>
                  </a:lnTo>
                  <a:lnTo>
                    <a:pt x="f174" y="f138"/>
                  </a:lnTo>
                  <a:lnTo>
                    <a:pt x="f175" y="f77"/>
                  </a:lnTo>
                  <a:lnTo>
                    <a:pt x="f176" y="f138"/>
                  </a:lnTo>
                  <a:lnTo>
                    <a:pt x="f177" y="f178"/>
                  </a:lnTo>
                  <a:lnTo>
                    <a:pt x="f179" y="f65"/>
                  </a:lnTo>
                  <a:lnTo>
                    <a:pt x="f180" y="f181"/>
                  </a:lnTo>
                  <a:lnTo>
                    <a:pt x="f182" y="f183"/>
                  </a:lnTo>
                  <a:lnTo>
                    <a:pt x="f184" y="f185"/>
                  </a:lnTo>
                  <a:lnTo>
                    <a:pt x="f186" y="f10"/>
                  </a:lnTo>
                  <a:lnTo>
                    <a:pt x="f98" y="f164"/>
                  </a:lnTo>
                  <a:lnTo>
                    <a:pt x="f43" y="f187"/>
                  </a:lnTo>
                  <a:lnTo>
                    <a:pt x="f188" y="f189"/>
                  </a:lnTo>
                  <a:lnTo>
                    <a:pt x="f190" y="f191"/>
                  </a:lnTo>
                  <a:lnTo>
                    <a:pt x="f192" y="f74"/>
                  </a:lnTo>
                  <a:lnTo>
                    <a:pt x="f193" y="f66"/>
                  </a:lnTo>
                  <a:lnTo>
                    <a:pt x="f194" y="f119"/>
                  </a:lnTo>
                  <a:lnTo>
                    <a:pt x="f195" y="f124"/>
                  </a:lnTo>
                  <a:lnTo>
                    <a:pt x="f37" y="f196"/>
                  </a:lnTo>
                  <a:lnTo>
                    <a:pt x="f197" y="f72"/>
                  </a:lnTo>
                  <a:lnTo>
                    <a:pt x="f198" y="f72"/>
                  </a:lnTo>
                  <a:lnTo>
                    <a:pt x="f199" y="f200"/>
                  </a:lnTo>
                  <a:lnTo>
                    <a:pt x="f98" y="f201"/>
                  </a:lnTo>
                  <a:lnTo>
                    <a:pt x="f202" y="f203"/>
                  </a:lnTo>
                  <a:lnTo>
                    <a:pt x="f204" y="f6"/>
                  </a:lnTo>
                  <a:lnTo>
                    <a:pt x="f205" y="f206"/>
                  </a:lnTo>
                  <a:lnTo>
                    <a:pt x="f207" y="f123"/>
                  </a:lnTo>
                  <a:lnTo>
                    <a:pt x="f208" y="f209"/>
                  </a:lnTo>
                  <a:lnTo>
                    <a:pt x="f210" y="f127"/>
                  </a:lnTo>
                  <a:lnTo>
                    <a:pt x="f211" y="f127"/>
                  </a:lnTo>
                  <a:lnTo>
                    <a:pt x="f212" y="f209"/>
                  </a:lnTo>
                  <a:lnTo>
                    <a:pt x="f213" y="f209"/>
                  </a:lnTo>
                  <a:lnTo>
                    <a:pt x="f214" y="f128"/>
                  </a:lnTo>
                  <a:lnTo>
                    <a:pt x="f215" y="f216"/>
                  </a:lnTo>
                  <a:lnTo>
                    <a:pt x="f217" y="f218"/>
                  </a:lnTo>
                  <a:lnTo>
                    <a:pt x="f219" y="f123"/>
                  </a:lnTo>
                  <a:lnTo>
                    <a:pt x="f220" y="f125"/>
                  </a:lnTo>
                  <a:lnTo>
                    <a:pt x="f86" y="f221"/>
                  </a:lnTo>
                  <a:lnTo>
                    <a:pt x="f222" y="f223"/>
                  </a:lnTo>
                  <a:lnTo>
                    <a:pt x="f224" y="f225"/>
                  </a:lnTo>
                  <a:lnTo>
                    <a:pt x="f226" y="f227"/>
                  </a:lnTo>
                  <a:lnTo>
                    <a:pt x="f210" y="f228"/>
                  </a:lnTo>
                  <a:lnTo>
                    <a:pt x="f229" y="f230"/>
                  </a:lnTo>
                  <a:lnTo>
                    <a:pt x="f231" y="f232"/>
                  </a:lnTo>
                  <a:lnTo>
                    <a:pt x="f229" y="f134"/>
                  </a:lnTo>
                  <a:lnTo>
                    <a:pt x="f233" y="f134"/>
                  </a:lnTo>
                  <a:lnTo>
                    <a:pt x="f88" y="f232"/>
                  </a:lnTo>
                  <a:lnTo>
                    <a:pt x="f234" y="f235"/>
                  </a:lnTo>
                  <a:lnTo>
                    <a:pt x="f53" y="f236"/>
                  </a:lnTo>
                  <a:lnTo>
                    <a:pt x="f237" y="f238"/>
                  </a:lnTo>
                  <a:lnTo>
                    <a:pt x="f239" y="f225"/>
                  </a:lnTo>
                  <a:lnTo>
                    <a:pt x="f240" y="f241"/>
                  </a:lnTo>
                  <a:lnTo>
                    <a:pt x="f242" y="f243"/>
                  </a:lnTo>
                  <a:lnTo>
                    <a:pt x="f244" y="f245"/>
                  </a:lnTo>
                  <a:lnTo>
                    <a:pt x="f246" y="f247"/>
                  </a:lnTo>
                  <a:lnTo>
                    <a:pt x="f248" y="f249"/>
                  </a:lnTo>
                  <a:lnTo>
                    <a:pt x="f90" y="f250"/>
                  </a:lnTo>
                  <a:lnTo>
                    <a:pt x="f251" y="f252"/>
                  </a:lnTo>
                  <a:lnTo>
                    <a:pt x="f253" y="f4"/>
                  </a:lnTo>
                  <a:lnTo>
                    <a:pt x="f254" y="f252"/>
                  </a:lnTo>
                  <a:lnTo>
                    <a:pt x="f255" y="f115"/>
                  </a:lnTo>
                  <a:lnTo>
                    <a:pt x="f253" y="f134"/>
                  </a:lnTo>
                  <a:lnTo>
                    <a:pt x="f256" y="f235"/>
                  </a:lnTo>
                  <a:lnTo>
                    <a:pt x="f257" y="f132"/>
                  </a:lnTo>
                  <a:lnTo>
                    <a:pt x="f48" y="f258"/>
                  </a:lnTo>
                  <a:lnTo>
                    <a:pt x="f208" y="f259"/>
                  </a:lnTo>
                  <a:lnTo>
                    <a:pt x="f50" y="f223"/>
                  </a:lnTo>
                  <a:lnTo>
                    <a:pt x="f260" y="f1"/>
                  </a:lnTo>
                  <a:lnTo>
                    <a:pt x="f261" y="f129"/>
                  </a:lnTo>
                  <a:lnTo>
                    <a:pt x="f262" y="f263"/>
                  </a:lnTo>
                  <a:lnTo>
                    <a:pt x="f264" y="f265"/>
                  </a:lnTo>
                  <a:lnTo>
                    <a:pt x="f266" y="f267"/>
                  </a:lnTo>
                  <a:lnTo>
                    <a:pt x="f251" y="f259"/>
                  </a:lnTo>
                  <a:lnTo>
                    <a:pt x="f268" y="f269"/>
                  </a:lnTo>
                  <a:lnTo>
                    <a:pt x="f270" y="f271"/>
                  </a:lnTo>
                  <a:lnTo>
                    <a:pt x="f272" y="f227"/>
                  </a:lnTo>
                  <a:lnTo>
                    <a:pt x="f273" y="f236"/>
                  </a:lnTo>
                  <a:lnTo>
                    <a:pt x="f274" y="f275"/>
                  </a:lnTo>
                  <a:lnTo>
                    <a:pt x="f276" y="f232"/>
                  </a:lnTo>
                  <a:lnTo>
                    <a:pt x="f277" y="f247"/>
                  </a:lnTo>
                  <a:lnTo>
                    <a:pt x="f278" y="f230"/>
                  </a:lnTo>
                  <a:lnTo>
                    <a:pt x="f279" y="f236"/>
                  </a:lnTo>
                  <a:lnTo>
                    <a:pt x="f188" y="f238"/>
                  </a:lnTo>
                  <a:lnTo>
                    <a:pt x="f274" y="f225"/>
                  </a:lnTo>
                  <a:lnTo>
                    <a:pt x="f280" y="f267"/>
                  </a:lnTo>
                  <a:lnTo>
                    <a:pt x="f281" y="f282"/>
                  </a:lnTo>
                  <a:lnTo>
                    <a:pt x="f283" y="f284"/>
                  </a:lnTo>
                  <a:lnTo>
                    <a:pt x="f285" y="f1"/>
                  </a:lnTo>
                  <a:lnTo>
                    <a:pt x="f204" y="f286"/>
                  </a:lnTo>
                  <a:lnTo>
                    <a:pt x="f287" y="f288"/>
                  </a:lnTo>
                  <a:lnTo>
                    <a:pt x="f46" y="f289"/>
                  </a:lnTo>
                  <a:lnTo>
                    <a:pt x="f270" y="f125"/>
                  </a:lnTo>
                  <a:lnTo>
                    <a:pt x="f290" y="f9"/>
                  </a:lnTo>
                  <a:lnTo>
                    <a:pt x="f291" y="f292"/>
                  </a:lnTo>
                  <a:lnTo>
                    <a:pt x="f283" y="f293"/>
                  </a:lnTo>
                  <a:lnTo>
                    <a:pt x="f294" y="f221"/>
                  </a:lnTo>
                  <a:lnTo>
                    <a:pt x="f295" y="f129"/>
                  </a:lnTo>
                  <a:lnTo>
                    <a:pt x="f296" y="f297"/>
                  </a:lnTo>
                  <a:lnTo>
                    <a:pt x="f179" y="f241"/>
                  </a:lnTo>
                  <a:lnTo>
                    <a:pt x="f298" y="f299"/>
                  </a:lnTo>
                  <a:lnTo>
                    <a:pt x="f175" y="f271"/>
                  </a:lnTo>
                  <a:lnTo>
                    <a:pt x="f155" y="f236"/>
                  </a:lnTo>
                  <a:lnTo>
                    <a:pt x="f151" y="f300"/>
                  </a:lnTo>
                  <a:lnTo>
                    <a:pt x="f301" y="f302"/>
                  </a:lnTo>
                  <a:lnTo>
                    <a:pt x="f148" y="f235"/>
                  </a:lnTo>
                  <a:lnTo>
                    <a:pt x="f151" y="f243"/>
                  </a:lnTo>
                  <a:lnTo>
                    <a:pt x="f303" y="f299"/>
                  </a:lnTo>
                  <a:lnTo>
                    <a:pt x="f304" y="f282"/>
                  </a:lnTo>
                  <a:lnTo>
                    <a:pt x="f305" y="f1"/>
                  </a:lnTo>
                  <a:lnTo>
                    <a:pt x="f306" y="f307"/>
                  </a:lnTo>
                  <a:lnTo>
                    <a:pt x="f197" y="f218"/>
                  </a:lnTo>
                  <a:lnTo>
                    <a:pt x="f37" y="f131"/>
                  </a:lnTo>
                  <a:lnTo>
                    <a:pt x="f308" y="f309"/>
                  </a:lnTo>
                  <a:lnTo>
                    <a:pt x="f310" y="f311"/>
                  </a:lnTo>
                  <a:lnTo>
                    <a:pt x="f312" y="f313"/>
                  </a:lnTo>
                  <a:lnTo>
                    <a:pt x="f314" y="f69"/>
                  </a:lnTo>
                  <a:lnTo>
                    <a:pt x="f315" y="f128"/>
                  </a:lnTo>
                  <a:lnTo>
                    <a:pt x="f316" y="f209"/>
                  </a:lnTo>
                  <a:lnTo>
                    <a:pt x="f174" y="f317"/>
                  </a:lnTo>
                  <a:lnTo>
                    <a:pt x="f318" y="f307"/>
                  </a:lnTo>
                  <a:lnTo>
                    <a:pt x="f173" y="f293"/>
                  </a:lnTo>
                  <a:lnTo>
                    <a:pt x="f319" y="f129"/>
                  </a:lnTo>
                  <a:lnTo>
                    <a:pt x="f29" y="f265"/>
                  </a:lnTo>
                  <a:lnTo>
                    <a:pt x="f320" y="f299"/>
                  </a:lnTo>
                  <a:lnTo>
                    <a:pt x="f321" y="f271"/>
                  </a:lnTo>
                  <a:lnTo>
                    <a:pt x="f322" y="f236"/>
                  </a:lnTo>
                  <a:lnTo>
                    <a:pt x="f23" y="f245"/>
                  </a:lnTo>
                  <a:lnTo>
                    <a:pt x="f323" y="f232"/>
                  </a:lnTo>
                  <a:lnTo>
                    <a:pt x="f324" y="f132"/>
                  </a:lnTo>
                  <a:lnTo>
                    <a:pt x="f165" y="f225"/>
                  </a:lnTo>
                  <a:lnTo>
                    <a:pt x="f325" y="f297"/>
                  </a:lnTo>
                  <a:lnTo>
                    <a:pt x="f326" y="f120"/>
                  </a:lnTo>
                  <a:lnTo>
                    <a:pt x="f144" y="f127"/>
                  </a:lnTo>
                  <a:lnTo>
                    <a:pt x="f106" y="f7"/>
                  </a:lnTo>
                  <a:lnTo>
                    <a:pt x="f327" y="f67"/>
                  </a:lnTo>
                  <a:lnTo>
                    <a:pt x="f328" y="f329"/>
                  </a:lnTo>
                  <a:lnTo>
                    <a:pt x="f330" y="f200"/>
                  </a:lnTo>
                  <a:lnTo>
                    <a:pt x="f144" y="f203"/>
                  </a:lnTo>
                  <a:lnTo>
                    <a:pt x="f25" y="f206"/>
                  </a:lnTo>
                  <a:lnTo>
                    <a:pt x="f331" y="f218"/>
                  </a:lnTo>
                  <a:lnTo>
                    <a:pt x="f332" y="f125"/>
                  </a:lnTo>
                  <a:lnTo>
                    <a:pt x="f333" y="f120"/>
                  </a:lnTo>
                  <a:lnTo>
                    <a:pt x="f135" y="f129"/>
                  </a:lnTo>
                  <a:lnTo>
                    <a:pt x="f334" y="f297"/>
                  </a:lnTo>
                  <a:lnTo>
                    <a:pt x="f227" y="f241"/>
                  </a:lnTo>
                  <a:lnTo>
                    <a:pt x="f259" y="f299"/>
                  </a:lnTo>
                  <a:lnTo>
                    <a:pt x="f263" y="f335"/>
                  </a:lnTo>
                  <a:lnTo>
                    <a:pt x="f336" y="f243"/>
                  </a:lnTo>
                  <a:lnTo>
                    <a:pt x="f218" y="f337"/>
                  </a:lnTo>
                  <a:lnTo>
                    <a:pt x="f67" y="f228"/>
                  </a:lnTo>
                  <a:lnTo>
                    <a:pt x="f66" y="f245"/>
                  </a:lnTo>
                  <a:lnTo>
                    <a:pt x="f181" y="f230"/>
                  </a:lnTo>
                  <a:lnTo>
                    <a:pt x="f159" y="f232"/>
                  </a:lnTo>
                  <a:lnTo>
                    <a:pt x="f145" y="f338"/>
                  </a:lnTo>
                  <a:lnTo>
                    <a:pt x="f339" y="f232"/>
                  </a:lnTo>
                  <a:lnTo>
                    <a:pt x="f340" y="f300"/>
                  </a:lnTo>
                  <a:lnTo>
                    <a:pt x="f93" y="f235"/>
                  </a:lnTo>
                  <a:lnTo>
                    <a:pt x="f341" y="f236"/>
                  </a:lnTo>
                  <a:lnTo>
                    <a:pt x="f342" y="f243"/>
                  </a:lnTo>
                  <a:lnTo>
                    <a:pt x="f2" y="f343"/>
                  </a:lnTo>
                  <a:lnTo>
                    <a:pt x="f34" y="f130"/>
                  </a:lnTo>
                  <a:lnTo>
                    <a:pt x="f344" y="f345"/>
                  </a:lnTo>
                  <a:lnTo>
                    <a:pt x="f340" y="f346"/>
                  </a:lnTo>
                  <a:lnTo>
                    <a:pt x="f347" y="f1"/>
                  </a:lnTo>
                  <a:lnTo>
                    <a:pt x="f348" y="f349"/>
                  </a:lnTo>
                  <a:lnTo>
                    <a:pt x="f116" y="f350"/>
                  </a:lnTo>
                  <a:lnTo>
                    <a:pt x="f351" y="f123"/>
                  </a:lnTo>
                  <a:lnTo>
                    <a:pt x="f5" y="f6"/>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 name="Freeform 7"/>
            <p:cNvSpPr/>
            <p:nvPr/>
          </p:nvSpPr>
          <p:spPr>
            <a:xfrm>
              <a:off x="6692400" y="3648600"/>
              <a:ext cx="129240" cy="23760"/>
            </a:xfrm>
            <a:custGeom>
              <a:avLst/>
              <a:gdLst>
                <a:gd name="f0" fmla="val 0"/>
                <a:gd name="f1" fmla="val 217"/>
                <a:gd name="f2" fmla="val 42"/>
                <a:gd name="f3" fmla="val 106"/>
                <a:gd name="f4" fmla="val 2"/>
                <a:gd name="f5" fmla="val 121"/>
                <a:gd name="f6" fmla="val 135"/>
                <a:gd name="f7" fmla="val 149"/>
                <a:gd name="f8" fmla="val 164"/>
                <a:gd name="f9" fmla="val 3"/>
                <a:gd name="f10" fmla="val 177"/>
                <a:gd name="f11" fmla="val 6"/>
                <a:gd name="f12" fmla="val 191"/>
                <a:gd name="f13" fmla="val 10"/>
                <a:gd name="f14" fmla="val 204"/>
                <a:gd name="f15" fmla="val 13"/>
                <a:gd name="f16" fmla="val 18"/>
                <a:gd name="f17" fmla="val 203"/>
                <a:gd name="f18" fmla="val 178"/>
                <a:gd name="f19" fmla="val 19"/>
                <a:gd name="f20" fmla="val 151"/>
                <a:gd name="f21" fmla="val 20"/>
                <a:gd name="f22" fmla="val 139"/>
                <a:gd name="f23" fmla="val 22"/>
                <a:gd name="f24" fmla="val 126"/>
                <a:gd name="f25" fmla="val 24"/>
                <a:gd name="f26" fmla="val 113"/>
                <a:gd name="f27" fmla="val 25"/>
                <a:gd name="f28" fmla="val 100"/>
                <a:gd name="f29" fmla="val 27"/>
                <a:gd name="f30" fmla="val 87"/>
                <a:gd name="f31" fmla="val 29"/>
                <a:gd name="f32" fmla="val 74"/>
                <a:gd name="f33" fmla="val 30"/>
                <a:gd name="f34" fmla="val 63"/>
                <a:gd name="f35" fmla="val 33"/>
                <a:gd name="f36" fmla="val 50"/>
                <a:gd name="f37" fmla="val 35"/>
                <a:gd name="f38" fmla="val 37"/>
                <a:gd name="f39" fmla="val 40"/>
                <a:gd name="f40" fmla="val 12"/>
                <a:gd name="f41" fmla="val 14"/>
                <a:gd name="f42" fmla="val 36"/>
                <a:gd name="f43" fmla="val 32"/>
                <a:gd name="f44" fmla="val 52"/>
                <a:gd name="f45" fmla="val 64"/>
                <a:gd name="f46" fmla="val 78"/>
                <a:gd name="f47" fmla="val 91"/>
              </a:gdLst>
              <a:ahLst/>
              <a:cxnLst>
                <a:cxn ang="3cd4">
                  <a:pos x="hc" y="t"/>
                </a:cxn>
                <a:cxn ang="0">
                  <a:pos x="r" y="vc"/>
                </a:cxn>
                <a:cxn ang="cd4">
                  <a:pos x="hc" y="b"/>
                </a:cxn>
                <a:cxn ang="cd2">
                  <a:pos x="l" y="vc"/>
                </a:cxn>
              </a:cxnLst>
              <a:rect l="l" t="t" r="r" b="b"/>
              <a:pathLst>
                <a:path w="217" h="42">
                  <a:moveTo>
                    <a:pt x="f3" y="f4"/>
                  </a:moveTo>
                  <a:lnTo>
                    <a:pt x="f5" y="f0"/>
                  </a:lnTo>
                  <a:lnTo>
                    <a:pt x="f6" y="f0"/>
                  </a:lnTo>
                  <a:lnTo>
                    <a:pt x="f7" y="f4"/>
                  </a:lnTo>
                  <a:lnTo>
                    <a:pt x="f8" y="f9"/>
                  </a:lnTo>
                  <a:lnTo>
                    <a:pt x="f10" y="f11"/>
                  </a:lnTo>
                  <a:lnTo>
                    <a:pt x="f12" y="f13"/>
                  </a:lnTo>
                  <a:lnTo>
                    <a:pt x="f14" y="f15"/>
                  </a:lnTo>
                  <a:lnTo>
                    <a:pt x="f1" y="f16"/>
                  </a:lnTo>
                  <a:lnTo>
                    <a:pt x="f17" y="f16"/>
                  </a:lnTo>
                  <a:lnTo>
                    <a:pt x="f12" y="f16"/>
                  </a:lnTo>
                  <a:lnTo>
                    <a:pt x="f18" y="f19"/>
                  </a:lnTo>
                  <a:lnTo>
                    <a:pt x="f8" y="f19"/>
                  </a:lnTo>
                  <a:lnTo>
                    <a:pt x="f20" y="f21"/>
                  </a:lnTo>
                  <a:lnTo>
                    <a:pt x="f22" y="f23"/>
                  </a:lnTo>
                  <a:lnTo>
                    <a:pt x="f24" y="f25"/>
                  </a:lnTo>
                  <a:lnTo>
                    <a:pt x="f26" y="f27"/>
                  </a:lnTo>
                  <a:lnTo>
                    <a:pt x="f28" y="f29"/>
                  </a:lnTo>
                  <a:lnTo>
                    <a:pt x="f30" y="f31"/>
                  </a:lnTo>
                  <a:lnTo>
                    <a:pt x="f32" y="f33"/>
                  </a:lnTo>
                  <a:lnTo>
                    <a:pt x="f34" y="f35"/>
                  </a:lnTo>
                  <a:lnTo>
                    <a:pt x="f36" y="f37"/>
                  </a:lnTo>
                  <a:lnTo>
                    <a:pt x="f38" y="f38"/>
                  </a:lnTo>
                  <a:lnTo>
                    <a:pt x="f27" y="f39"/>
                  </a:lnTo>
                  <a:lnTo>
                    <a:pt x="f40" y="f2"/>
                  </a:lnTo>
                  <a:lnTo>
                    <a:pt x="f0" y="f39"/>
                  </a:lnTo>
                  <a:lnTo>
                    <a:pt x="f41" y="f42"/>
                  </a:lnTo>
                  <a:lnTo>
                    <a:pt x="f29" y="f43"/>
                  </a:lnTo>
                  <a:lnTo>
                    <a:pt x="f39" y="f27"/>
                  </a:lnTo>
                  <a:lnTo>
                    <a:pt x="f44" y="f16"/>
                  </a:lnTo>
                  <a:lnTo>
                    <a:pt x="f45" y="f40"/>
                  </a:lnTo>
                  <a:lnTo>
                    <a:pt x="f46" y="f11"/>
                  </a:lnTo>
                  <a:lnTo>
                    <a:pt x="f47"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 name="Freeform 8"/>
            <p:cNvSpPr/>
            <p:nvPr/>
          </p:nvSpPr>
          <p:spPr>
            <a:xfrm>
              <a:off x="6841080" y="3866399"/>
              <a:ext cx="37080" cy="115920"/>
            </a:xfrm>
            <a:custGeom>
              <a:avLst/>
              <a:gdLst>
                <a:gd name="f0" fmla="val 0"/>
                <a:gd name="f1" fmla="val 61"/>
                <a:gd name="f2" fmla="val 195"/>
                <a:gd name="f3" fmla="val 32"/>
                <a:gd name="f4" fmla="val 31"/>
                <a:gd name="f5" fmla="val 20"/>
                <a:gd name="f6" fmla="val 27"/>
                <a:gd name="f7" fmla="val 38"/>
                <a:gd name="f8" fmla="val 24"/>
                <a:gd name="f9" fmla="val 58"/>
                <a:gd name="f10" fmla="val 28"/>
                <a:gd name="f11" fmla="val 78"/>
                <a:gd name="f12" fmla="val 93"/>
                <a:gd name="f13" fmla="val 106"/>
                <a:gd name="f14" fmla="val 45"/>
                <a:gd name="f15" fmla="val 120"/>
                <a:gd name="f16" fmla="val 52"/>
                <a:gd name="f17" fmla="val 134"/>
                <a:gd name="f18" fmla="val 149"/>
                <a:gd name="f19" fmla="val 163"/>
                <a:gd name="f20" fmla="val 179"/>
                <a:gd name="f21" fmla="val 57"/>
                <a:gd name="f22" fmla="val 177"/>
                <a:gd name="f23" fmla="val 51"/>
                <a:gd name="f24" fmla="val 162"/>
                <a:gd name="f25" fmla="val 43"/>
                <a:gd name="f26" fmla="val 147"/>
                <a:gd name="f27" fmla="val 33"/>
                <a:gd name="f28" fmla="val 133"/>
                <a:gd name="f29" fmla="val 23"/>
                <a:gd name="f30" fmla="val 119"/>
                <a:gd name="f31" fmla="val 14"/>
                <a:gd name="f32" fmla="val 105"/>
                <a:gd name="f33" fmla="val 6"/>
                <a:gd name="f34" fmla="val 90"/>
                <a:gd name="f35" fmla="val 1"/>
                <a:gd name="f36" fmla="val 74"/>
                <a:gd name="f37" fmla="val 63"/>
                <a:gd name="f38" fmla="val 2"/>
                <a:gd name="f39" fmla="val 42"/>
                <a:gd name="f40" fmla="val 10"/>
                <a:gd name="f41" fmla="val 16"/>
                <a:gd name="f42" fmla="val 7"/>
              </a:gdLst>
              <a:ahLst/>
              <a:cxnLst>
                <a:cxn ang="3cd4">
                  <a:pos x="hc" y="t"/>
                </a:cxn>
                <a:cxn ang="0">
                  <a:pos x="r" y="vc"/>
                </a:cxn>
                <a:cxn ang="cd4">
                  <a:pos x="hc" y="b"/>
                </a:cxn>
                <a:cxn ang="cd2">
                  <a:pos x="l" y="vc"/>
                </a:cxn>
              </a:cxnLst>
              <a:rect l="l" t="t" r="r" b="b"/>
              <a:pathLst>
                <a:path w="61" h="195">
                  <a:moveTo>
                    <a:pt x="f3" y="f0"/>
                  </a:moveTo>
                  <a:lnTo>
                    <a:pt x="f4" y="f5"/>
                  </a:lnTo>
                  <a:lnTo>
                    <a:pt x="f6" y="f7"/>
                  </a:lnTo>
                  <a:lnTo>
                    <a:pt x="f8" y="f9"/>
                  </a:lnTo>
                  <a:lnTo>
                    <a:pt x="f10" y="f11"/>
                  </a:lnTo>
                  <a:lnTo>
                    <a:pt x="f3" y="f12"/>
                  </a:lnTo>
                  <a:lnTo>
                    <a:pt x="f7" y="f13"/>
                  </a:lnTo>
                  <a:lnTo>
                    <a:pt x="f14" y="f15"/>
                  </a:lnTo>
                  <a:lnTo>
                    <a:pt x="f16" y="f17"/>
                  </a:lnTo>
                  <a:lnTo>
                    <a:pt x="f9" y="f18"/>
                  </a:lnTo>
                  <a:lnTo>
                    <a:pt x="f1" y="f19"/>
                  </a:lnTo>
                  <a:lnTo>
                    <a:pt x="f1" y="f20"/>
                  </a:lnTo>
                  <a:lnTo>
                    <a:pt x="f9" y="f2"/>
                  </a:lnTo>
                  <a:lnTo>
                    <a:pt x="f21" y="f22"/>
                  </a:lnTo>
                  <a:lnTo>
                    <a:pt x="f23" y="f24"/>
                  </a:lnTo>
                  <a:lnTo>
                    <a:pt x="f25" y="f26"/>
                  </a:lnTo>
                  <a:lnTo>
                    <a:pt x="f27" y="f28"/>
                  </a:lnTo>
                  <a:lnTo>
                    <a:pt x="f29" y="f30"/>
                  </a:lnTo>
                  <a:lnTo>
                    <a:pt x="f31" y="f32"/>
                  </a:lnTo>
                  <a:lnTo>
                    <a:pt x="f33" y="f34"/>
                  </a:lnTo>
                  <a:lnTo>
                    <a:pt x="f35" y="f36"/>
                  </a:lnTo>
                  <a:lnTo>
                    <a:pt x="f0" y="f37"/>
                  </a:lnTo>
                  <a:lnTo>
                    <a:pt x="f0" y="f16"/>
                  </a:lnTo>
                  <a:lnTo>
                    <a:pt x="f38" y="f39"/>
                  </a:lnTo>
                  <a:lnTo>
                    <a:pt x="f33" y="f3"/>
                  </a:lnTo>
                  <a:lnTo>
                    <a:pt x="f40" y="f29"/>
                  </a:lnTo>
                  <a:lnTo>
                    <a:pt x="f41" y="f31"/>
                  </a:lnTo>
                  <a:lnTo>
                    <a:pt x="f29" y="f42"/>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0" name="Freeform 9"/>
            <p:cNvSpPr/>
            <p:nvPr/>
          </p:nvSpPr>
          <p:spPr>
            <a:xfrm>
              <a:off x="6897240" y="3935880"/>
              <a:ext cx="65880" cy="27360"/>
            </a:xfrm>
            <a:custGeom>
              <a:avLst/>
              <a:gdLst>
                <a:gd name="f0" fmla="val 0"/>
                <a:gd name="f1" fmla="val 111"/>
                <a:gd name="f2" fmla="val 46"/>
                <a:gd name="f3" fmla="val 16"/>
                <a:gd name="f4" fmla="val 10"/>
                <a:gd name="f5" fmla="val 19"/>
                <a:gd name="f6" fmla="val 20"/>
                <a:gd name="f7" fmla="val 22"/>
                <a:gd name="f8" fmla="val 30"/>
                <a:gd name="f9" fmla="val 23"/>
                <a:gd name="f10" fmla="val 41"/>
                <a:gd name="f11" fmla="val 24"/>
                <a:gd name="f12" fmla="val 51"/>
                <a:gd name="f13" fmla="val 63"/>
                <a:gd name="f14" fmla="val 72"/>
                <a:gd name="f15" fmla="val 82"/>
                <a:gd name="f16" fmla="val 17"/>
                <a:gd name="f17" fmla="val 89"/>
                <a:gd name="f18" fmla="val 11"/>
                <a:gd name="f19" fmla="val 95"/>
                <a:gd name="f20" fmla="val 5"/>
                <a:gd name="f21" fmla="val 103"/>
                <a:gd name="f22" fmla="val 1"/>
                <a:gd name="f23" fmla="val 8"/>
                <a:gd name="f24" fmla="val 94"/>
                <a:gd name="f25" fmla="val 86"/>
                <a:gd name="f26" fmla="val 25"/>
                <a:gd name="f27" fmla="val 76"/>
                <a:gd name="f28" fmla="val 33"/>
                <a:gd name="f29" fmla="val 66"/>
                <a:gd name="f30" fmla="val 39"/>
                <a:gd name="f31" fmla="val 56"/>
                <a:gd name="f32" fmla="val 44"/>
                <a:gd name="f33" fmla="val 45"/>
                <a:gd name="f34" fmla="val 40"/>
                <a:gd name="f35" fmla="val 14"/>
                <a:gd name="f36" fmla="val 6"/>
              </a:gdLst>
              <a:ahLst/>
              <a:cxnLst>
                <a:cxn ang="3cd4">
                  <a:pos x="hc" y="t"/>
                </a:cxn>
                <a:cxn ang="0">
                  <a:pos x="r" y="vc"/>
                </a:cxn>
                <a:cxn ang="cd4">
                  <a:pos x="hc" y="b"/>
                </a:cxn>
                <a:cxn ang="cd2">
                  <a:pos x="l" y="vc"/>
                </a:cxn>
              </a:cxnLst>
              <a:rect l="l" t="t" r="r" b="b"/>
              <a:pathLst>
                <a:path w="111" h="46">
                  <a:moveTo>
                    <a:pt x="f0" y="f3"/>
                  </a:moveTo>
                  <a:lnTo>
                    <a:pt x="f4" y="f5"/>
                  </a:lnTo>
                  <a:lnTo>
                    <a:pt x="f6" y="f7"/>
                  </a:lnTo>
                  <a:lnTo>
                    <a:pt x="f8" y="f9"/>
                  </a:lnTo>
                  <a:lnTo>
                    <a:pt x="f10" y="f11"/>
                  </a:lnTo>
                  <a:lnTo>
                    <a:pt x="f12" y="f11"/>
                  </a:lnTo>
                  <a:lnTo>
                    <a:pt x="f13" y="f9"/>
                  </a:lnTo>
                  <a:lnTo>
                    <a:pt x="f14" y="f6"/>
                  </a:lnTo>
                  <a:lnTo>
                    <a:pt x="f15" y="f16"/>
                  </a:lnTo>
                  <a:lnTo>
                    <a:pt x="f17" y="f18"/>
                  </a:lnTo>
                  <a:lnTo>
                    <a:pt x="f19" y="f20"/>
                  </a:lnTo>
                  <a:lnTo>
                    <a:pt x="f21" y="f22"/>
                  </a:lnTo>
                  <a:lnTo>
                    <a:pt x="f1" y="f0"/>
                  </a:lnTo>
                  <a:lnTo>
                    <a:pt x="f21" y="f23"/>
                  </a:lnTo>
                  <a:lnTo>
                    <a:pt x="f24" y="f16"/>
                  </a:lnTo>
                  <a:lnTo>
                    <a:pt x="f25" y="f26"/>
                  </a:lnTo>
                  <a:lnTo>
                    <a:pt x="f27" y="f28"/>
                  </a:lnTo>
                  <a:lnTo>
                    <a:pt x="f29" y="f30"/>
                  </a:lnTo>
                  <a:lnTo>
                    <a:pt x="f31" y="f32"/>
                  </a:lnTo>
                  <a:lnTo>
                    <a:pt x="f33" y="f2"/>
                  </a:lnTo>
                  <a:lnTo>
                    <a:pt x="f28" y="f33"/>
                  </a:lnTo>
                  <a:lnTo>
                    <a:pt x="f9" y="f34"/>
                  </a:lnTo>
                  <a:lnTo>
                    <a:pt x="f35" y="f28"/>
                  </a:lnTo>
                  <a:lnTo>
                    <a:pt x="f36" y="f26"/>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1" name="Freeform 10"/>
            <p:cNvSpPr/>
            <p:nvPr/>
          </p:nvSpPr>
          <p:spPr>
            <a:xfrm>
              <a:off x="6911640" y="3995640"/>
              <a:ext cx="19080" cy="21600"/>
            </a:xfrm>
            <a:custGeom>
              <a:avLst/>
              <a:gdLst>
                <a:gd name="f0" fmla="val 0"/>
                <a:gd name="f1" fmla="val 32"/>
                <a:gd name="f2" fmla="val 37"/>
                <a:gd name="f3" fmla="val 8"/>
                <a:gd name="f4" fmla="val 15"/>
                <a:gd name="f5" fmla="val 20"/>
                <a:gd name="f6" fmla="val 2"/>
                <a:gd name="f7" fmla="val 25"/>
                <a:gd name="f8" fmla="val 7"/>
                <a:gd name="f9" fmla="val 30"/>
                <a:gd name="f10" fmla="val 11"/>
                <a:gd name="f11" fmla="val 31"/>
                <a:gd name="f12" fmla="val 16"/>
                <a:gd name="f13" fmla="val 23"/>
                <a:gd name="f14" fmla="val 29"/>
                <a:gd name="f15" fmla="val 34"/>
                <a:gd name="f16" fmla="val 28"/>
                <a:gd name="f17" fmla="val 22"/>
                <a:gd name="f18" fmla="val 19"/>
                <a:gd name="f19" fmla="val 36"/>
                <a:gd name="f20" fmla="val 10"/>
                <a:gd name="f21" fmla="val 4"/>
                <a:gd name="f22" fmla="val 1"/>
                <a:gd name="f23" fmla="val 13"/>
              </a:gdLst>
              <a:ahLst/>
              <a:cxnLst>
                <a:cxn ang="3cd4">
                  <a:pos x="hc" y="t"/>
                </a:cxn>
                <a:cxn ang="0">
                  <a:pos x="r" y="vc"/>
                </a:cxn>
                <a:cxn ang="cd4">
                  <a:pos x="hc" y="b"/>
                </a:cxn>
                <a:cxn ang="cd2">
                  <a:pos x="l" y="vc"/>
                </a:cxn>
              </a:cxnLst>
              <a:rect l="l" t="t" r="r" b="b"/>
              <a:pathLst>
                <a:path w="32" h="37">
                  <a:moveTo>
                    <a:pt x="f3" y="f0"/>
                  </a:moveTo>
                  <a:lnTo>
                    <a:pt x="f4" y="f0"/>
                  </a:lnTo>
                  <a:lnTo>
                    <a:pt x="f5" y="f6"/>
                  </a:lnTo>
                  <a:lnTo>
                    <a:pt x="f7" y="f8"/>
                  </a:lnTo>
                  <a:lnTo>
                    <a:pt x="f9" y="f10"/>
                  </a:lnTo>
                  <a:lnTo>
                    <a:pt x="f11" y="f12"/>
                  </a:lnTo>
                  <a:lnTo>
                    <a:pt x="f1" y="f13"/>
                  </a:lnTo>
                  <a:lnTo>
                    <a:pt x="f1" y="f14"/>
                  </a:lnTo>
                  <a:lnTo>
                    <a:pt x="f11" y="f15"/>
                  </a:lnTo>
                  <a:lnTo>
                    <a:pt x="f16" y="f2"/>
                  </a:lnTo>
                  <a:lnTo>
                    <a:pt x="f7" y="f2"/>
                  </a:lnTo>
                  <a:lnTo>
                    <a:pt x="f17" y="f2"/>
                  </a:lnTo>
                  <a:lnTo>
                    <a:pt x="f18" y="f19"/>
                  </a:lnTo>
                  <a:lnTo>
                    <a:pt x="f20" y="f9"/>
                  </a:lnTo>
                  <a:lnTo>
                    <a:pt x="f21" y="f17"/>
                  </a:lnTo>
                  <a:lnTo>
                    <a:pt x="f22" y="f23"/>
                  </a:lnTo>
                  <a:lnTo>
                    <a:pt x="f0" y="f6"/>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2" name="Freeform 11"/>
            <p:cNvSpPr/>
            <p:nvPr/>
          </p:nvSpPr>
          <p:spPr>
            <a:xfrm>
              <a:off x="6910560" y="3889080"/>
              <a:ext cx="15120" cy="14040"/>
            </a:xfrm>
            <a:custGeom>
              <a:avLst/>
              <a:gdLst>
                <a:gd name="f0" fmla="val 0"/>
                <a:gd name="f1" fmla="val 27"/>
                <a:gd name="f2" fmla="val 24"/>
                <a:gd name="f3" fmla="val 22"/>
                <a:gd name="f4" fmla="val 26"/>
                <a:gd name="f5" fmla="val 3"/>
                <a:gd name="f6" fmla="val 8"/>
                <a:gd name="f7" fmla="val 12"/>
                <a:gd name="f8" fmla="val 17"/>
                <a:gd name="f9" fmla="val 25"/>
                <a:gd name="f10" fmla="val 19"/>
                <a:gd name="f11" fmla="val 21"/>
                <a:gd name="f12" fmla="val 20"/>
                <a:gd name="f13" fmla="val 23"/>
                <a:gd name="f14" fmla="val 18"/>
                <a:gd name="f15" fmla="val 7"/>
                <a:gd name="f16" fmla="val 16"/>
                <a:gd name="f17" fmla="val 4"/>
                <a:gd name="f18" fmla="val 10"/>
                <a:gd name="f19" fmla="val 5"/>
                <a:gd name="f20" fmla="val 2"/>
                <a:gd name="f21" fmla="val 11"/>
              </a:gdLst>
              <a:ahLst/>
              <a:cxnLst>
                <a:cxn ang="3cd4">
                  <a:pos x="hc" y="t"/>
                </a:cxn>
                <a:cxn ang="0">
                  <a:pos x="r" y="vc"/>
                </a:cxn>
                <a:cxn ang="cd4">
                  <a:pos x="hc" y="b"/>
                </a:cxn>
                <a:cxn ang="cd2">
                  <a:pos x="l" y="vc"/>
                </a:cxn>
              </a:cxnLst>
              <a:rect l="l" t="t" r="r" b="b"/>
              <a:pathLst>
                <a:path w="27" h="24">
                  <a:moveTo>
                    <a:pt x="f3" y="f0"/>
                  </a:moveTo>
                  <a:lnTo>
                    <a:pt x="f4" y="f5"/>
                  </a:lnTo>
                  <a:lnTo>
                    <a:pt x="f1" y="f6"/>
                  </a:lnTo>
                  <a:lnTo>
                    <a:pt x="f1" y="f7"/>
                  </a:lnTo>
                  <a:lnTo>
                    <a:pt x="f4" y="f8"/>
                  </a:lnTo>
                  <a:lnTo>
                    <a:pt x="f9" y="f10"/>
                  </a:lnTo>
                  <a:lnTo>
                    <a:pt x="f3" y="f11"/>
                  </a:lnTo>
                  <a:lnTo>
                    <a:pt x="f12" y="f13"/>
                  </a:lnTo>
                  <a:lnTo>
                    <a:pt x="f14" y="f2"/>
                  </a:lnTo>
                  <a:lnTo>
                    <a:pt x="f7" y="f11"/>
                  </a:lnTo>
                  <a:lnTo>
                    <a:pt x="f15" y="f16"/>
                  </a:lnTo>
                  <a:lnTo>
                    <a:pt x="f17" y="f18"/>
                  </a:lnTo>
                  <a:lnTo>
                    <a:pt x="f0" y="f17"/>
                  </a:lnTo>
                  <a:lnTo>
                    <a:pt x="f19" y="f20"/>
                  </a:lnTo>
                  <a:lnTo>
                    <a:pt x="f21" y="f0"/>
                  </a:lnTo>
                  <a:lnTo>
                    <a:pt x="f8" y="f0"/>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3" name="Freeform 12"/>
            <p:cNvSpPr/>
            <p:nvPr/>
          </p:nvSpPr>
          <p:spPr>
            <a:xfrm>
              <a:off x="6946560" y="3786120"/>
              <a:ext cx="60840" cy="94320"/>
            </a:xfrm>
            <a:custGeom>
              <a:avLst/>
              <a:gdLst>
                <a:gd name="f0" fmla="val 0"/>
                <a:gd name="f1" fmla="val 103"/>
                <a:gd name="f2" fmla="val 158"/>
                <a:gd name="f3" fmla="val 79"/>
                <a:gd name="f4" fmla="val 65"/>
                <a:gd name="f5" fmla="val 81"/>
                <a:gd name="f6" fmla="val 49"/>
                <a:gd name="f7" fmla="val 82"/>
                <a:gd name="f8" fmla="val 32"/>
                <a:gd name="f9" fmla="val 16"/>
                <a:gd name="f10" fmla="val 76"/>
                <a:gd name="f11" fmla="val 90"/>
                <a:gd name="f12" fmla="val 15"/>
                <a:gd name="f13" fmla="val 98"/>
                <a:gd name="f14" fmla="val 33"/>
                <a:gd name="f15" fmla="val 54"/>
                <a:gd name="f16" fmla="val 102"/>
                <a:gd name="f17" fmla="val 96"/>
                <a:gd name="f18" fmla="val 92"/>
                <a:gd name="f19" fmla="val 87"/>
                <a:gd name="f20" fmla="val 107"/>
                <a:gd name="f21" fmla="val 120"/>
                <a:gd name="f22" fmla="val 62"/>
                <a:gd name="f23" fmla="val 131"/>
                <a:gd name="f24" fmla="val 48"/>
                <a:gd name="f25" fmla="val 140"/>
                <a:gd name="f26" fmla="val 148"/>
                <a:gd name="f27" fmla="val 154"/>
                <a:gd name="f28" fmla="val 13"/>
                <a:gd name="f29" fmla="val 150"/>
                <a:gd name="f30" fmla="val 26"/>
                <a:gd name="f31" fmla="val 38"/>
                <a:gd name="f32" fmla="val 50"/>
                <a:gd name="f33" fmla="val 59"/>
                <a:gd name="f34" fmla="val 108"/>
                <a:gd name="f35" fmla="val 68"/>
                <a:gd name="f36" fmla="val 94"/>
                <a:gd name="f37" fmla="val 75"/>
                <a:gd name="f38" fmla="val 80"/>
              </a:gdLst>
              <a:ahLst/>
              <a:cxnLst>
                <a:cxn ang="3cd4">
                  <a:pos x="hc" y="t"/>
                </a:cxn>
                <a:cxn ang="0">
                  <a:pos x="r" y="vc"/>
                </a:cxn>
                <a:cxn ang="cd4">
                  <a:pos x="hc" y="b"/>
                </a:cxn>
                <a:cxn ang="cd2">
                  <a:pos x="l" y="vc"/>
                </a:cxn>
              </a:cxnLst>
              <a:rect l="l" t="t" r="r" b="b"/>
              <a:pathLst>
                <a:path w="103" h="158">
                  <a:moveTo>
                    <a:pt x="f3" y="f4"/>
                  </a:moveTo>
                  <a:lnTo>
                    <a:pt x="f5" y="f6"/>
                  </a:lnTo>
                  <a:lnTo>
                    <a:pt x="f7" y="f8"/>
                  </a:lnTo>
                  <a:lnTo>
                    <a:pt x="f5" y="f9"/>
                  </a:lnTo>
                  <a:lnTo>
                    <a:pt x="f10" y="f0"/>
                  </a:lnTo>
                  <a:lnTo>
                    <a:pt x="f11" y="f12"/>
                  </a:lnTo>
                  <a:lnTo>
                    <a:pt x="f13" y="f14"/>
                  </a:lnTo>
                  <a:lnTo>
                    <a:pt x="f1" y="f15"/>
                  </a:lnTo>
                  <a:lnTo>
                    <a:pt x="f16" y="f10"/>
                  </a:lnTo>
                  <a:lnTo>
                    <a:pt x="f17" y="f18"/>
                  </a:lnTo>
                  <a:lnTo>
                    <a:pt x="f19" y="f20"/>
                  </a:lnTo>
                  <a:lnTo>
                    <a:pt x="f10" y="f21"/>
                  </a:lnTo>
                  <a:lnTo>
                    <a:pt x="f22" y="f23"/>
                  </a:lnTo>
                  <a:lnTo>
                    <a:pt x="f24" y="f25"/>
                  </a:lnTo>
                  <a:lnTo>
                    <a:pt x="f14" y="f26"/>
                  </a:lnTo>
                  <a:lnTo>
                    <a:pt x="f9" y="f27"/>
                  </a:lnTo>
                  <a:lnTo>
                    <a:pt x="f0" y="f2"/>
                  </a:lnTo>
                  <a:lnTo>
                    <a:pt x="f28" y="f29"/>
                  </a:lnTo>
                  <a:lnTo>
                    <a:pt x="f30" y="f25"/>
                  </a:lnTo>
                  <a:lnTo>
                    <a:pt x="f31" y="f23"/>
                  </a:lnTo>
                  <a:lnTo>
                    <a:pt x="f32" y="f21"/>
                  </a:lnTo>
                  <a:lnTo>
                    <a:pt x="f33" y="f34"/>
                  </a:lnTo>
                  <a:lnTo>
                    <a:pt x="f35" y="f36"/>
                  </a:lnTo>
                  <a:lnTo>
                    <a:pt x="f37" y="f38"/>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4" name="Freeform 13"/>
            <p:cNvSpPr/>
            <p:nvPr/>
          </p:nvSpPr>
          <p:spPr>
            <a:xfrm>
              <a:off x="7017119" y="3740400"/>
              <a:ext cx="56160" cy="22680"/>
            </a:xfrm>
            <a:custGeom>
              <a:avLst/>
              <a:gdLst>
                <a:gd name="f0" fmla="val 0"/>
                <a:gd name="f1" fmla="val 93"/>
                <a:gd name="f2" fmla="val 38"/>
                <a:gd name="f3" fmla="val 2"/>
                <a:gd name="f4" fmla="val 8"/>
                <a:gd name="f5" fmla="val 5"/>
                <a:gd name="f6" fmla="val 16"/>
                <a:gd name="f7" fmla="val 24"/>
                <a:gd name="f8" fmla="val 11"/>
                <a:gd name="f9" fmla="val 33"/>
                <a:gd name="f10" fmla="val 14"/>
                <a:gd name="f11" fmla="val 41"/>
                <a:gd name="f12" fmla="val 51"/>
                <a:gd name="f13" fmla="val 17"/>
                <a:gd name="f14" fmla="val 59"/>
                <a:gd name="f15" fmla="val 68"/>
                <a:gd name="f16" fmla="val 13"/>
                <a:gd name="f17" fmla="val 75"/>
                <a:gd name="f18" fmla="val 9"/>
                <a:gd name="f19" fmla="val 81"/>
                <a:gd name="f20" fmla="val 6"/>
                <a:gd name="f21" fmla="val 86"/>
                <a:gd name="f22" fmla="val 91"/>
                <a:gd name="f23" fmla="val 23"/>
                <a:gd name="f24" fmla="val 30"/>
                <a:gd name="f25" fmla="val 69"/>
                <a:gd name="f26" fmla="val 63"/>
                <a:gd name="f27" fmla="val 36"/>
                <a:gd name="f28" fmla="val 56"/>
                <a:gd name="f29" fmla="val 37"/>
                <a:gd name="f30" fmla="val 49"/>
                <a:gd name="f31" fmla="val 43"/>
                <a:gd name="f32" fmla="val 29"/>
                <a:gd name="f33" fmla="val 35"/>
                <a:gd name="f34" fmla="val 28"/>
                <a:gd name="f35" fmla="val 20"/>
                <a:gd name="f36" fmla="val 3"/>
              </a:gdLst>
              <a:ahLst/>
              <a:cxnLst>
                <a:cxn ang="3cd4">
                  <a:pos x="hc" y="t"/>
                </a:cxn>
                <a:cxn ang="0">
                  <a:pos x="r" y="vc"/>
                </a:cxn>
                <a:cxn ang="cd4">
                  <a:pos x="hc" y="b"/>
                </a:cxn>
                <a:cxn ang="cd2">
                  <a:pos x="l" y="vc"/>
                </a:cxn>
              </a:cxnLst>
              <a:rect l="l" t="t" r="r" b="b"/>
              <a:pathLst>
                <a:path w="93" h="38">
                  <a:moveTo>
                    <a:pt x="f0" y="f3"/>
                  </a:moveTo>
                  <a:lnTo>
                    <a:pt x="f4" y="f5"/>
                  </a:lnTo>
                  <a:lnTo>
                    <a:pt x="f6" y="f4"/>
                  </a:lnTo>
                  <a:lnTo>
                    <a:pt x="f7" y="f8"/>
                  </a:lnTo>
                  <a:lnTo>
                    <a:pt x="f9" y="f10"/>
                  </a:lnTo>
                  <a:lnTo>
                    <a:pt x="f11" y="f6"/>
                  </a:lnTo>
                  <a:lnTo>
                    <a:pt x="f12" y="f13"/>
                  </a:lnTo>
                  <a:lnTo>
                    <a:pt x="f14" y="f6"/>
                  </a:lnTo>
                  <a:lnTo>
                    <a:pt x="f15" y="f16"/>
                  </a:lnTo>
                  <a:lnTo>
                    <a:pt x="f17" y="f18"/>
                  </a:lnTo>
                  <a:lnTo>
                    <a:pt x="f19" y="f20"/>
                  </a:lnTo>
                  <a:lnTo>
                    <a:pt x="f21" y="f3"/>
                  </a:lnTo>
                  <a:lnTo>
                    <a:pt x="f1" y="f0"/>
                  </a:lnTo>
                  <a:lnTo>
                    <a:pt x="f22" y="f4"/>
                  </a:lnTo>
                  <a:lnTo>
                    <a:pt x="f21" y="f6"/>
                  </a:lnTo>
                  <a:lnTo>
                    <a:pt x="f19" y="f23"/>
                  </a:lnTo>
                  <a:lnTo>
                    <a:pt x="f17" y="f24"/>
                  </a:lnTo>
                  <a:lnTo>
                    <a:pt x="f25" y="f9"/>
                  </a:lnTo>
                  <a:lnTo>
                    <a:pt x="f26" y="f27"/>
                  </a:lnTo>
                  <a:lnTo>
                    <a:pt x="f28" y="f29"/>
                  </a:lnTo>
                  <a:lnTo>
                    <a:pt x="f30" y="f2"/>
                  </a:lnTo>
                  <a:lnTo>
                    <a:pt x="f31" y="f2"/>
                  </a:lnTo>
                  <a:lnTo>
                    <a:pt x="f27" y="f2"/>
                  </a:lnTo>
                  <a:lnTo>
                    <a:pt x="f32" y="f29"/>
                  </a:lnTo>
                  <a:lnTo>
                    <a:pt x="f23" y="f33"/>
                  </a:lnTo>
                  <a:lnTo>
                    <a:pt x="f10" y="f34"/>
                  </a:lnTo>
                  <a:lnTo>
                    <a:pt x="f4" y="f35"/>
                  </a:lnTo>
                  <a:lnTo>
                    <a:pt x="f36" y="f8"/>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5" name="Freeform 14"/>
            <p:cNvSpPr/>
            <p:nvPr/>
          </p:nvSpPr>
          <p:spPr>
            <a:xfrm>
              <a:off x="7051679" y="3716640"/>
              <a:ext cx="19080" cy="18720"/>
            </a:xfrm>
            <a:custGeom>
              <a:avLst/>
              <a:gdLst>
                <a:gd name="f0" fmla="val 0"/>
                <a:gd name="f1" fmla="val 34"/>
                <a:gd name="f2" fmla="val 31"/>
                <a:gd name="f3" fmla="val 10"/>
                <a:gd name="f4" fmla="val 1"/>
                <a:gd name="f5" fmla="val 14"/>
                <a:gd name="f6" fmla="val 19"/>
                <a:gd name="f7" fmla="val 23"/>
                <a:gd name="f8" fmla="val 28"/>
                <a:gd name="f9" fmla="val 4"/>
                <a:gd name="f10" fmla="val 33"/>
                <a:gd name="f11" fmla="val 15"/>
                <a:gd name="f12" fmla="val 20"/>
                <a:gd name="f13" fmla="val 26"/>
                <a:gd name="f14" fmla="val 22"/>
                <a:gd name="f15" fmla="val 30"/>
                <a:gd name="f16" fmla="val 7"/>
                <a:gd name="f17" fmla="val 5"/>
                <a:gd name="f18" fmla="val 3"/>
                <a:gd name="f19" fmla="val 25"/>
                <a:gd name="f20" fmla="val 13"/>
                <a:gd name="f21" fmla="val 9"/>
                <a:gd name="f22" fmla="val 6"/>
              </a:gdLst>
              <a:ahLst/>
              <a:cxnLst>
                <a:cxn ang="3cd4">
                  <a:pos x="hc" y="t"/>
                </a:cxn>
                <a:cxn ang="0">
                  <a:pos x="r" y="vc"/>
                </a:cxn>
                <a:cxn ang="cd4">
                  <a:pos x="hc" y="b"/>
                </a:cxn>
                <a:cxn ang="cd2">
                  <a:pos x="l" y="vc"/>
                </a:cxn>
              </a:cxnLst>
              <a:rect l="l" t="t" r="r" b="b"/>
              <a:pathLst>
                <a:path w="34" h="31">
                  <a:moveTo>
                    <a:pt x="f3" y="f4"/>
                  </a:moveTo>
                  <a:lnTo>
                    <a:pt x="f5" y="f0"/>
                  </a:lnTo>
                  <a:lnTo>
                    <a:pt x="f6" y="f0"/>
                  </a:lnTo>
                  <a:lnTo>
                    <a:pt x="f7" y="f0"/>
                  </a:lnTo>
                  <a:lnTo>
                    <a:pt x="f8" y="f4"/>
                  </a:lnTo>
                  <a:lnTo>
                    <a:pt x="f2" y="f9"/>
                  </a:lnTo>
                  <a:lnTo>
                    <a:pt x="f10" y="f3"/>
                  </a:lnTo>
                  <a:lnTo>
                    <a:pt x="f1" y="f11"/>
                  </a:lnTo>
                  <a:lnTo>
                    <a:pt x="f10" y="f12"/>
                  </a:lnTo>
                  <a:lnTo>
                    <a:pt x="f8" y="f13"/>
                  </a:lnTo>
                  <a:lnTo>
                    <a:pt x="f14" y="f15"/>
                  </a:lnTo>
                  <a:lnTo>
                    <a:pt x="f11" y="f2"/>
                  </a:lnTo>
                  <a:lnTo>
                    <a:pt x="f16" y="f15"/>
                  </a:lnTo>
                  <a:lnTo>
                    <a:pt x="f17" y="f8"/>
                  </a:lnTo>
                  <a:lnTo>
                    <a:pt x="f18" y="f19"/>
                  </a:lnTo>
                  <a:lnTo>
                    <a:pt x="f4" y="f7"/>
                  </a:lnTo>
                  <a:lnTo>
                    <a:pt x="f0" y="f6"/>
                  </a:lnTo>
                  <a:lnTo>
                    <a:pt x="f0" y="f20"/>
                  </a:lnTo>
                  <a:lnTo>
                    <a:pt x="f18" y="f21"/>
                  </a:lnTo>
                  <a:lnTo>
                    <a:pt x="f22"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6" name="Freeform 15"/>
            <p:cNvSpPr/>
            <p:nvPr/>
          </p:nvSpPr>
          <p:spPr>
            <a:xfrm>
              <a:off x="7037279" y="3925080"/>
              <a:ext cx="629640" cy="132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7" name="Freeform 16"/>
            <p:cNvSpPr/>
            <p:nvPr/>
          </p:nvSpPr>
          <p:spPr>
            <a:xfrm>
              <a:off x="7142760" y="3505679"/>
              <a:ext cx="448919" cy="434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8" name="Freeform 17"/>
            <p:cNvSpPr/>
            <p:nvPr/>
          </p:nvSpPr>
          <p:spPr>
            <a:xfrm>
              <a:off x="7111440" y="4034160"/>
              <a:ext cx="475200" cy="9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9" name="Freeform 18"/>
            <p:cNvSpPr/>
            <p:nvPr/>
          </p:nvSpPr>
          <p:spPr>
            <a:xfrm>
              <a:off x="6948720" y="3200400"/>
              <a:ext cx="823680" cy="346320"/>
            </a:xfrm>
            <a:custGeom>
              <a:avLst/>
              <a:gdLst>
                <a:gd name="f0" fmla="val 0"/>
                <a:gd name="f1" fmla="val 1375"/>
                <a:gd name="f2" fmla="val 578"/>
                <a:gd name="f3" fmla="val 576"/>
                <a:gd name="f4" fmla="val 682"/>
              </a:gdLst>
              <a:ahLst/>
              <a:cxnLst>
                <a:cxn ang="3cd4">
                  <a:pos x="hc" y="t"/>
                </a:cxn>
                <a:cxn ang="0">
                  <a:pos x="r" y="vc"/>
                </a:cxn>
                <a:cxn ang="cd4">
                  <a:pos x="hc" y="b"/>
                </a:cxn>
                <a:cxn ang="cd2">
                  <a:pos x="l" y="vc"/>
                </a:cxn>
              </a:cxnLst>
              <a:rect l="l" t="t" r="r" b="b"/>
              <a:pathLst>
                <a:path w="1375" h="578">
                  <a:moveTo>
                    <a:pt x="f1" y="f3"/>
                  </a:moveTo>
                  <a:lnTo>
                    <a:pt x="f4" y="f0"/>
                  </a:lnTo>
                  <a:lnTo>
                    <a:pt x="f0" y="f2"/>
                  </a:lnTo>
                  <a:lnTo>
                    <a:pt x="f1" y="f3"/>
                  </a:lnTo>
                  <a:close/>
                </a:path>
              </a:pathLst>
            </a:custGeom>
            <a:solidFill>
              <a:srgbClr val="FF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0" name="Freeform 19"/>
            <p:cNvSpPr/>
            <p:nvPr/>
          </p:nvSpPr>
          <p:spPr>
            <a:xfrm>
              <a:off x="7210800" y="3593160"/>
              <a:ext cx="297000" cy="241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1" name="Freeform 20"/>
            <p:cNvSpPr/>
            <p:nvPr/>
          </p:nvSpPr>
          <p:spPr>
            <a:xfrm>
              <a:off x="7191720" y="3784680"/>
              <a:ext cx="149400" cy="112680"/>
            </a:xfrm>
            <a:custGeom>
              <a:avLst/>
              <a:gdLst>
                <a:gd name="f0" fmla="val 180"/>
                <a:gd name="f1" fmla="val 0"/>
                <a:gd name="f2" fmla="val 249"/>
                <a:gd name="f3" fmla="val 187"/>
                <a:gd name="f4" fmla="val 125"/>
                <a:gd name="f5" fmla="val 150"/>
                <a:gd name="f6" fmla="val 185"/>
                <a:gd name="f7" fmla="val 173"/>
                <a:gd name="f8" fmla="val 195"/>
                <a:gd name="f9" fmla="val 171"/>
                <a:gd name="f10" fmla="val 213"/>
                <a:gd name="f11" fmla="val 160"/>
                <a:gd name="f12" fmla="val 228"/>
                <a:gd name="f13" fmla="val 146"/>
                <a:gd name="f14" fmla="val 240"/>
                <a:gd name="f15" fmla="val 130"/>
                <a:gd name="f16" fmla="val 247"/>
                <a:gd name="f17" fmla="val 112"/>
                <a:gd name="f18" fmla="val 93"/>
                <a:gd name="f19" fmla="val 74"/>
                <a:gd name="f20" fmla="val 56"/>
                <a:gd name="f21" fmla="val 41"/>
                <a:gd name="f22" fmla="val 27"/>
                <a:gd name="f23" fmla="val 16"/>
                <a:gd name="f24" fmla="val 6"/>
                <a:gd name="f25" fmla="val 2"/>
                <a:gd name="f26" fmla="val 99"/>
                <a:gd name="f27" fmla="val 76"/>
                <a:gd name="f28" fmla="val 54"/>
                <a:gd name="f29" fmla="val 37"/>
                <a:gd name="f30" fmla="val 21"/>
                <a:gd name="f31" fmla="val 10"/>
                <a:gd name="f32" fmla="val 3"/>
              </a:gdLst>
              <a:ahLst/>
              <a:cxnLst>
                <a:cxn ang="3cd4">
                  <a:pos x="hc" y="t"/>
                </a:cxn>
                <a:cxn ang="0">
                  <a:pos x="r" y="vc"/>
                </a:cxn>
                <a:cxn ang="cd4">
                  <a:pos x="hc" y="b"/>
                </a:cxn>
                <a:cxn ang="cd2">
                  <a:pos x="l" y="vc"/>
                </a:cxn>
              </a:cxnLst>
              <a:rect l="l" t="t" r="r" b="b"/>
              <a:pathLst>
                <a:path w="249" h="187">
                  <a:moveTo>
                    <a:pt x="f4" y="f3"/>
                  </a:moveTo>
                  <a:lnTo>
                    <a:pt x="f5" y="f6"/>
                  </a:lnTo>
                  <a:lnTo>
                    <a:pt x="f7" y="f0"/>
                  </a:lnTo>
                  <a:lnTo>
                    <a:pt x="f8" y="f9"/>
                  </a:lnTo>
                  <a:lnTo>
                    <a:pt x="f10" y="f11"/>
                  </a:lnTo>
                  <a:lnTo>
                    <a:pt x="f12" y="f13"/>
                  </a:lnTo>
                  <a:lnTo>
                    <a:pt x="f14" y="f15"/>
                  </a:lnTo>
                  <a:lnTo>
                    <a:pt x="f16" y="f17"/>
                  </a:lnTo>
                  <a:lnTo>
                    <a:pt x="f2" y="f18"/>
                  </a:lnTo>
                  <a:lnTo>
                    <a:pt x="f16" y="f19"/>
                  </a:lnTo>
                  <a:lnTo>
                    <a:pt x="f14" y="f20"/>
                  </a:lnTo>
                  <a:lnTo>
                    <a:pt x="f12" y="f21"/>
                  </a:lnTo>
                  <a:lnTo>
                    <a:pt x="f10" y="f22"/>
                  </a:lnTo>
                  <a:lnTo>
                    <a:pt x="f8" y="f23"/>
                  </a:lnTo>
                  <a:lnTo>
                    <a:pt x="f7" y="f24"/>
                  </a:lnTo>
                  <a:lnTo>
                    <a:pt x="f5" y="f25"/>
                  </a:lnTo>
                  <a:lnTo>
                    <a:pt x="f4" y="f1"/>
                  </a:lnTo>
                  <a:lnTo>
                    <a:pt x="f26" y="f25"/>
                  </a:lnTo>
                  <a:lnTo>
                    <a:pt x="f27" y="f24"/>
                  </a:lnTo>
                  <a:lnTo>
                    <a:pt x="f28" y="f23"/>
                  </a:lnTo>
                  <a:lnTo>
                    <a:pt x="f29" y="f22"/>
                  </a:lnTo>
                  <a:lnTo>
                    <a:pt x="f30" y="f21"/>
                  </a:lnTo>
                  <a:lnTo>
                    <a:pt x="f31" y="f20"/>
                  </a:lnTo>
                  <a:lnTo>
                    <a:pt x="f32" y="f19"/>
                  </a:lnTo>
                  <a:lnTo>
                    <a:pt x="f1" y="f18"/>
                  </a:lnTo>
                  <a:lnTo>
                    <a:pt x="f32" y="f17"/>
                  </a:lnTo>
                  <a:lnTo>
                    <a:pt x="f31" y="f15"/>
                  </a:lnTo>
                  <a:lnTo>
                    <a:pt x="f30" y="f13"/>
                  </a:lnTo>
                  <a:lnTo>
                    <a:pt x="f29" y="f11"/>
                  </a:lnTo>
                  <a:lnTo>
                    <a:pt x="f28" y="f9"/>
                  </a:lnTo>
                  <a:lnTo>
                    <a:pt x="f27" y="f0"/>
                  </a:lnTo>
                  <a:lnTo>
                    <a:pt x="f26" y="f6"/>
                  </a:lnTo>
                  <a:lnTo>
                    <a:pt x="f4" y="f3"/>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2" name="Freeform 21"/>
            <p:cNvSpPr/>
            <p:nvPr/>
          </p:nvSpPr>
          <p:spPr>
            <a:xfrm>
              <a:off x="7238520" y="3739320"/>
              <a:ext cx="161280" cy="135000"/>
            </a:xfrm>
            <a:custGeom>
              <a:avLst/>
              <a:gdLst>
                <a:gd name="f0" fmla="val 0"/>
                <a:gd name="f1" fmla="val 271"/>
                <a:gd name="f2" fmla="val 225"/>
                <a:gd name="f3" fmla="val 136"/>
                <a:gd name="f4" fmla="val 164"/>
                <a:gd name="f5" fmla="val 223"/>
                <a:gd name="f6" fmla="val 189"/>
                <a:gd name="f7" fmla="val 216"/>
                <a:gd name="f8" fmla="val 212"/>
                <a:gd name="f9" fmla="val 206"/>
                <a:gd name="f10" fmla="val 232"/>
                <a:gd name="f11" fmla="val 192"/>
                <a:gd name="f12" fmla="val 248"/>
                <a:gd name="f13" fmla="val 176"/>
                <a:gd name="f14" fmla="val 261"/>
                <a:gd name="f15" fmla="val 156"/>
                <a:gd name="f16" fmla="val 269"/>
                <a:gd name="f17" fmla="val 113"/>
                <a:gd name="f18" fmla="val 89"/>
                <a:gd name="f19" fmla="val 69"/>
                <a:gd name="f20" fmla="val 49"/>
                <a:gd name="f21" fmla="val 33"/>
                <a:gd name="f22" fmla="val 19"/>
                <a:gd name="f23" fmla="val 9"/>
                <a:gd name="f24" fmla="val 2"/>
                <a:gd name="f25" fmla="val 109"/>
                <a:gd name="f26" fmla="val 83"/>
                <a:gd name="f27" fmla="val 60"/>
                <a:gd name="f28" fmla="val 40"/>
                <a:gd name="f29" fmla="val 23"/>
                <a:gd name="f30" fmla="val 11"/>
                <a:gd name="f31" fmla="val 3"/>
              </a:gdLst>
              <a:ahLst/>
              <a:cxnLst>
                <a:cxn ang="3cd4">
                  <a:pos x="hc" y="t"/>
                </a:cxn>
                <a:cxn ang="0">
                  <a:pos x="r" y="vc"/>
                </a:cxn>
                <a:cxn ang="cd4">
                  <a:pos x="hc" y="b"/>
                </a:cxn>
                <a:cxn ang="cd2">
                  <a:pos x="l" y="vc"/>
                </a:cxn>
              </a:cxnLst>
              <a:rect l="l" t="t" r="r" b="b"/>
              <a:pathLst>
                <a:path w="271" h="225">
                  <a:moveTo>
                    <a:pt x="f3" y="f2"/>
                  </a:moveTo>
                  <a:lnTo>
                    <a:pt x="f4" y="f5"/>
                  </a:lnTo>
                  <a:lnTo>
                    <a:pt x="f6" y="f7"/>
                  </a:lnTo>
                  <a:lnTo>
                    <a:pt x="f8" y="f9"/>
                  </a:lnTo>
                  <a:lnTo>
                    <a:pt x="f10" y="f11"/>
                  </a:lnTo>
                  <a:lnTo>
                    <a:pt x="f12" y="f13"/>
                  </a:lnTo>
                  <a:lnTo>
                    <a:pt x="f14" y="f15"/>
                  </a:lnTo>
                  <a:lnTo>
                    <a:pt x="f16" y="f3"/>
                  </a:lnTo>
                  <a:lnTo>
                    <a:pt x="f1" y="f17"/>
                  </a:lnTo>
                  <a:lnTo>
                    <a:pt x="f16" y="f18"/>
                  </a:lnTo>
                  <a:lnTo>
                    <a:pt x="f14" y="f19"/>
                  </a:lnTo>
                  <a:lnTo>
                    <a:pt x="f12"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3"/>
                  </a:lnTo>
                  <a:lnTo>
                    <a:pt x="f30" y="f15"/>
                  </a:lnTo>
                  <a:lnTo>
                    <a:pt x="f29" y="f13"/>
                  </a:lnTo>
                  <a:lnTo>
                    <a:pt x="f28" y="f11"/>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3" name="Freeform 22"/>
            <p:cNvSpPr/>
            <p:nvPr/>
          </p:nvSpPr>
          <p:spPr>
            <a:xfrm>
              <a:off x="7322400" y="3753720"/>
              <a:ext cx="153000" cy="121680"/>
            </a:xfrm>
            <a:custGeom>
              <a:avLst/>
              <a:gdLst>
                <a:gd name="f0" fmla="val 0"/>
                <a:gd name="f1" fmla="val 257"/>
                <a:gd name="f2" fmla="val 204"/>
                <a:gd name="f3" fmla="val 128"/>
                <a:gd name="f4" fmla="val 154"/>
                <a:gd name="f5" fmla="val 201"/>
                <a:gd name="f6" fmla="val 178"/>
                <a:gd name="f7" fmla="val 196"/>
                <a:gd name="f8" fmla="val 200"/>
                <a:gd name="f9" fmla="val 186"/>
                <a:gd name="f10" fmla="val 219"/>
                <a:gd name="f11" fmla="val 174"/>
                <a:gd name="f12" fmla="val 235"/>
                <a:gd name="f13" fmla="val 159"/>
                <a:gd name="f14" fmla="val 246"/>
                <a:gd name="f15" fmla="val 141"/>
                <a:gd name="f16" fmla="val 254"/>
                <a:gd name="f17" fmla="val 122"/>
                <a:gd name="f18" fmla="val 101"/>
                <a:gd name="f19" fmla="val 80"/>
                <a:gd name="f20" fmla="val 62"/>
                <a:gd name="f21" fmla="val 45"/>
                <a:gd name="f22" fmla="val 30"/>
                <a:gd name="f23" fmla="val 17"/>
                <a:gd name="f24" fmla="val 8"/>
                <a:gd name="f25" fmla="val 2"/>
                <a:gd name="f26" fmla="val 102"/>
                <a:gd name="f27" fmla="val 78"/>
                <a:gd name="f28" fmla="val 56"/>
                <a:gd name="f29" fmla="val 38"/>
                <a:gd name="f30" fmla="val 22"/>
                <a:gd name="f31" fmla="val 10"/>
              </a:gdLst>
              <a:ahLst/>
              <a:cxnLst>
                <a:cxn ang="3cd4">
                  <a:pos x="hc" y="t"/>
                </a:cxn>
                <a:cxn ang="0">
                  <a:pos x="r" y="vc"/>
                </a:cxn>
                <a:cxn ang="cd4">
                  <a:pos x="hc" y="b"/>
                </a:cxn>
                <a:cxn ang="cd2">
                  <a:pos x="l" y="vc"/>
                </a:cxn>
              </a:cxnLst>
              <a:rect l="l" t="t" r="r" b="b"/>
              <a:pathLst>
                <a:path w="257" h="204">
                  <a:moveTo>
                    <a:pt x="f3" y="f2"/>
                  </a:moveTo>
                  <a:lnTo>
                    <a:pt x="f4" y="f5"/>
                  </a:lnTo>
                  <a:lnTo>
                    <a:pt x="f6" y="f7"/>
                  </a:lnTo>
                  <a:lnTo>
                    <a:pt x="f8" y="f9"/>
                  </a:lnTo>
                  <a:lnTo>
                    <a:pt x="f10" y="f11"/>
                  </a:lnTo>
                  <a:lnTo>
                    <a:pt x="f12" y="f13"/>
                  </a:lnTo>
                  <a:lnTo>
                    <a:pt x="f14" y="f15"/>
                  </a:lnTo>
                  <a:lnTo>
                    <a:pt x="f16" y="f17"/>
                  </a:lnTo>
                  <a:lnTo>
                    <a:pt x="f1" y="f18"/>
                  </a:lnTo>
                  <a:lnTo>
                    <a:pt x="f16" y="f19"/>
                  </a:lnTo>
                  <a:lnTo>
                    <a:pt x="f14" y="f20"/>
                  </a:lnTo>
                  <a:lnTo>
                    <a:pt x="f12" y="f21"/>
                  </a:lnTo>
                  <a:lnTo>
                    <a:pt x="f10" y="f22"/>
                  </a:lnTo>
                  <a:lnTo>
                    <a:pt x="f8" y="f23"/>
                  </a:lnTo>
                  <a:lnTo>
                    <a:pt x="f6" y="f24"/>
                  </a:lnTo>
                  <a:lnTo>
                    <a:pt x="f4" y="f25"/>
                  </a:lnTo>
                  <a:lnTo>
                    <a:pt x="f3" y="f0"/>
                  </a:lnTo>
                  <a:lnTo>
                    <a:pt x="f26" y="f25"/>
                  </a:lnTo>
                  <a:lnTo>
                    <a:pt x="f27" y="f24"/>
                  </a:lnTo>
                  <a:lnTo>
                    <a:pt x="f28" y="f23"/>
                  </a:lnTo>
                  <a:lnTo>
                    <a:pt x="f29" y="f22"/>
                  </a:lnTo>
                  <a:lnTo>
                    <a:pt x="f30" y="f21"/>
                  </a:lnTo>
                  <a:lnTo>
                    <a:pt x="f31" y="f20"/>
                  </a:lnTo>
                  <a:lnTo>
                    <a:pt x="f25" y="f19"/>
                  </a:lnTo>
                  <a:lnTo>
                    <a:pt x="f0" y="f18"/>
                  </a:lnTo>
                  <a:lnTo>
                    <a:pt x="f25" y="f17"/>
                  </a:lnTo>
                  <a:lnTo>
                    <a:pt x="f31" y="f15"/>
                  </a:lnTo>
                  <a:lnTo>
                    <a:pt x="f30" y="f13"/>
                  </a:lnTo>
                  <a:lnTo>
                    <a:pt x="f29" y="f11"/>
                  </a:lnTo>
                  <a:lnTo>
                    <a:pt x="f28" y="f9"/>
                  </a:lnTo>
                  <a:lnTo>
                    <a:pt x="f27" y="f7"/>
                  </a:lnTo>
                  <a:lnTo>
                    <a:pt x="f26"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4" name="Freeform 23"/>
            <p:cNvSpPr/>
            <p:nvPr/>
          </p:nvSpPr>
          <p:spPr>
            <a:xfrm>
              <a:off x="7420320" y="3804120"/>
              <a:ext cx="117000" cy="107640"/>
            </a:xfrm>
            <a:custGeom>
              <a:avLst/>
              <a:gdLst>
                <a:gd name="f0" fmla="val 0"/>
                <a:gd name="f1" fmla="val 196"/>
                <a:gd name="f2" fmla="val 181"/>
                <a:gd name="f3" fmla="val 98"/>
                <a:gd name="f4" fmla="val 118"/>
                <a:gd name="f5" fmla="val 178"/>
                <a:gd name="f6" fmla="val 136"/>
                <a:gd name="f7" fmla="val 174"/>
                <a:gd name="f8" fmla="val 154"/>
                <a:gd name="f9" fmla="val 166"/>
                <a:gd name="f10" fmla="val 167"/>
                <a:gd name="f11" fmla="val 179"/>
                <a:gd name="f12" fmla="val 141"/>
                <a:gd name="f13" fmla="val 188"/>
                <a:gd name="f14" fmla="val 125"/>
                <a:gd name="f15" fmla="val 194"/>
                <a:gd name="f16" fmla="val 109"/>
                <a:gd name="f17" fmla="val 91"/>
                <a:gd name="f18" fmla="val 72"/>
                <a:gd name="f19" fmla="val 55"/>
                <a:gd name="f20" fmla="val 40"/>
                <a:gd name="f21" fmla="val 26"/>
                <a:gd name="f22" fmla="val 15"/>
                <a:gd name="f23" fmla="val 7"/>
                <a:gd name="f24" fmla="val 2"/>
                <a:gd name="f25" fmla="val 79"/>
                <a:gd name="f26" fmla="val 60"/>
                <a:gd name="f27" fmla="val 43"/>
                <a:gd name="f28" fmla="val 29"/>
                <a:gd name="f29" fmla="val 18"/>
                <a:gd name="f30" fmla="val 9"/>
                <a:gd name="f31" fmla="val 3"/>
              </a:gdLst>
              <a:ahLst/>
              <a:cxnLst>
                <a:cxn ang="3cd4">
                  <a:pos x="hc" y="t"/>
                </a:cxn>
                <a:cxn ang="0">
                  <a:pos x="r" y="vc"/>
                </a:cxn>
                <a:cxn ang="cd4">
                  <a:pos x="hc" y="b"/>
                </a:cxn>
                <a:cxn ang="cd2">
                  <a:pos x="l" y="vc"/>
                </a:cxn>
              </a:cxnLst>
              <a:rect l="l" t="t" r="r" b="b"/>
              <a:pathLst>
                <a:path w="196" h="181">
                  <a:moveTo>
                    <a:pt x="f3" y="f2"/>
                  </a:moveTo>
                  <a:lnTo>
                    <a:pt x="f4" y="f5"/>
                  </a:lnTo>
                  <a:lnTo>
                    <a:pt x="f6" y="f7"/>
                  </a:lnTo>
                  <a:lnTo>
                    <a:pt x="f8" y="f9"/>
                  </a:lnTo>
                  <a:lnTo>
                    <a:pt x="f10" y="f8"/>
                  </a:lnTo>
                  <a:lnTo>
                    <a:pt x="f11" y="f12"/>
                  </a:lnTo>
                  <a:lnTo>
                    <a:pt x="f13" y="f14"/>
                  </a:lnTo>
                  <a:lnTo>
                    <a:pt x="f15" y="f16"/>
                  </a:lnTo>
                  <a:lnTo>
                    <a:pt x="f1" y="f17"/>
                  </a:lnTo>
                  <a:lnTo>
                    <a:pt x="f15" y="f18"/>
                  </a:lnTo>
                  <a:lnTo>
                    <a:pt x="f13" y="f19"/>
                  </a:lnTo>
                  <a:lnTo>
                    <a:pt x="f11"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16"/>
                  </a:lnTo>
                  <a:lnTo>
                    <a:pt x="f30" y="f14"/>
                  </a:lnTo>
                  <a:lnTo>
                    <a:pt x="f29" y="f12"/>
                  </a:lnTo>
                  <a:lnTo>
                    <a:pt x="f28" y="f8"/>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5" name="Freeform 24"/>
            <p:cNvSpPr/>
            <p:nvPr/>
          </p:nvSpPr>
          <p:spPr>
            <a:xfrm>
              <a:off x="7291080" y="3774240"/>
              <a:ext cx="47520" cy="35640"/>
            </a:xfrm>
            <a:custGeom>
              <a:avLst/>
              <a:gdLst>
                <a:gd name="f0" fmla="val 0"/>
                <a:gd name="f1" fmla="val 80"/>
                <a:gd name="f2" fmla="val 61"/>
                <a:gd name="f3" fmla="val 39"/>
                <a:gd name="f4" fmla="val 47"/>
                <a:gd name="f5" fmla="val 60"/>
                <a:gd name="f6" fmla="val 54"/>
                <a:gd name="f7" fmla="val 59"/>
                <a:gd name="f8" fmla="val 55"/>
                <a:gd name="f9" fmla="val 68"/>
                <a:gd name="f10" fmla="val 52"/>
                <a:gd name="f11" fmla="val 73"/>
                <a:gd name="f12" fmla="val 76"/>
                <a:gd name="f13" fmla="val 43"/>
                <a:gd name="f14" fmla="val 78"/>
                <a:gd name="f15" fmla="val 37"/>
                <a:gd name="f16" fmla="val 31"/>
                <a:gd name="f17" fmla="val 25"/>
                <a:gd name="f18" fmla="val 19"/>
                <a:gd name="f19" fmla="val 14"/>
                <a:gd name="f20" fmla="val 9"/>
                <a:gd name="f21" fmla="val 6"/>
                <a:gd name="f22" fmla="val 2"/>
                <a:gd name="f23" fmla="val 1"/>
                <a:gd name="f24" fmla="val 24"/>
                <a:gd name="f25" fmla="val 17"/>
                <a:gd name="f26" fmla="val 12"/>
                <a:gd name="f27" fmla="val 7"/>
                <a:gd name="f28" fmla="val 4"/>
              </a:gdLst>
              <a:ahLst/>
              <a:cxnLst>
                <a:cxn ang="3cd4">
                  <a:pos x="hc" y="t"/>
                </a:cxn>
                <a:cxn ang="0">
                  <a:pos x="r" y="vc"/>
                </a:cxn>
                <a:cxn ang="cd4">
                  <a:pos x="hc" y="b"/>
                </a:cxn>
                <a:cxn ang="cd2">
                  <a:pos x="l" y="vc"/>
                </a:cxn>
              </a:cxnLst>
              <a:rect l="l" t="t" r="r" b="b"/>
              <a:pathLst>
                <a:path w="80"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16" y="f23"/>
                  </a:lnTo>
                  <a:lnTo>
                    <a:pt x="f24"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24" y="f7"/>
                  </a:lnTo>
                  <a:lnTo>
                    <a:pt x="f16"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6" name="Freeform 25"/>
            <p:cNvSpPr/>
            <p:nvPr/>
          </p:nvSpPr>
          <p:spPr>
            <a:xfrm>
              <a:off x="7209720" y="3826799"/>
              <a:ext cx="47520" cy="38160"/>
            </a:xfrm>
            <a:custGeom>
              <a:avLst/>
              <a:gdLst>
                <a:gd name="f0" fmla="val 0"/>
                <a:gd name="f1" fmla="val 80"/>
                <a:gd name="f2" fmla="val 62"/>
                <a:gd name="f3" fmla="val 41"/>
                <a:gd name="f4" fmla="val 49"/>
                <a:gd name="f5" fmla="val 61"/>
                <a:gd name="f6" fmla="val 56"/>
                <a:gd name="f7" fmla="val 60"/>
                <a:gd name="f8" fmla="val 68"/>
                <a:gd name="f9" fmla="val 53"/>
                <a:gd name="f10" fmla="val 73"/>
                <a:gd name="f11" fmla="val 48"/>
                <a:gd name="f12" fmla="val 76"/>
                <a:gd name="f13" fmla="val 44"/>
                <a:gd name="f14" fmla="val 79"/>
                <a:gd name="f15" fmla="val 37"/>
                <a:gd name="f16" fmla="val 31"/>
                <a:gd name="f17" fmla="val 25"/>
                <a:gd name="f18" fmla="val 18"/>
                <a:gd name="f19" fmla="val 14"/>
                <a:gd name="f20" fmla="val 9"/>
                <a:gd name="f21" fmla="val 6"/>
                <a:gd name="f22" fmla="val 2"/>
                <a:gd name="f23" fmla="val 1"/>
                <a:gd name="f24" fmla="val 32"/>
                <a:gd name="f25" fmla="val 26"/>
                <a:gd name="f26" fmla="val 19"/>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2" y="f6"/>
                  </a:lnTo>
                  <a:lnTo>
                    <a:pt x="f8" y="f9"/>
                  </a:lnTo>
                  <a:lnTo>
                    <a:pt x="f10" y="f11"/>
                  </a:lnTo>
                  <a:lnTo>
                    <a:pt x="f12" y="f13"/>
                  </a:lnTo>
                  <a:lnTo>
                    <a:pt x="f14" y="f15"/>
                  </a:lnTo>
                  <a:lnTo>
                    <a:pt x="f1" y="f16"/>
                  </a:lnTo>
                  <a:lnTo>
                    <a:pt x="f14" y="f17"/>
                  </a:lnTo>
                  <a:lnTo>
                    <a:pt x="f12" y="f18"/>
                  </a:lnTo>
                  <a:lnTo>
                    <a:pt x="f10" y="f19"/>
                  </a:lnTo>
                  <a:lnTo>
                    <a:pt x="f8" y="f20"/>
                  </a:lnTo>
                  <a:lnTo>
                    <a:pt x="f2" y="f21"/>
                  </a:lnTo>
                  <a:lnTo>
                    <a:pt x="f6" y="f22"/>
                  </a:lnTo>
                  <a:lnTo>
                    <a:pt x="f4" y="f23"/>
                  </a:lnTo>
                  <a:lnTo>
                    <a:pt x="f3" y="f0"/>
                  </a:lnTo>
                  <a:lnTo>
                    <a:pt x="f24" y="f23"/>
                  </a:lnTo>
                  <a:lnTo>
                    <a:pt x="f25" y="f22"/>
                  </a:lnTo>
                  <a:lnTo>
                    <a:pt x="f26" y="f21"/>
                  </a:lnTo>
                  <a:lnTo>
                    <a:pt x="f27" y="f20"/>
                  </a:lnTo>
                  <a:lnTo>
                    <a:pt x="f28" y="f19"/>
                  </a:lnTo>
                  <a:lnTo>
                    <a:pt x="f29" y="f18"/>
                  </a:lnTo>
                  <a:lnTo>
                    <a:pt x="f23" y="f17"/>
                  </a:lnTo>
                  <a:lnTo>
                    <a:pt x="f0" y="f16"/>
                  </a:lnTo>
                  <a:lnTo>
                    <a:pt x="f23" y="f15"/>
                  </a:lnTo>
                  <a:lnTo>
                    <a:pt x="f29" y="f13"/>
                  </a:lnTo>
                  <a:lnTo>
                    <a:pt x="f28" y="f11"/>
                  </a:lnTo>
                  <a:lnTo>
                    <a:pt x="f27" y="f9"/>
                  </a:lnTo>
                  <a:lnTo>
                    <a:pt x="f26" y="f6"/>
                  </a:lnTo>
                  <a:lnTo>
                    <a:pt x="f25"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7" name="Freeform 26"/>
            <p:cNvSpPr/>
            <p:nvPr/>
          </p:nvSpPr>
          <p:spPr>
            <a:xfrm>
              <a:off x="7324560" y="3900960"/>
              <a:ext cx="46440" cy="37080"/>
            </a:xfrm>
            <a:custGeom>
              <a:avLst/>
              <a:gdLst>
                <a:gd name="f0" fmla="val 0"/>
                <a:gd name="f1" fmla="val 80"/>
                <a:gd name="f2" fmla="val 62"/>
                <a:gd name="f3" fmla="val 40"/>
                <a:gd name="f4" fmla="val 48"/>
                <a:gd name="f5" fmla="val 61"/>
                <a:gd name="f6" fmla="val 55"/>
                <a:gd name="f7" fmla="val 60"/>
                <a:gd name="f8" fmla="val 57"/>
                <a:gd name="f9" fmla="val 68"/>
                <a:gd name="f10" fmla="val 53"/>
                <a:gd name="f11" fmla="val 73"/>
                <a:gd name="f12" fmla="val 49"/>
                <a:gd name="f13" fmla="val 76"/>
                <a:gd name="f14" fmla="val 44"/>
                <a:gd name="f15" fmla="val 79"/>
                <a:gd name="f16" fmla="val 37"/>
                <a:gd name="f17" fmla="val 31"/>
                <a:gd name="f18" fmla="val 25"/>
                <a:gd name="f19" fmla="val 19"/>
                <a:gd name="f20" fmla="val 14"/>
                <a:gd name="f21" fmla="val 9"/>
                <a:gd name="f22" fmla="val 6"/>
                <a:gd name="f23" fmla="val 2"/>
                <a:gd name="f24" fmla="val 1"/>
                <a:gd name="f25" fmla="val 32"/>
                <a:gd name="f26" fmla="val 18"/>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5" y="f8"/>
                  </a:lnTo>
                  <a:lnTo>
                    <a:pt x="f9" y="f10"/>
                  </a:lnTo>
                  <a:lnTo>
                    <a:pt x="f11" y="f12"/>
                  </a:lnTo>
                  <a:lnTo>
                    <a:pt x="f13" y="f14"/>
                  </a:lnTo>
                  <a:lnTo>
                    <a:pt x="f15" y="f16"/>
                  </a:lnTo>
                  <a:lnTo>
                    <a:pt x="f1" y="f17"/>
                  </a:lnTo>
                  <a:lnTo>
                    <a:pt x="f15" y="f18"/>
                  </a:lnTo>
                  <a:lnTo>
                    <a:pt x="f13" y="f19"/>
                  </a:lnTo>
                  <a:lnTo>
                    <a:pt x="f11" y="f20"/>
                  </a:lnTo>
                  <a:lnTo>
                    <a:pt x="f9" y="f21"/>
                  </a:lnTo>
                  <a:lnTo>
                    <a:pt x="f5" y="f22"/>
                  </a:lnTo>
                  <a:lnTo>
                    <a:pt x="f6" y="f23"/>
                  </a:lnTo>
                  <a:lnTo>
                    <a:pt x="f4" y="f24"/>
                  </a:lnTo>
                  <a:lnTo>
                    <a:pt x="f3" y="f0"/>
                  </a:lnTo>
                  <a:lnTo>
                    <a:pt x="f25" y="f24"/>
                  </a:lnTo>
                  <a:lnTo>
                    <a:pt x="f18" y="f23"/>
                  </a:lnTo>
                  <a:lnTo>
                    <a:pt x="f26" y="f22"/>
                  </a:lnTo>
                  <a:lnTo>
                    <a:pt x="f27" y="f21"/>
                  </a:lnTo>
                  <a:lnTo>
                    <a:pt x="f28" y="f20"/>
                  </a:lnTo>
                  <a:lnTo>
                    <a:pt x="f29" y="f19"/>
                  </a:lnTo>
                  <a:lnTo>
                    <a:pt x="f23" y="f18"/>
                  </a:lnTo>
                  <a:lnTo>
                    <a:pt x="f0" y="f17"/>
                  </a:lnTo>
                  <a:lnTo>
                    <a:pt x="f23" y="f16"/>
                  </a:lnTo>
                  <a:lnTo>
                    <a:pt x="f29" y="f14"/>
                  </a:lnTo>
                  <a:lnTo>
                    <a:pt x="f28" y="f12"/>
                  </a:lnTo>
                  <a:lnTo>
                    <a:pt x="f27" y="f10"/>
                  </a:lnTo>
                  <a:lnTo>
                    <a:pt x="f26" y="f8"/>
                  </a:lnTo>
                  <a:lnTo>
                    <a:pt x="f18" y="f7"/>
                  </a:lnTo>
                  <a:lnTo>
                    <a:pt x="f25"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8" name="Freeform 27"/>
            <p:cNvSpPr/>
            <p:nvPr/>
          </p:nvSpPr>
          <p:spPr>
            <a:xfrm>
              <a:off x="7405200" y="3826799"/>
              <a:ext cx="46440" cy="35640"/>
            </a:xfrm>
            <a:custGeom>
              <a:avLst/>
              <a:gdLst>
                <a:gd name="f0" fmla="val 0"/>
                <a:gd name="f1" fmla="val 78"/>
                <a:gd name="f2" fmla="val 61"/>
                <a:gd name="f3" fmla="val 39"/>
                <a:gd name="f4" fmla="val 47"/>
                <a:gd name="f5" fmla="val 60"/>
                <a:gd name="f6" fmla="val 54"/>
                <a:gd name="f7" fmla="val 59"/>
                <a:gd name="f8" fmla="val 55"/>
                <a:gd name="f9" fmla="val 67"/>
                <a:gd name="f10" fmla="val 52"/>
                <a:gd name="f11" fmla="val 71"/>
                <a:gd name="f12" fmla="val 75"/>
                <a:gd name="f13" fmla="val 42"/>
                <a:gd name="f14" fmla="val 77"/>
                <a:gd name="f15" fmla="val 35"/>
                <a:gd name="f16" fmla="val 30"/>
                <a:gd name="f17" fmla="val 24"/>
                <a:gd name="f18" fmla="val 18"/>
                <a:gd name="f19" fmla="val 14"/>
                <a:gd name="f20" fmla="val 9"/>
                <a:gd name="f21" fmla="val 6"/>
                <a:gd name="f22" fmla="val 2"/>
                <a:gd name="f23" fmla="val 1"/>
                <a:gd name="f24" fmla="val 31"/>
                <a:gd name="f25" fmla="val 17"/>
                <a:gd name="f26" fmla="val 12"/>
                <a:gd name="f27" fmla="val 7"/>
                <a:gd name="f28" fmla="val 3"/>
              </a:gdLst>
              <a:ahLst/>
              <a:cxnLst>
                <a:cxn ang="3cd4">
                  <a:pos x="hc" y="t"/>
                </a:cxn>
                <a:cxn ang="0">
                  <a:pos x="r" y="vc"/>
                </a:cxn>
                <a:cxn ang="cd4">
                  <a:pos x="hc" y="b"/>
                </a:cxn>
                <a:cxn ang="cd2">
                  <a:pos x="l" y="vc"/>
                </a:cxn>
              </a:cxnLst>
              <a:rect l="l" t="t" r="r" b="b"/>
              <a:pathLst>
                <a:path w="78"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24" y="f23"/>
                  </a:lnTo>
                  <a:lnTo>
                    <a:pt x="f17"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17"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9" name="Freeform 28"/>
            <p:cNvSpPr/>
            <p:nvPr/>
          </p:nvSpPr>
          <p:spPr>
            <a:xfrm>
              <a:off x="7407360" y="3890160"/>
              <a:ext cx="33120" cy="25200"/>
            </a:xfrm>
            <a:custGeom>
              <a:avLst/>
              <a:gdLst>
                <a:gd name="f0" fmla="val 0"/>
                <a:gd name="f1" fmla="val 55"/>
                <a:gd name="f2" fmla="val 42"/>
                <a:gd name="f3" fmla="val 27"/>
                <a:gd name="f4" fmla="val 39"/>
                <a:gd name="f5" fmla="val 41"/>
                <a:gd name="f6" fmla="val 47"/>
                <a:gd name="f7" fmla="val 37"/>
                <a:gd name="f8" fmla="val 53"/>
                <a:gd name="f9" fmla="val 30"/>
                <a:gd name="f10" fmla="val 20"/>
                <a:gd name="f11" fmla="val 12"/>
                <a:gd name="f12" fmla="val 5"/>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0" name="Freeform 29"/>
            <p:cNvSpPr/>
            <p:nvPr/>
          </p:nvSpPr>
          <p:spPr>
            <a:xfrm>
              <a:off x="7379640" y="3781080"/>
              <a:ext cx="32040" cy="26280"/>
            </a:xfrm>
            <a:custGeom>
              <a:avLst/>
              <a:gdLst>
                <a:gd name="f0" fmla="val 0"/>
                <a:gd name="f1" fmla="val 55"/>
                <a:gd name="f2" fmla="val 43"/>
                <a:gd name="f3" fmla="val 27"/>
                <a:gd name="f4" fmla="val 38"/>
                <a:gd name="f5" fmla="val 41"/>
                <a:gd name="f6" fmla="val 47"/>
                <a:gd name="f7" fmla="val 37"/>
                <a:gd name="f8" fmla="val 53"/>
                <a:gd name="f9" fmla="val 30"/>
                <a:gd name="f10" fmla="val 21"/>
                <a:gd name="f11" fmla="val 13"/>
                <a:gd name="f12" fmla="val 6"/>
                <a:gd name="f13" fmla="val 1"/>
                <a:gd name="f14" fmla="val 16"/>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1" name="Freeform 30"/>
            <p:cNvSpPr/>
            <p:nvPr/>
          </p:nvSpPr>
          <p:spPr>
            <a:xfrm>
              <a:off x="7244640" y="3895200"/>
              <a:ext cx="33120" cy="25200"/>
            </a:xfrm>
            <a:custGeom>
              <a:avLst/>
              <a:gdLst>
                <a:gd name="f0" fmla="val 0"/>
                <a:gd name="f1" fmla="val 55"/>
                <a:gd name="f2" fmla="val 42"/>
                <a:gd name="f3" fmla="val 27"/>
                <a:gd name="f4" fmla="val 39"/>
                <a:gd name="f5" fmla="val 41"/>
                <a:gd name="f6" fmla="val 47"/>
                <a:gd name="f7" fmla="val 37"/>
                <a:gd name="f8" fmla="val 53"/>
                <a:gd name="f9" fmla="val 30"/>
                <a:gd name="f10" fmla="val 22"/>
                <a:gd name="f11" fmla="val 12"/>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2" name="Freeform 31"/>
            <p:cNvSpPr/>
            <p:nvPr/>
          </p:nvSpPr>
          <p:spPr>
            <a:xfrm>
              <a:off x="7300799" y="3842280"/>
              <a:ext cx="32040" cy="2520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3" name="Freeform 32"/>
            <p:cNvSpPr/>
            <p:nvPr/>
          </p:nvSpPr>
          <p:spPr>
            <a:xfrm>
              <a:off x="7148520" y="3871080"/>
              <a:ext cx="33480" cy="2484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2"/>
                <a:gd name="f14" fmla="val 17"/>
                <a:gd name="f15" fmla="val 8"/>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3" y="f11"/>
                  </a:lnTo>
                  <a:lnTo>
                    <a:pt x="f0" y="f10"/>
                  </a:lnTo>
                  <a:lnTo>
                    <a:pt x="f13"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4" name="Freeform 33"/>
            <p:cNvSpPr/>
            <p:nvPr/>
          </p:nvSpPr>
          <p:spPr>
            <a:xfrm>
              <a:off x="7487640" y="3865319"/>
              <a:ext cx="33480" cy="24840"/>
            </a:xfrm>
            <a:custGeom>
              <a:avLst/>
              <a:gdLst>
                <a:gd name="f0" fmla="val 0"/>
                <a:gd name="f1" fmla="val 56"/>
                <a:gd name="f2" fmla="val 43"/>
                <a:gd name="f3" fmla="val 28"/>
                <a:gd name="f4" fmla="val 38"/>
                <a:gd name="f5" fmla="val 42"/>
                <a:gd name="f6" fmla="val 48"/>
                <a:gd name="f7" fmla="val 37"/>
                <a:gd name="f8" fmla="val 53"/>
                <a:gd name="f9" fmla="val 30"/>
                <a:gd name="f10" fmla="val 21"/>
                <a:gd name="f11" fmla="val 13"/>
                <a:gd name="f12" fmla="val 6"/>
                <a:gd name="f13" fmla="val 1"/>
                <a:gd name="f14" fmla="val 18"/>
                <a:gd name="f15" fmla="val 8"/>
                <a:gd name="f16" fmla="val 3"/>
              </a:gdLst>
              <a:ahLst/>
              <a:cxnLst>
                <a:cxn ang="3cd4">
                  <a:pos x="hc" y="t"/>
                </a:cxn>
                <a:cxn ang="0">
                  <a:pos x="r" y="vc"/>
                </a:cxn>
                <a:cxn ang="cd4">
                  <a:pos x="hc" y="b"/>
                </a:cxn>
                <a:cxn ang="cd2">
                  <a:pos x="l" y="vc"/>
                </a:cxn>
              </a:cxnLst>
              <a:rect l="l" t="t" r="r" b="b"/>
              <a:pathLst>
                <a:path w="56"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5" name="Freeform 34"/>
            <p:cNvSpPr/>
            <p:nvPr/>
          </p:nvSpPr>
          <p:spPr>
            <a:xfrm>
              <a:off x="7215840" y="3347640"/>
              <a:ext cx="282600" cy="118080"/>
            </a:xfrm>
            <a:custGeom>
              <a:avLst/>
              <a:gdLst>
                <a:gd name="f0" fmla="val 0"/>
                <a:gd name="f1" fmla="val 472"/>
                <a:gd name="f2" fmla="val 198"/>
                <a:gd name="f3" fmla="val 197"/>
                <a:gd name="f4" fmla="val 233"/>
              </a:gdLst>
              <a:ahLst/>
              <a:cxnLst>
                <a:cxn ang="3cd4">
                  <a:pos x="hc" y="t"/>
                </a:cxn>
                <a:cxn ang="0">
                  <a:pos x="r" y="vc"/>
                </a:cxn>
                <a:cxn ang="cd4">
                  <a:pos x="hc" y="b"/>
                </a:cxn>
                <a:cxn ang="cd2">
                  <a:pos x="l" y="vc"/>
                </a:cxn>
              </a:cxnLst>
              <a:rect l="l" t="t" r="r" b="b"/>
              <a:pathLst>
                <a:path w="472" h="198">
                  <a:moveTo>
                    <a:pt x="f1" y="f3"/>
                  </a:moveTo>
                  <a:lnTo>
                    <a:pt x="f4" y="f0"/>
                  </a:lnTo>
                  <a:lnTo>
                    <a:pt x="f0" y="f2"/>
                  </a:lnTo>
                  <a:lnTo>
                    <a:pt x="f1"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grpSp>
        <p:nvGrpSpPr>
          <p:cNvPr id="67" name="Group 66"/>
          <p:cNvGrpSpPr/>
          <p:nvPr/>
        </p:nvGrpSpPr>
        <p:grpSpPr>
          <a:xfrm rot="1019188">
            <a:off x="5152677" y="2736915"/>
            <a:ext cx="1077603" cy="857250"/>
            <a:chOff x="4343400" y="3886200"/>
            <a:chExt cx="1371239" cy="1058400"/>
          </a:xfrm>
        </p:grpSpPr>
        <p:sp>
          <p:nvSpPr>
            <p:cNvPr id="68" name="Freeform 67"/>
            <p:cNvSpPr/>
            <p:nvPr/>
          </p:nvSpPr>
          <p:spPr>
            <a:xfrm>
              <a:off x="4343400" y="4331160"/>
              <a:ext cx="798480" cy="613440"/>
            </a:xfrm>
            <a:custGeom>
              <a:avLst/>
              <a:gdLst>
                <a:gd name="f0" fmla="val 360"/>
                <a:gd name="f1" fmla="val 0"/>
                <a:gd name="f2" fmla="val 1260"/>
                <a:gd name="f3" fmla="val 969"/>
                <a:gd name="f4" fmla="val 126"/>
                <a:gd name="f5" fmla="val 254"/>
                <a:gd name="f6" fmla="val 142"/>
                <a:gd name="f7" fmla="val 239"/>
                <a:gd name="f8" fmla="val 158"/>
                <a:gd name="f9" fmla="val 224"/>
                <a:gd name="f10" fmla="val 173"/>
                <a:gd name="f11" fmla="val 210"/>
                <a:gd name="f12" fmla="val 190"/>
                <a:gd name="f13" fmla="val 196"/>
                <a:gd name="f14" fmla="val 206"/>
                <a:gd name="f15" fmla="val 184"/>
                <a:gd name="f16" fmla="val 223"/>
                <a:gd name="f17" fmla="val 172"/>
                <a:gd name="f18" fmla="val 242"/>
                <a:gd name="f19" fmla="val 163"/>
                <a:gd name="f20" fmla="val 261"/>
                <a:gd name="f21" fmla="val 155"/>
                <a:gd name="f22" fmla="val 252"/>
                <a:gd name="f23" fmla="val 240"/>
                <a:gd name="f24" fmla="val 134"/>
                <a:gd name="f25" fmla="val 227"/>
                <a:gd name="f26" fmla="val 128"/>
                <a:gd name="f27" fmla="val 213"/>
                <a:gd name="f28" fmla="val 125"/>
                <a:gd name="f29" fmla="val 199"/>
                <a:gd name="f30" fmla="val 120"/>
                <a:gd name="f31" fmla="val 185"/>
                <a:gd name="f32" fmla="val 116"/>
                <a:gd name="f33" fmla="val 109"/>
                <a:gd name="f34" fmla="val 161"/>
                <a:gd name="f35" fmla="val 98"/>
                <a:gd name="f36" fmla="val 136"/>
                <a:gd name="f37" fmla="val 76"/>
                <a:gd name="f38" fmla="val 152"/>
                <a:gd name="f39" fmla="val 81"/>
                <a:gd name="f40" fmla="val 168"/>
                <a:gd name="f41" fmla="val 84"/>
                <a:gd name="f42" fmla="val 86"/>
                <a:gd name="f43" fmla="val 214"/>
                <a:gd name="f44" fmla="val 83"/>
                <a:gd name="f45" fmla="val 229"/>
                <a:gd name="f46" fmla="val 80"/>
                <a:gd name="f47" fmla="val 244"/>
                <a:gd name="f48" fmla="val 259"/>
                <a:gd name="f49" fmla="val 71"/>
                <a:gd name="f50" fmla="val 274"/>
                <a:gd name="f51" fmla="val 66"/>
                <a:gd name="f52" fmla="val 288"/>
                <a:gd name="f53" fmla="val 59"/>
                <a:gd name="f54" fmla="val 302"/>
                <a:gd name="f55" fmla="val 52"/>
                <a:gd name="f56" fmla="val 317"/>
                <a:gd name="f57" fmla="val 46"/>
                <a:gd name="f58" fmla="val 331"/>
                <a:gd name="f59" fmla="val 40"/>
                <a:gd name="f60" fmla="val 344"/>
                <a:gd name="f61" fmla="val 33"/>
                <a:gd name="f62" fmla="val 358"/>
                <a:gd name="f63" fmla="val 27"/>
                <a:gd name="f64" fmla="val 372"/>
                <a:gd name="f65" fmla="val 21"/>
                <a:gd name="f66" fmla="val 388"/>
                <a:gd name="f67" fmla="val 15"/>
                <a:gd name="f68" fmla="val 405"/>
                <a:gd name="f69" fmla="val 11"/>
                <a:gd name="f70" fmla="val 423"/>
                <a:gd name="f71" fmla="val 6"/>
                <a:gd name="f72" fmla="val 440"/>
                <a:gd name="f73" fmla="val 4"/>
                <a:gd name="f74" fmla="val 458"/>
                <a:gd name="f75" fmla="val 2"/>
                <a:gd name="f76" fmla="val 476"/>
                <a:gd name="f77" fmla="val 493"/>
                <a:gd name="f78" fmla="val 511"/>
                <a:gd name="f79" fmla="val 3"/>
                <a:gd name="f80" fmla="val 529"/>
                <a:gd name="f81" fmla="val 5"/>
                <a:gd name="f82" fmla="val 546"/>
                <a:gd name="f83" fmla="val 8"/>
                <a:gd name="f84" fmla="val 562"/>
                <a:gd name="f85" fmla="val 13"/>
                <a:gd name="f86" fmla="val 579"/>
                <a:gd name="f87" fmla="val 19"/>
                <a:gd name="f88" fmla="val 594"/>
                <a:gd name="f89" fmla="val 26"/>
                <a:gd name="f90" fmla="val 610"/>
                <a:gd name="f91" fmla="val 34"/>
                <a:gd name="f92" fmla="val 624"/>
                <a:gd name="f93" fmla="val 43"/>
                <a:gd name="f94" fmla="val 638"/>
                <a:gd name="f95" fmla="val 53"/>
                <a:gd name="f96" fmla="val 655"/>
                <a:gd name="f97" fmla="val 58"/>
                <a:gd name="f98" fmla="val 674"/>
                <a:gd name="f99" fmla="val 60"/>
                <a:gd name="f100" fmla="val 692"/>
                <a:gd name="f101" fmla="val 61"/>
                <a:gd name="f102" fmla="val 712"/>
                <a:gd name="f103" fmla="val 63"/>
                <a:gd name="f104" fmla="val 729"/>
                <a:gd name="f105" fmla="val 65"/>
                <a:gd name="f106" fmla="val 746"/>
                <a:gd name="f107" fmla="val 761"/>
                <a:gd name="f108" fmla="val 774"/>
                <a:gd name="f109" fmla="val 94"/>
                <a:gd name="f110" fmla="val 780"/>
                <a:gd name="f111" fmla="val 101"/>
                <a:gd name="f112" fmla="val 785"/>
                <a:gd name="f113" fmla="val 108"/>
                <a:gd name="f114" fmla="val 790"/>
                <a:gd name="f115" fmla="val 796"/>
                <a:gd name="f116" fmla="val 122"/>
                <a:gd name="f117" fmla="val 802"/>
                <a:gd name="f118" fmla="val 808"/>
                <a:gd name="f119" fmla="val 135"/>
                <a:gd name="f120" fmla="val 815"/>
                <a:gd name="f121" fmla="val 140"/>
                <a:gd name="f122" fmla="val 822"/>
                <a:gd name="f123" fmla="val 144"/>
                <a:gd name="f124" fmla="val 835"/>
                <a:gd name="f125" fmla="val 848"/>
                <a:gd name="f126" fmla="val 133"/>
                <a:gd name="f127" fmla="val 858"/>
                <a:gd name="f128" fmla="val 124"/>
                <a:gd name="f129" fmla="val 870"/>
                <a:gd name="f130" fmla="val 114"/>
                <a:gd name="f131" fmla="val 880"/>
                <a:gd name="f132" fmla="val 104"/>
                <a:gd name="f133" fmla="val 890"/>
                <a:gd name="f134" fmla="val 95"/>
                <a:gd name="f135" fmla="val 902"/>
                <a:gd name="f136" fmla="val 87"/>
                <a:gd name="f137" fmla="val 913"/>
                <a:gd name="f138" fmla="val 929"/>
                <a:gd name="f139" fmla="val 79"/>
                <a:gd name="f140" fmla="val 944"/>
                <a:gd name="f141" fmla="val 960"/>
                <a:gd name="f142" fmla="val 975"/>
                <a:gd name="f143" fmla="val 989"/>
                <a:gd name="f144" fmla="val 82"/>
                <a:gd name="f145" fmla="val 1003"/>
                <a:gd name="f146" fmla="val 88"/>
                <a:gd name="f147" fmla="val 1017"/>
                <a:gd name="f148" fmla="val 96"/>
                <a:gd name="f149" fmla="val 1028"/>
                <a:gd name="f150" fmla="val 106"/>
                <a:gd name="f151" fmla="val 1042"/>
                <a:gd name="f152" fmla="val 1051"/>
                <a:gd name="f153" fmla="val 1055"/>
                <a:gd name="f154" fmla="val 166"/>
                <a:gd name="f155" fmla="val 1054"/>
                <a:gd name="f156" fmla="val 189"/>
                <a:gd name="f157" fmla="val 1050"/>
                <a:gd name="f158" fmla="val 202"/>
                <a:gd name="f159" fmla="val 1046"/>
                <a:gd name="f160" fmla="val 215"/>
                <a:gd name="f161" fmla="val 226"/>
                <a:gd name="f162" fmla="val 1045"/>
                <a:gd name="f163" fmla="val 1053"/>
                <a:gd name="f164" fmla="val 262"/>
                <a:gd name="f165" fmla="val 287"/>
                <a:gd name="f166" fmla="val 313"/>
                <a:gd name="f167" fmla="val 1056"/>
                <a:gd name="f168" fmla="val 338"/>
                <a:gd name="f169" fmla="val 1047"/>
                <a:gd name="f170" fmla="val 326"/>
                <a:gd name="f171" fmla="val 1041"/>
                <a:gd name="f172" fmla="val 1035"/>
                <a:gd name="f173" fmla="val 300"/>
                <a:gd name="f174" fmla="val 1030"/>
                <a:gd name="f175" fmla="val 1001"/>
                <a:gd name="f176" fmla="val 992"/>
                <a:gd name="f177" fmla="val 260"/>
                <a:gd name="f178" fmla="val 981"/>
                <a:gd name="f179" fmla="val 264"/>
                <a:gd name="f180" fmla="val 970"/>
                <a:gd name="f181" fmla="val 268"/>
                <a:gd name="f182" fmla="val 959"/>
                <a:gd name="f183" fmla="val 271"/>
                <a:gd name="f184" fmla="val 947"/>
                <a:gd name="f185" fmla="val 272"/>
                <a:gd name="f186" fmla="val 935"/>
                <a:gd name="f187" fmla="val 925"/>
                <a:gd name="f188" fmla="val 270"/>
                <a:gd name="f189" fmla="val 265"/>
                <a:gd name="f190" fmla="val 912"/>
                <a:gd name="f191" fmla="val 286"/>
                <a:gd name="f192" fmla="val 914"/>
                <a:gd name="f193" fmla="val 307"/>
                <a:gd name="f194" fmla="val 917"/>
                <a:gd name="f195" fmla="val 327"/>
                <a:gd name="f196" fmla="val 916"/>
                <a:gd name="f197" fmla="val 348"/>
                <a:gd name="f198" fmla="val 910"/>
                <a:gd name="f199" fmla="val 369"/>
                <a:gd name="f200" fmla="val 901"/>
                <a:gd name="f201" fmla="val 389"/>
                <a:gd name="f202" fmla="val 888"/>
                <a:gd name="f203" fmla="val 406"/>
                <a:gd name="f204" fmla="val 873"/>
                <a:gd name="f205" fmla="val 422"/>
                <a:gd name="f206" fmla="val 856"/>
                <a:gd name="f207" fmla="val 436"/>
                <a:gd name="f208" fmla="val 838"/>
                <a:gd name="f209" fmla="val 447"/>
                <a:gd name="f210" fmla="val 820"/>
                <a:gd name="f211" fmla="val 459"/>
                <a:gd name="f212" fmla="val 468"/>
                <a:gd name="f213" fmla="val 791"/>
                <a:gd name="f214" fmla="val 480"/>
                <a:gd name="f215" fmla="val 783"/>
                <a:gd name="f216" fmla="val 491"/>
                <a:gd name="f217" fmla="val 776"/>
                <a:gd name="f218" fmla="val 505"/>
                <a:gd name="f219" fmla="val 770"/>
                <a:gd name="f220" fmla="val 519"/>
                <a:gd name="f221" fmla="val 777"/>
                <a:gd name="f222" fmla="val 518"/>
                <a:gd name="f223" fmla="val 784"/>
                <a:gd name="f224" fmla="val 515"/>
                <a:gd name="f225" fmla="val 514"/>
                <a:gd name="f226" fmla="val 798"/>
                <a:gd name="f227" fmla="val 512"/>
                <a:gd name="f228" fmla="val 804"/>
                <a:gd name="f229" fmla="val 811"/>
                <a:gd name="f230" fmla="val 508"/>
                <a:gd name="f231" fmla="val 818"/>
                <a:gd name="f232" fmla="val 506"/>
                <a:gd name="f233" fmla="val 825"/>
                <a:gd name="f234" fmla="val 504"/>
                <a:gd name="f235" fmla="val 829"/>
                <a:gd name="f236" fmla="val 497"/>
                <a:gd name="f237" fmla="val 834"/>
                <a:gd name="f238" fmla="val 490"/>
                <a:gd name="f239" fmla="val 482"/>
                <a:gd name="f240" fmla="val 844"/>
                <a:gd name="f241" fmla="val 475"/>
                <a:gd name="f242" fmla="val 849"/>
                <a:gd name="f243" fmla="val 462"/>
                <a:gd name="f244" fmla="val 863"/>
                <a:gd name="f245" fmla="val 871"/>
                <a:gd name="f246" fmla="val 455"/>
                <a:gd name="f247" fmla="val 876"/>
                <a:gd name="f248" fmla="val 454"/>
                <a:gd name="f249" fmla="val 883"/>
                <a:gd name="f250" fmla="val 889"/>
                <a:gd name="f251" fmla="val 895"/>
                <a:gd name="f252" fmla="val 906"/>
                <a:gd name="f253" fmla="val 456"/>
                <a:gd name="f254" fmla="val 461"/>
                <a:gd name="f255" fmla="val 924"/>
                <a:gd name="f256" fmla="val 936"/>
                <a:gd name="f257" fmla="val 946"/>
                <a:gd name="f258" fmla="val 952"/>
                <a:gd name="f259" fmla="val 474"/>
                <a:gd name="f260" fmla="val 466"/>
                <a:gd name="f261" fmla="val 966"/>
                <a:gd name="f262" fmla="val 974"/>
                <a:gd name="f263" fmla="val 453"/>
                <a:gd name="f264" fmla="val 984"/>
                <a:gd name="f265" fmla="val 448"/>
                <a:gd name="f266" fmla="val 993"/>
                <a:gd name="f267" fmla="val 445"/>
                <a:gd name="f268" fmla="val 444"/>
                <a:gd name="f269" fmla="val 1013"/>
                <a:gd name="f270" fmla="val 1018"/>
                <a:gd name="f271" fmla="val 438"/>
                <a:gd name="f272" fmla="val 1023"/>
                <a:gd name="f273" fmla="val 430"/>
                <a:gd name="f274" fmla="val 1034"/>
                <a:gd name="f275" fmla="val 417"/>
                <a:gd name="f276" fmla="val 412"/>
                <a:gd name="f277" fmla="val 1048"/>
                <a:gd name="f278" fmla="val 407"/>
                <a:gd name="f279" fmla="val 404"/>
                <a:gd name="f280" fmla="val 1064"/>
                <a:gd name="f281" fmla="val 401"/>
                <a:gd name="f282" fmla="val 1069"/>
                <a:gd name="f283" fmla="val 400"/>
                <a:gd name="f284" fmla="val 1073"/>
                <a:gd name="f285" fmla="val 1079"/>
                <a:gd name="f286" fmla="val 1084"/>
                <a:gd name="f287" fmla="val 1088"/>
                <a:gd name="f288" fmla="val 1093"/>
                <a:gd name="f289" fmla="val 399"/>
                <a:gd name="f290" fmla="val 1096"/>
                <a:gd name="f291" fmla="val 397"/>
                <a:gd name="f292" fmla="val 1099"/>
                <a:gd name="f293" fmla="val 392"/>
                <a:gd name="f294" fmla="val 1106"/>
                <a:gd name="f295" fmla="val 383"/>
                <a:gd name="f296" fmla="val 1114"/>
                <a:gd name="f297" fmla="val 374"/>
                <a:gd name="f298" fmla="val 1121"/>
                <a:gd name="f299" fmla="val 365"/>
                <a:gd name="f300" fmla="val 1131"/>
                <a:gd name="f301" fmla="val 361"/>
                <a:gd name="f302" fmla="val 1140"/>
                <a:gd name="f303" fmla="val 1149"/>
                <a:gd name="f304" fmla="val 1159"/>
                <a:gd name="f305" fmla="val 1167"/>
                <a:gd name="f306" fmla="val 1176"/>
                <a:gd name="f307" fmla="val 364"/>
                <a:gd name="f308" fmla="val 1184"/>
                <a:gd name="f309" fmla="val 367"/>
                <a:gd name="f310" fmla="val 1191"/>
                <a:gd name="f311" fmla="val 371"/>
                <a:gd name="f312" fmla="val 1199"/>
                <a:gd name="f313" fmla="val 376"/>
                <a:gd name="f314" fmla="val 1201"/>
                <a:gd name="f315" fmla="val 387"/>
                <a:gd name="f316" fmla="val 1207"/>
                <a:gd name="f317" fmla="val 1217"/>
                <a:gd name="f318" fmla="val 410"/>
                <a:gd name="f319" fmla="val 1229"/>
                <a:gd name="f320" fmla="val 421"/>
                <a:gd name="f321" fmla="val 1240"/>
                <a:gd name="f322" fmla="val 431"/>
                <a:gd name="f323" fmla="val 1250"/>
                <a:gd name="f324" fmla="val 443"/>
                <a:gd name="f325" fmla="val 1258"/>
                <a:gd name="f326" fmla="val 467"/>
                <a:gd name="f327" fmla="val 1246"/>
                <a:gd name="f328" fmla="val 470"/>
                <a:gd name="f329" fmla="val 1236"/>
                <a:gd name="f330" fmla="val 1225"/>
                <a:gd name="f331" fmla="val 477"/>
                <a:gd name="f332" fmla="val 1209"/>
                <a:gd name="f333" fmla="val 486"/>
                <a:gd name="f334" fmla="val 1192"/>
                <a:gd name="f335" fmla="val 494"/>
                <a:gd name="f336" fmla="val 1182"/>
                <a:gd name="f337" fmla="val 498"/>
                <a:gd name="f338" fmla="val 1168"/>
                <a:gd name="f339" fmla="val 503"/>
                <a:gd name="f340" fmla="val 1152"/>
                <a:gd name="f341" fmla="val 507"/>
                <a:gd name="f342" fmla="val 1107"/>
                <a:gd name="f343" fmla="val 509"/>
                <a:gd name="f344" fmla="val 1076"/>
                <a:gd name="f345" fmla="val 1040"/>
                <a:gd name="f346" fmla="val 997"/>
                <a:gd name="f347" fmla="val 927"/>
                <a:gd name="f348" fmla="val 918"/>
                <a:gd name="f349" fmla="val 501"/>
                <a:gd name="f350" fmla="val 909"/>
                <a:gd name="f351" fmla="val 899"/>
                <a:gd name="f352" fmla="val 891"/>
                <a:gd name="f353" fmla="val 882"/>
                <a:gd name="f354" fmla="val 866"/>
                <a:gd name="f355" fmla="val 513"/>
                <a:gd name="f356" fmla="val 861"/>
                <a:gd name="f357" fmla="val 523"/>
                <a:gd name="f358" fmla="val 860"/>
                <a:gd name="f359" fmla="val 535"/>
                <a:gd name="f360" fmla="val 864"/>
                <a:gd name="f361" fmla="val 868"/>
                <a:gd name="f362" fmla="val 553"/>
                <a:gd name="f363" fmla="val 875"/>
                <a:gd name="f364" fmla="val 559"/>
                <a:gd name="f365" fmla="val 881"/>
                <a:gd name="f366" fmla="val 565"/>
                <a:gd name="f367" fmla="val 569"/>
                <a:gd name="f368" fmla="val 896"/>
                <a:gd name="f369" fmla="val 573"/>
                <a:gd name="f370" fmla="val 903"/>
                <a:gd name="f371" fmla="val 576"/>
                <a:gd name="f372" fmla="val 911"/>
                <a:gd name="f373" fmla="val 580"/>
                <a:gd name="f374" fmla="val 582"/>
                <a:gd name="f375" fmla="val 905"/>
                <a:gd name="f376" fmla="val 585"/>
                <a:gd name="f377" fmla="val 893"/>
                <a:gd name="f378" fmla="val 587"/>
                <a:gd name="f379" fmla="val 867"/>
                <a:gd name="f380" fmla="val 583"/>
                <a:gd name="f381" fmla="val 855"/>
                <a:gd name="f382" fmla="val 843"/>
                <a:gd name="f383" fmla="val 574"/>
                <a:gd name="f384" fmla="val 833"/>
                <a:gd name="f385" fmla="val 567"/>
                <a:gd name="f386" fmla="val 817"/>
                <a:gd name="f387" fmla="val 810"/>
                <a:gd name="f388" fmla="val 803"/>
                <a:gd name="f389" fmla="val 795"/>
                <a:gd name="f390" fmla="val 788"/>
                <a:gd name="f391" fmla="val 591"/>
                <a:gd name="f392" fmla="val 597"/>
                <a:gd name="f393" fmla="val 772"/>
                <a:gd name="f394" fmla="val 602"/>
                <a:gd name="f395" fmla="val 765"/>
                <a:gd name="f396" fmla="val 607"/>
                <a:gd name="f397" fmla="val 775"/>
                <a:gd name="f398" fmla="val 628"/>
                <a:gd name="f399" fmla="val 648"/>
                <a:gd name="f400" fmla="val 666"/>
                <a:gd name="f401" fmla="val 819"/>
                <a:gd name="f402" fmla="val 685"/>
                <a:gd name="f403" fmla="val 703"/>
                <a:gd name="f404" fmla="val 853"/>
                <a:gd name="f405" fmla="val 719"/>
                <a:gd name="f406" fmla="val 872"/>
                <a:gd name="f407" fmla="val 736"/>
                <a:gd name="f408" fmla="val 752"/>
                <a:gd name="f409" fmla="val 857"/>
                <a:gd name="f410" fmla="val 878"/>
                <a:gd name="f411" fmla="val 879"/>
                <a:gd name="f412" fmla="val 886"/>
                <a:gd name="f413" fmla="val 921"/>
                <a:gd name="f414" fmla="val 919"/>
                <a:gd name="f415" fmla="val 915"/>
                <a:gd name="f416" fmla="val 850"/>
                <a:gd name="f417" fmla="val 840"/>
                <a:gd name="f418" fmla="val 847"/>
                <a:gd name="f419" fmla="val 828"/>
                <a:gd name="f420" fmla="val 827"/>
                <a:gd name="f421" fmla="val 805"/>
                <a:gd name="f422" fmla="val 789"/>
                <a:gd name="f423" fmla="val 794"/>
                <a:gd name="f424" fmla="val 781"/>
                <a:gd name="f425" fmla="val 751"/>
                <a:gd name="f426" fmla="val 779"/>
                <a:gd name="f427" fmla="val 807"/>
                <a:gd name="f428" fmla="val 813"/>
                <a:gd name="f429" fmla="val 887"/>
                <a:gd name="f430" fmla="val 941"/>
                <a:gd name="f431" fmla="val 826"/>
                <a:gd name="f432" fmla="val 963"/>
                <a:gd name="f433" fmla="val 957"/>
                <a:gd name="f434" fmla="val 812"/>
                <a:gd name="f435" fmla="val 945"/>
                <a:gd name="f436" fmla="val 938"/>
                <a:gd name="f437" fmla="val 932"/>
                <a:gd name="f438" fmla="val 926"/>
                <a:gd name="f439" fmla="val 724"/>
                <a:gd name="f440" fmla="val 730"/>
                <a:gd name="f441" fmla="val 830"/>
                <a:gd name="f442" fmla="val 767"/>
                <a:gd name="f443" fmla="val 722"/>
                <a:gd name="f444" fmla="val 706"/>
                <a:gd name="f445" fmla="val 650"/>
                <a:gd name="f446" fmla="val 647"/>
                <a:gd name="f447" fmla="val 701"/>
                <a:gd name="f448" fmla="val 642"/>
                <a:gd name="f449" fmla="val 699"/>
                <a:gd name="f450" fmla="val 696"/>
                <a:gd name="f451" fmla="val 635"/>
                <a:gd name="f452" fmla="val 693"/>
                <a:gd name="f453" fmla="val 689"/>
                <a:gd name="f454" fmla="val 658"/>
                <a:gd name="f455" fmla="val 683"/>
                <a:gd name="f456" fmla="val 668"/>
                <a:gd name="f457" fmla="val 675"/>
                <a:gd name="f458" fmla="val 679"/>
                <a:gd name="f459" fmla="val 688"/>
                <a:gd name="f460" fmla="val 656"/>
                <a:gd name="f461" fmla="val 697"/>
                <a:gd name="f462" fmla="val 646"/>
                <a:gd name="f463" fmla="val 709"/>
                <a:gd name="f464" fmla="val 643"/>
                <a:gd name="f465" fmla="val 698"/>
                <a:gd name="f466" fmla="val 651"/>
                <a:gd name="f467" fmla="val 671"/>
                <a:gd name="f468" fmla="val 639"/>
                <a:gd name="f469" fmla="val 637"/>
                <a:gd name="f470" fmla="val 629"/>
                <a:gd name="f471" fmla="val 621"/>
                <a:gd name="f472" fmla="val 617"/>
                <a:gd name="f473" fmla="val 605"/>
                <a:gd name="f474" fmla="val 589"/>
                <a:gd name="f475" fmla="val 592"/>
                <a:gd name="f476" fmla="val 557"/>
                <a:gd name="f477" fmla="val 570"/>
                <a:gd name="f478" fmla="val 541"/>
                <a:gd name="f479" fmla="val 522"/>
                <a:gd name="f480" fmla="val 492"/>
                <a:gd name="f481" fmla="val 561"/>
                <a:gd name="f482" fmla="val 568"/>
                <a:gd name="f483" fmla="val 435"/>
                <a:gd name="f484" fmla="val 577"/>
                <a:gd name="f485" fmla="val 414"/>
                <a:gd name="f486" fmla="val 554"/>
                <a:gd name="f487" fmla="val 537"/>
                <a:gd name="f488" fmla="val 427"/>
                <a:gd name="f489" fmla="val 428"/>
                <a:gd name="f490" fmla="val 510"/>
                <a:gd name="f491" fmla="val 429"/>
                <a:gd name="f492" fmla="val 502"/>
                <a:gd name="f493" fmla="val 425"/>
                <a:gd name="f494" fmla="val 479"/>
                <a:gd name="f495" fmla="val 472"/>
                <a:gd name="f496" fmla="val 464"/>
                <a:gd name="f497" fmla="val 413"/>
                <a:gd name="f498" fmla="val 457"/>
                <a:gd name="f499" fmla="val 409"/>
                <a:gd name="f500" fmla="val 450"/>
                <a:gd name="f501" fmla="val 441"/>
                <a:gd name="f502" fmla="val 432"/>
                <a:gd name="f503" fmla="val 408"/>
                <a:gd name="f504" fmla="val 395"/>
                <a:gd name="f505" fmla="val 379"/>
                <a:gd name="f506" fmla="val 377"/>
                <a:gd name="f507" fmla="val 393"/>
                <a:gd name="f508" fmla="val 357"/>
                <a:gd name="f509" fmla="val 346"/>
                <a:gd name="f510" fmla="val 402"/>
                <a:gd name="f511" fmla="val 332"/>
                <a:gd name="f512" fmla="val 318"/>
                <a:gd name="f513" fmla="val 305"/>
                <a:gd name="f514" fmla="val 291"/>
                <a:gd name="f515" fmla="val 279"/>
                <a:gd name="f516" fmla="val 267"/>
                <a:gd name="f517" fmla="val 263"/>
                <a:gd name="f518" fmla="val 258"/>
                <a:gd name="f519" fmla="val 384"/>
                <a:gd name="f520" fmla="val 380"/>
                <a:gd name="f521" fmla="val 248"/>
                <a:gd name="f522" fmla="val 236"/>
                <a:gd name="f523" fmla="val 225"/>
                <a:gd name="f524" fmla="val 382"/>
                <a:gd name="f525" fmla="val 385"/>
                <a:gd name="f526" fmla="val 200"/>
                <a:gd name="f527" fmla="val 386"/>
                <a:gd name="f528" fmla="val 176"/>
                <a:gd name="f529" fmla="val 164"/>
                <a:gd name="f530" fmla="val 139"/>
                <a:gd name="f531" fmla="val 105"/>
                <a:gd name="f532" fmla="val 93"/>
                <a:gd name="f533" fmla="val 73"/>
                <a:gd name="f534" fmla="val 353"/>
                <a:gd name="f535" fmla="val 55"/>
                <a:gd name="f536" fmla="val 47"/>
                <a:gd name="f537" fmla="val 339"/>
                <a:gd name="f538" fmla="val 32"/>
                <a:gd name="f539" fmla="val 323"/>
                <a:gd name="f540" fmla="val 25"/>
                <a:gd name="f541" fmla="val 316"/>
                <a:gd name="f542" fmla="val 17"/>
                <a:gd name="f543" fmla="val 309"/>
                <a:gd name="f544" fmla="val 9"/>
                <a:gd name="f545" fmla="val 304"/>
                <a:gd name="f546" fmla="val 296"/>
                <a:gd name="f547" fmla="val 294"/>
                <a:gd name="f548" fmla="val 51"/>
                <a:gd name="f549" fmla="val 67"/>
                <a:gd name="f550" fmla="val 281"/>
                <a:gd name="f551" fmla="val 273"/>
                <a:gd name="f552" fmla="val 113"/>
              </a:gdLst>
              <a:ahLst/>
              <a:cxnLst>
                <a:cxn ang="3cd4">
                  <a:pos x="hc" y="t"/>
                </a:cxn>
                <a:cxn ang="0">
                  <a:pos x="r" y="vc"/>
                </a:cxn>
                <a:cxn ang="cd4">
                  <a:pos x="hc" y="b"/>
                </a:cxn>
                <a:cxn ang="cd2">
                  <a:pos x="l" y="vc"/>
                </a:cxn>
              </a:cxnLst>
              <a:rect l="l" t="t" r="r" b="b"/>
              <a:pathLst>
                <a:path w="1260" h="969">
                  <a:moveTo>
                    <a:pt x="f4" y="f5"/>
                  </a:moveTo>
                  <a:lnTo>
                    <a:pt x="f6" y="f7"/>
                  </a:lnTo>
                  <a:lnTo>
                    <a:pt x="f8" y="f9"/>
                  </a:lnTo>
                  <a:lnTo>
                    <a:pt x="f10" y="f11"/>
                  </a:lnTo>
                  <a:lnTo>
                    <a:pt x="f12" y="f13"/>
                  </a:lnTo>
                  <a:lnTo>
                    <a:pt x="f14" y="f15"/>
                  </a:lnTo>
                  <a:lnTo>
                    <a:pt x="f16" y="f17"/>
                  </a:lnTo>
                  <a:lnTo>
                    <a:pt x="f18" y="f19"/>
                  </a:lnTo>
                  <a:lnTo>
                    <a:pt x="f20" y="f21"/>
                  </a:lnTo>
                  <a:lnTo>
                    <a:pt x="f22" y="f6"/>
                  </a:lnTo>
                  <a:lnTo>
                    <a:pt x="f23" y="f24"/>
                  </a:lnTo>
                  <a:lnTo>
                    <a:pt x="f25" y="f26"/>
                  </a:lnTo>
                  <a:lnTo>
                    <a:pt x="f27" y="f28"/>
                  </a:lnTo>
                  <a:lnTo>
                    <a:pt x="f29" y="f30"/>
                  </a:lnTo>
                  <a:lnTo>
                    <a:pt x="f31" y="f32"/>
                  </a:lnTo>
                  <a:lnTo>
                    <a:pt x="f10" y="f33"/>
                  </a:lnTo>
                  <a:lnTo>
                    <a:pt x="f34" y="f35"/>
                  </a:lnTo>
                  <a:lnTo>
                    <a:pt x="f36" y="f37"/>
                  </a:lnTo>
                  <a:lnTo>
                    <a:pt x="f38" y="f39"/>
                  </a:lnTo>
                  <a:lnTo>
                    <a:pt x="f40" y="f41"/>
                  </a:lnTo>
                  <a:lnTo>
                    <a:pt x="f15" y="f42"/>
                  </a:lnTo>
                  <a:lnTo>
                    <a:pt x="f29" y="f42"/>
                  </a:lnTo>
                  <a:lnTo>
                    <a:pt x="f43" y="f44"/>
                  </a:lnTo>
                  <a:lnTo>
                    <a:pt x="f45" y="f46"/>
                  </a:lnTo>
                  <a:lnTo>
                    <a:pt x="f47" y="f3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1"/>
                  </a:lnTo>
                  <a:lnTo>
                    <a:pt x="f77" y="f75"/>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49"/>
                  </a:lnTo>
                  <a:lnTo>
                    <a:pt x="f107" y="f46"/>
                  </a:lnTo>
                  <a:lnTo>
                    <a:pt x="f108" y="f109"/>
                  </a:lnTo>
                  <a:lnTo>
                    <a:pt x="f110" y="f111"/>
                  </a:lnTo>
                  <a:lnTo>
                    <a:pt x="f112" y="f113"/>
                  </a:lnTo>
                  <a:lnTo>
                    <a:pt x="f114" y="f32"/>
                  </a:lnTo>
                  <a:lnTo>
                    <a:pt x="f115" y="f116"/>
                  </a:lnTo>
                  <a:lnTo>
                    <a:pt x="f117" y="f26"/>
                  </a:lnTo>
                  <a:lnTo>
                    <a:pt x="f118" y="f119"/>
                  </a:lnTo>
                  <a:lnTo>
                    <a:pt x="f120" y="f121"/>
                  </a:lnTo>
                  <a:lnTo>
                    <a:pt x="f122" y="f123"/>
                  </a:lnTo>
                  <a:lnTo>
                    <a:pt x="f124" y="f121"/>
                  </a:lnTo>
                  <a:lnTo>
                    <a:pt x="f125" y="f126"/>
                  </a:lnTo>
                  <a:lnTo>
                    <a:pt x="f127" y="f128"/>
                  </a:lnTo>
                  <a:lnTo>
                    <a:pt x="f129" y="f130"/>
                  </a:lnTo>
                  <a:lnTo>
                    <a:pt x="f131" y="f132"/>
                  </a:lnTo>
                  <a:lnTo>
                    <a:pt x="f133" y="f134"/>
                  </a:lnTo>
                  <a:lnTo>
                    <a:pt x="f135" y="f136"/>
                  </a:lnTo>
                  <a:lnTo>
                    <a:pt x="f137" y="f39"/>
                  </a:lnTo>
                  <a:lnTo>
                    <a:pt x="f138" y="f139"/>
                  </a:lnTo>
                  <a:lnTo>
                    <a:pt x="f140" y="f37"/>
                  </a:lnTo>
                  <a:lnTo>
                    <a:pt x="f141" y="f37"/>
                  </a:lnTo>
                  <a:lnTo>
                    <a:pt x="f142" y="f139"/>
                  </a:lnTo>
                  <a:lnTo>
                    <a:pt x="f143" y="f144"/>
                  </a:lnTo>
                  <a:lnTo>
                    <a:pt x="f145" y="f146"/>
                  </a:lnTo>
                  <a:lnTo>
                    <a:pt x="f147" y="f148"/>
                  </a:lnTo>
                  <a:lnTo>
                    <a:pt x="f149" y="f150"/>
                  </a:lnTo>
                  <a:lnTo>
                    <a:pt x="f151" y="f128"/>
                  </a:lnTo>
                  <a:lnTo>
                    <a:pt x="f152" y="f123"/>
                  </a:lnTo>
                  <a:lnTo>
                    <a:pt x="f153" y="f154"/>
                  </a:lnTo>
                  <a:lnTo>
                    <a:pt x="f155" y="f156"/>
                  </a:lnTo>
                  <a:lnTo>
                    <a:pt x="f157" y="f158"/>
                  </a:lnTo>
                  <a:lnTo>
                    <a:pt x="f159" y="f160"/>
                  </a:lnTo>
                  <a:lnTo>
                    <a:pt x="f151" y="f161"/>
                  </a:lnTo>
                  <a:lnTo>
                    <a:pt x="f162" y="f23"/>
                  </a:lnTo>
                  <a:lnTo>
                    <a:pt x="f163" y="f164"/>
                  </a:lnTo>
                  <a:lnTo>
                    <a:pt x="f153" y="f165"/>
                  </a:lnTo>
                  <a:lnTo>
                    <a:pt x="f155" y="f166"/>
                  </a:lnTo>
                  <a:lnTo>
                    <a:pt x="f167" y="f168"/>
                  </a:lnTo>
                  <a:lnTo>
                    <a:pt x="f169" y="f170"/>
                  </a:lnTo>
                  <a:lnTo>
                    <a:pt x="f171" y="f166"/>
                  </a:lnTo>
                  <a:lnTo>
                    <a:pt x="f172" y="f173"/>
                  </a:lnTo>
                  <a:lnTo>
                    <a:pt x="f174" y="f165"/>
                  </a:lnTo>
                  <a:lnTo>
                    <a:pt x="f175" y="f5"/>
                  </a:lnTo>
                  <a:lnTo>
                    <a:pt x="f176" y="f177"/>
                  </a:lnTo>
                  <a:lnTo>
                    <a:pt x="f178" y="f179"/>
                  </a:lnTo>
                  <a:lnTo>
                    <a:pt x="f180" y="f181"/>
                  </a:lnTo>
                  <a:lnTo>
                    <a:pt x="f182" y="f183"/>
                  </a:lnTo>
                  <a:lnTo>
                    <a:pt x="f184" y="f185"/>
                  </a:lnTo>
                  <a:lnTo>
                    <a:pt x="f186" y="f183"/>
                  </a:lnTo>
                  <a:lnTo>
                    <a:pt x="f187" y="f188"/>
                  </a:lnTo>
                  <a:lnTo>
                    <a:pt x="f137" y="f189"/>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117" y="f212"/>
                  </a:lnTo>
                  <a:lnTo>
                    <a:pt x="f213" y="f214"/>
                  </a:lnTo>
                  <a:lnTo>
                    <a:pt x="f215" y="f216"/>
                  </a:lnTo>
                  <a:lnTo>
                    <a:pt x="f217" y="f218"/>
                  </a:lnTo>
                  <a:lnTo>
                    <a:pt x="f219" y="f220"/>
                  </a:lnTo>
                  <a:lnTo>
                    <a:pt x="f221" y="f222"/>
                  </a:lnTo>
                  <a:lnTo>
                    <a:pt x="f223" y="f224"/>
                  </a:lnTo>
                  <a:lnTo>
                    <a:pt x="f213" y="f225"/>
                  </a:lnTo>
                  <a:lnTo>
                    <a:pt x="f226" y="f227"/>
                  </a:lnTo>
                  <a:lnTo>
                    <a:pt x="f228" y="f78"/>
                  </a:lnTo>
                  <a:lnTo>
                    <a:pt x="f229" y="f230"/>
                  </a:lnTo>
                  <a:lnTo>
                    <a:pt x="f231" y="f232"/>
                  </a:lnTo>
                  <a:lnTo>
                    <a:pt x="f233" y="f234"/>
                  </a:lnTo>
                  <a:lnTo>
                    <a:pt x="f235" y="f236"/>
                  </a:lnTo>
                  <a:lnTo>
                    <a:pt x="f237" y="f238"/>
                  </a:lnTo>
                  <a:lnTo>
                    <a:pt x="f208" y="f239"/>
                  </a:lnTo>
                  <a:lnTo>
                    <a:pt x="f240" y="f241"/>
                  </a:lnTo>
                  <a:lnTo>
                    <a:pt x="f242" y="f212"/>
                  </a:lnTo>
                  <a:lnTo>
                    <a:pt x="f206" y="f243"/>
                  </a:lnTo>
                  <a:lnTo>
                    <a:pt x="f244" y="f74"/>
                  </a:lnTo>
                  <a:lnTo>
                    <a:pt x="f245" y="f246"/>
                  </a:lnTo>
                  <a:lnTo>
                    <a:pt x="f247" y="f248"/>
                  </a:lnTo>
                  <a:lnTo>
                    <a:pt x="f249" y="f248"/>
                  </a:lnTo>
                  <a:lnTo>
                    <a:pt x="f250" y="f248"/>
                  </a:lnTo>
                  <a:lnTo>
                    <a:pt x="f251" y="f248"/>
                  </a:lnTo>
                  <a:lnTo>
                    <a:pt x="f200" y="f246"/>
                  </a:lnTo>
                  <a:lnTo>
                    <a:pt x="f252" y="f253"/>
                  </a:lnTo>
                  <a:lnTo>
                    <a:pt x="f190" y="f211"/>
                  </a:lnTo>
                  <a:lnTo>
                    <a:pt x="f194" y="f254"/>
                  </a:lnTo>
                  <a:lnTo>
                    <a:pt x="f255" y="f212"/>
                  </a:lnTo>
                  <a:lnTo>
                    <a:pt x="f138" y="f76"/>
                  </a:lnTo>
                  <a:lnTo>
                    <a:pt x="f256" y="f239"/>
                  </a:lnTo>
                  <a:lnTo>
                    <a:pt x="f257" y="f239"/>
                  </a:lnTo>
                  <a:lnTo>
                    <a:pt x="f258" y="f259"/>
                  </a:lnTo>
                  <a:lnTo>
                    <a:pt x="f182" y="f260"/>
                  </a:lnTo>
                  <a:lnTo>
                    <a:pt x="f261" y="f211"/>
                  </a:lnTo>
                  <a:lnTo>
                    <a:pt x="f262" y="f263"/>
                  </a:lnTo>
                  <a:lnTo>
                    <a:pt x="f264" y="f265"/>
                  </a:lnTo>
                  <a:lnTo>
                    <a:pt x="f266" y="f267"/>
                  </a:lnTo>
                  <a:lnTo>
                    <a:pt x="f145" y="f268"/>
                  </a:lnTo>
                  <a:lnTo>
                    <a:pt x="f269" y="f267"/>
                  </a:lnTo>
                  <a:lnTo>
                    <a:pt x="f270" y="f271"/>
                  </a:lnTo>
                  <a:lnTo>
                    <a:pt x="f272" y="f273"/>
                  </a:lnTo>
                  <a:lnTo>
                    <a:pt x="f149" y="f70"/>
                  </a:lnTo>
                  <a:lnTo>
                    <a:pt x="f274" y="f275"/>
                  </a:lnTo>
                  <a:lnTo>
                    <a:pt x="f171" y="f276"/>
                  </a:lnTo>
                  <a:lnTo>
                    <a:pt x="f277" y="f278"/>
                  </a:lnTo>
                  <a:lnTo>
                    <a:pt x="f167" y="f279"/>
                  </a:lnTo>
                  <a:lnTo>
                    <a:pt x="f280" y="f281"/>
                  </a:lnTo>
                  <a:lnTo>
                    <a:pt x="f282" y="f283"/>
                  </a:lnTo>
                  <a:lnTo>
                    <a:pt x="f284" y="f283"/>
                  </a:lnTo>
                  <a:lnTo>
                    <a:pt x="f285" y="f283"/>
                  </a:lnTo>
                  <a:lnTo>
                    <a:pt x="f286" y="f283"/>
                  </a:lnTo>
                  <a:lnTo>
                    <a:pt x="f287" y="f283"/>
                  </a:lnTo>
                  <a:lnTo>
                    <a:pt x="f288" y="f289"/>
                  </a:lnTo>
                  <a:lnTo>
                    <a:pt x="f290" y="f291"/>
                  </a:lnTo>
                  <a:lnTo>
                    <a:pt x="f292" y="f293"/>
                  </a:lnTo>
                  <a:lnTo>
                    <a:pt x="f294" y="f295"/>
                  </a:lnTo>
                  <a:lnTo>
                    <a:pt x="f296" y="f297"/>
                  </a:lnTo>
                  <a:lnTo>
                    <a:pt x="f298" y="f299"/>
                  </a:lnTo>
                  <a:lnTo>
                    <a:pt x="f300" y="f301"/>
                  </a:lnTo>
                  <a:lnTo>
                    <a:pt x="f302" y="f0"/>
                  </a:lnTo>
                  <a:lnTo>
                    <a:pt x="f303" y="f0"/>
                  </a:lnTo>
                  <a:lnTo>
                    <a:pt x="f304" y="f0"/>
                  </a:lnTo>
                  <a:lnTo>
                    <a:pt x="f305" y="f301"/>
                  </a:lnTo>
                  <a:lnTo>
                    <a:pt x="f306" y="f307"/>
                  </a:lnTo>
                  <a:lnTo>
                    <a:pt x="f308" y="f309"/>
                  </a:lnTo>
                  <a:lnTo>
                    <a:pt x="f310" y="f311"/>
                  </a:lnTo>
                  <a:lnTo>
                    <a:pt x="f312" y="f313"/>
                  </a:lnTo>
                  <a:lnTo>
                    <a:pt x="f314" y="f315"/>
                  </a:lnTo>
                  <a:lnTo>
                    <a:pt x="f316" y="f289"/>
                  </a:lnTo>
                  <a:lnTo>
                    <a:pt x="f317" y="f318"/>
                  </a:lnTo>
                  <a:lnTo>
                    <a:pt x="f319" y="f320"/>
                  </a:lnTo>
                  <a:lnTo>
                    <a:pt x="f321" y="f322"/>
                  </a:lnTo>
                  <a:lnTo>
                    <a:pt x="f323" y="f324"/>
                  </a:lnTo>
                  <a:lnTo>
                    <a:pt x="f325" y="f248"/>
                  </a:lnTo>
                  <a:lnTo>
                    <a:pt x="f2" y="f326"/>
                  </a:lnTo>
                  <a:lnTo>
                    <a:pt x="f327" y="f328"/>
                  </a:lnTo>
                  <a:lnTo>
                    <a:pt x="f329" y="f259"/>
                  </a:lnTo>
                  <a:lnTo>
                    <a:pt x="f330" y="f331"/>
                  </a:lnTo>
                  <a:lnTo>
                    <a:pt x="f317" y="f239"/>
                  </a:lnTo>
                  <a:lnTo>
                    <a:pt x="f332" y="f333"/>
                  </a:lnTo>
                  <a:lnTo>
                    <a:pt x="f314" y="f238"/>
                  </a:lnTo>
                  <a:lnTo>
                    <a:pt x="f334" y="f335"/>
                  </a:lnTo>
                  <a:lnTo>
                    <a:pt x="f336" y="f337"/>
                  </a:lnTo>
                  <a:lnTo>
                    <a:pt x="f338" y="f339"/>
                  </a:lnTo>
                  <a:lnTo>
                    <a:pt x="f340" y="f218"/>
                  </a:lnTo>
                  <a:lnTo>
                    <a:pt x="f300" y="f341"/>
                  </a:lnTo>
                  <a:lnTo>
                    <a:pt x="f342" y="f343"/>
                  </a:lnTo>
                  <a:lnTo>
                    <a:pt x="f344" y="f78"/>
                  </a:lnTo>
                  <a:lnTo>
                    <a:pt x="f345" y="f343"/>
                  </a:lnTo>
                  <a:lnTo>
                    <a:pt x="f346" y="f230"/>
                  </a:lnTo>
                  <a:lnTo>
                    <a:pt x="f184" y="f232"/>
                  </a:lnTo>
                  <a:lnTo>
                    <a:pt x="f256" y="f230"/>
                  </a:lnTo>
                  <a:lnTo>
                    <a:pt x="f347" y="f232"/>
                  </a:lnTo>
                  <a:lnTo>
                    <a:pt x="f348" y="f349"/>
                  </a:lnTo>
                  <a:lnTo>
                    <a:pt x="f350" y="f236"/>
                  </a:lnTo>
                  <a:lnTo>
                    <a:pt x="f351" y="f77"/>
                  </a:lnTo>
                  <a:lnTo>
                    <a:pt x="f352" y="f216"/>
                  </a:lnTo>
                  <a:lnTo>
                    <a:pt x="f353" y="f335"/>
                  </a:lnTo>
                  <a:lnTo>
                    <a:pt x="f204" y="f339"/>
                  </a:lnTo>
                  <a:lnTo>
                    <a:pt x="f354" y="f355"/>
                  </a:lnTo>
                  <a:lnTo>
                    <a:pt x="f356" y="f357"/>
                  </a:lnTo>
                  <a:lnTo>
                    <a:pt x="f358" y="f359"/>
                  </a:lnTo>
                  <a:lnTo>
                    <a:pt x="f360" y="f82"/>
                  </a:lnTo>
                  <a:lnTo>
                    <a:pt x="f361" y="f362"/>
                  </a:lnTo>
                  <a:lnTo>
                    <a:pt x="f363" y="f364"/>
                  </a:lnTo>
                  <a:lnTo>
                    <a:pt x="f365" y="f366"/>
                  </a:lnTo>
                  <a:lnTo>
                    <a:pt x="f202" y="f367"/>
                  </a:lnTo>
                  <a:lnTo>
                    <a:pt x="f368" y="f369"/>
                  </a:lnTo>
                  <a:lnTo>
                    <a:pt x="f370" y="f371"/>
                  </a:lnTo>
                  <a:lnTo>
                    <a:pt x="f372" y="f373"/>
                  </a:lnTo>
                  <a:lnTo>
                    <a:pt x="f348" y="f374"/>
                  </a:lnTo>
                  <a:lnTo>
                    <a:pt x="f375" y="f376"/>
                  </a:lnTo>
                  <a:lnTo>
                    <a:pt x="f377" y="f378"/>
                  </a:lnTo>
                  <a:lnTo>
                    <a:pt x="f131" y="f376"/>
                  </a:lnTo>
                  <a:lnTo>
                    <a:pt x="f379" y="f380"/>
                  </a:lnTo>
                  <a:lnTo>
                    <a:pt x="f381" y="f86"/>
                  </a:lnTo>
                  <a:lnTo>
                    <a:pt x="f382" y="f383"/>
                  </a:lnTo>
                  <a:lnTo>
                    <a:pt x="f384" y="f385"/>
                  </a:lnTo>
                  <a:lnTo>
                    <a:pt x="f122" y="f364"/>
                  </a:lnTo>
                  <a:lnTo>
                    <a:pt x="f386" y="f385"/>
                  </a:lnTo>
                  <a:lnTo>
                    <a:pt x="f387" y="f383"/>
                  </a:lnTo>
                  <a:lnTo>
                    <a:pt x="f388" y="f373"/>
                  </a:lnTo>
                  <a:lnTo>
                    <a:pt x="f389" y="f376"/>
                  </a:lnTo>
                  <a:lnTo>
                    <a:pt x="f390" y="f391"/>
                  </a:lnTo>
                  <a:lnTo>
                    <a:pt x="f110" y="f392"/>
                  </a:lnTo>
                  <a:lnTo>
                    <a:pt x="f393" y="f394"/>
                  </a:lnTo>
                  <a:lnTo>
                    <a:pt x="f395" y="f396"/>
                  </a:lnTo>
                  <a:lnTo>
                    <a:pt x="f397" y="f398"/>
                  </a:lnTo>
                  <a:lnTo>
                    <a:pt x="f390" y="f399"/>
                  </a:lnTo>
                  <a:lnTo>
                    <a:pt x="f388" y="f400"/>
                  </a:lnTo>
                  <a:lnTo>
                    <a:pt x="f401" y="f402"/>
                  </a:lnTo>
                  <a:lnTo>
                    <a:pt x="f124" y="f403"/>
                  </a:lnTo>
                  <a:lnTo>
                    <a:pt x="f404" y="f405"/>
                  </a:lnTo>
                  <a:lnTo>
                    <a:pt x="f406" y="f407"/>
                  </a:lnTo>
                  <a:lnTo>
                    <a:pt x="f133" y="f408"/>
                  </a:lnTo>
                  <a:lnTo>
                    <a:pt x="f363" y="f124"/>
                  </a:lnTo>
                  <a:lnTo>
                    <a:pt x="f247" y="f409"/>
                  </a:lnTo>
                  <a:lnTo>
                    <a:pt x="f410" y="f411"/>
                  </a:lnTo>
                  <a:lnTo>
                    <a:pt x="f131" y="f200"/>
                  </a:lnTo>
                  <a:lnTo>
                    <a:pt x="f412" y="f413"/>
                  </a:lnTo>
                  <a:lnTo>
                    <a:pt x="f131" y="f414"/>
                  </a:lnTo>
                  <a:lnTo>
                    <a:pt x="f247" y="f415"/>
                  </a:lnTo>
                  <a:lnTo>
                    <a:pt x="f204" y="f198"/>
                  </a:lnTo>
                  <a:lnTo>
                    <a:pt x="f245" y="f252"/>
                  </a:lnTo>
                  <a:lnTo>
                    <a:pt x="f358" y="f412"/>
                  </a:lnTo>
                  <a:lnTo>
                    <a:pt x="f416" y="f354"/>
                  </a:lnTo>
                  <a:lnTo>
                    <a:pt x="f417" y="f418"/>
                  </a:lnTo>
                  <a:lnTo>
                    <a:pt x="f419" y="f420"/>
                  </a:lnTo>
                  <a:lnTo>
                    <a:pt x="f386" y="f118"/>
                  </a:lnTo>
                  <a:lnTo>
                    <a:pt x="f421" y="f422"/>
                  </a:lnTo>
                  <a:lnTo>
                    <a:pt x="f423" y="f219"/>
                  </a:lnTo>
                  <a:lnTo>
                    <a:pt x="f424" y="f425"/>
                  </a:lnTo>
                  <a:lnTo>
                    <a:pt x="f112" y="f426"/>
                  </a:lnTo>
                  <a:lnTo>
                    <a:pt x="f213" y="f427"/>
                  </a:lnTo>
                  <a:lnTo>
                    <a:pt x="f226" y="f384"/>
                  </a:lnTo>
                  <a:lnTo>
                    <a:pt x="f421" y="f356"/>
                  </a:lnTo>
                  <a:lnTo>
                    <a:pt x="f428" y="f429"/>
                  </a:lnTo>
                  <a:lnTo>
                    <a:pt x="f210" y="f415"/>
                  </a:lnTo>
                  <a:lnTo>
                    <a:pt x="f420" y="f430"/>
                  </a:lnTo>
                  <a:lnTo>
                    <a:pt x="f237" y="f3"/>
                  </a:lnTo>
                  <a:lnTo>
                    <a:pt x="f431" y="f432"/>
                  </a:lnTo>
                  <a:lnTo>
                    <a:pt x="f401" y="f433"/>
                  </a:lnTo>
                  <a:lnTo>
                    <a:pt x="f434" y="f258"/>
                  </a:lnTo>
                  <a:lnTo>
                    <a:pt x="f421" y="f435"/>
                  </a:lnTo>
                  <a:lnTo>
                    <a:pt x="f226" y="f436"/>
                  </a:lnTo>
                  <a:lnTo>
                    <a:pt x="f213" y="f437"/>
                  </a:lnTo>
                  <a:lnTo>
                    <a:pt x="f223" y="f438"/>
                  </a:lnTo>
                  <a:lnTo>
                    <a:pt x="f217" y="f413"/>
                  </a:lnTo>
                  <a:lnTo>
                    <a:pt x="f439" y="f133"/>
                  </a:lnTo>
                  <a:lnTo>
                    <a:pt x="f440" y="f441"/>
                  </a:lnTo>
                  <a:lnTo>
                    <a:pt x="f440" y="f442"/>
                  </a:lnTo>
                  <a:lnTo>
                    <a:pt x="f443" y="f444"/>
                  </a:lnTo>
                  <a:lnTo>
                    <a:pt x="f444" y="f445"/>
                  </a:lnTo>
                  <a:lnTo>
                    <a:pt x="f403" y="f446"/>
                  </a:lnTo>
                  <a:lnTo>
                    <a:pt x="f447" y="f448"/>
                  </a:lnTo>
                  <a:lnTo>
                    <a:pt x="f449" y="f94"/>
                  </a:lnTo>
                  <a:lnTo>
                    <a:pt x="f450" y="f451"/>
                  </a:lnTo>
                  <a:lnTo>
                    <a:pt x="f452" y="f446"/>
                  </a:lnTo>
                  <a:lnTo>
                    <a:pt x="f453" y="f454"/>
                  </a:lnTo>
                  <a:lnTo>
                    <a:pt x="f455" y="f456"/>
                  </a:lnTo>
                  <a:lnTo>
                    <a:pt x="f457" y="f458"/>
                  </a:lnTo>
                  <a:lnTo>
                    <a:pt x="f400" y="f459"/>
                  </a:lnTo>
                  <a:lnTo>
                    <a:pt x="f460" y="f461"/>
                  </a:lnTo>
                  <a:lnTo>
                    <a:pt x="f462" y="f403"/>
                  </a:lnTo>
                  <a:lnTo>
                    <a:pt x="f451" y="f463"/>
                  </a:lnTo>
                  <a:lnTo>
                    <a:pt x="f464" y="f465"/>
                  </a:lnTo>
                  <a:lnTo>
                    <a:pt x="f399" y="f402"/>
                  </a:lnTo>
                  <a:lnTo>
                    <a:pt x="f466" y="f467"/>
                  </a:lnTo>
                  <a:lnTo>
                    <a:pt x="f446" y="f460"/>
                  </a:lnTo>
                  <a:lnTo>
                    <a:pt x="f468" y="f469"/>
                  </a:lnTo>
                  <a:lnTo>
                    <a:pt x="f470" y="f471"/>
                  </a:lnTo>
                  <a:lnTo>
                    <a:pt x="f472" y="f473"/>
                  </a:lnTo>
                  <a:lnTo>
                    <a:pt x="f473" y="f474"/>
                  </a:lnTo>
                  <a:lnTo>
                    <a:pt x="f475" y="f369"/>
                  </a:lnTo>
                  <a:lnTo>
                    <a:pt x="f373" y="f476"/>
                  </a:lnTo>
                  <a:lnTo>
                    <a:pt x="f477" y="f478"/>
                  </a:lnTo>
                  <a:lnTo>
                    <a:pt x="f84" y="f479"/>
                  </a:lnTo>
                  <a:lnTo>
                    <a:pt x="f364" y="f480"/>
                  </a:lnTo>
                  <a:lnTo>
                    <a:pt x="f481" y="f243"/>
                  </a:lnTo>
                  <a:lnTo>
                    <a:pt x="f482" y="f483"/>
                  </a:lnTo>
                  <a:lnTo>
                    <a:pt x="f484" y="f278"/>
                  </a:lnTo>
                  <a:lnTo>
                    <a:pt x="f367" y="f318"/>
                  </a:lnTo>
                  <a:lnTo>
                    <a:pt x="f481" y="f485"/>
                  </a:lnTo>
                  <a:lnTo>
                    <a:pt x="f486" y="f275"/>
                  </a:lnTo>
                  <a:lnTo>
                    <a:pt x="f82" y="f320"/>
                  </a:lnTo>
                  <a:lnTo>
                    <a:pt x="f487" y="f70"/>
                  </a:lnTo>
                  <a:lnTo>
                    <a:pt x="f80" y="f488"/>
                  </a:lnTo>
                  <a:lnTo>
                    <a:pt x="f220" y="f489"/>
                  </a:lnTo>
                  <a:lnTo>
                    <a:pt x="f490" y="f491"/>
                  </a:lnTo>
                  <a:lnTo>
                    <a:pt x="f492" y="f491"/>
                  </a:lnTo>
                  <a:lnTo>
                    <a:pt x="f335" y="f489"/>
                  </a:lnTo>
                  <a:lnTo>
                    <a:pt x="f333" y="f493"/>
                  </a:lnTo>
                  <a:lnTo>
                    <a:pt x="f494" y="f205"/>
                  </a:lnTo>
                  <a:lnTo>
                    <a:pt x="f495" y="f275"/>
                  </a:lnTo>
                  <a:lnTo>
                    <a:pt x="f496" y="f497"/>
                  </a:lnTo>
                  <a:lnTo>
                    <a:pt x="f498" y="f499"/>
                  </a:lnTo>
                  <a:lnTo>
                    <a:pt x="f500" y="f68"/>
                  </a:lnTo>
                  <a:lnTo>
                    <a:pt x="f501" y="f278"/>
                  </a:lnTo>
                  <a:lnTo>
                    <a:pt x="f502" y="f503"/>
                  </a:lnTo>
                  <a:lnTo>
                    <a:pt x="f70" y="f499"/>
                  </a:lnTo>
                  <a:lnTo>
                    <a:pt x="f497" y="f499"/>
                  </a:lnTo>
                  <a:lnTo>
                    <a:pt x="f279" y="f499"/>
                  </a:lnTo>
                  <a:lnTo>
                    <a:pt x="f504" y="f278"/>
                  </a:lnTo>
                  <a:lnTo>
                    <a:pt x="f315" y="f68"/>
                  </a:lnTo>
                  <a:lnTo>
                    <a:pt x="f505" y="f283"/>
                  </a:lnTo>
                  <a:lnTo>
                    <a:pt x="f506" y="f289"/>
                  </a:lnTo>
                  <a:lnTo>
                    <a:pt x="f297" y="f291"/>
                  </a:lnTo>
                  <a:lnTo>
                    <a:pt x="f311" y="f504"/>
                  </a:lnTo>
                  <a:lnTo>
                    <a:pt x="f199" y="f507"/>
                  </a:lnTo>
                  <a:lnTo>
                    <a:pt x="f508" y="f289"/>
                  </a:lnTo>
                  <a:lnTo>
                    <a:pt x="f509" y="f510"/>
                  </a:lnTo>
                  <a:lnTo>
                    <a:pt x="f511" y="f203"/>
                  </a:lnTo>
                  <a:lnTo>
                    <a:pt x="f512" y="f203"/>
                  </a:lnTo>
                  <a:lnTo>
                    <a:pt x="f513" y="f203"/>
                  </a:lnTo>
                  <a:lnTo>
                    <a:pt x="f514" y="f279"/>
                  </a:lnTo>
                  <a:lnTo>
                    <a:pt x="f515" y="f289"/>
                  </a:lnTo>
                  <a:lnTo>
                    <a:pt x="f516" y="f293"/>
                  </a:lnTo>
                  <a:lnTo>
                    <a:pt x="f517" y="f201"/>
                  </a:lnTo>
                  <a:lnTo>
                    <a:pt x="f518" y="f519"/>
                  </a:lnTo>
                  <a:lnTo>
                    <a:pt x="f22" y="f520"/>
                  </a:lnTo>
                  <a:lnTo>
                    <a:pt x="f521" y="f313"/>
                  </a:lnTo>
                  <a:lnTo>
                    <a:pt x="f522" y="f505"/>
                  </a:lnTo>
                  <a:lnTo>
                    <a:pt x="f523" y="f524"/>
                  </a:lnTo>
                  <a:lnTo>
                    <a:pt x="f27" y="f525"/>
                  </a:lnTo>
                  <a:lnTo>
                    <a:pt x="f526" y="f527"/>
                  </a:lnTo>
                  <a:lnTo>
                    <a:pt x="f156" y="f315"/>
                  </a:lnTo>
                  <a:lnTo>
                    <a:pt x="f528" y="f201"/>
                  </a:lnTo>
                  <a:lnTo>
                    <a:pt x="f529" y="f201"/>
                  </a:lnTo>
                  <a:lnTo>
                    <a:pt x="f38" y="f315"/>
                  </a:lnTo>
                  <a:lnTo>
                    <a:pt x="f530" y="f527"/>
                  </a:lnTo>
                  <a:lnTo>
                    <a:pt x="f26" y="f519"/>
                  </a:lnTo>
                  <a:lnTo>
                    <a:pt x="f32" y="f520"/>
                  </a:lnTo>
                  <a:lnTo>
                    <a:pt x="f531" y="f506"/>
                  </a:lnTo>
                  <a:lnTo>
                    <a:pt x="f532" y="f64"/>
                  </a:lnTo>
                  <a:lnTo>
                    <a:pt x="f44" y="f309"/>
                  </a:lnTo>
                  <a:lnTo>
                    <a:pt x="f533" y="f0"/>
                  </a:lnTo>
                  <a:lnTo>
                    <a:pt x="f103" y="f534"/>
                  </a:lnTo>
                  <a:lnTo>
                    <a:pt x="f535" y="f509"/>
                  </a:lnTo>
                  <a:lnTo>
                    <a:pt x="f536" y="f537"/>
                  </a:lnTo>
                  <a:lnTo>
                    <a:pt x="f59" y="f58"/>
                  </a:lnTo>
                  <a:lnTo>
                    <a:pt x="f538" y="f539"/>
                  </a:lnTo>
                  <a:lnTo>
                    <a:pt x="f540" y="f541"/>
                  </a:lnTo>
                  <a:lnTo>
                    <a:pt x="f542" y="f543"/>
                  </a:lnTo>
                  <a:lnTo>
                    <a:pt x="f544" y="f545"/>
                  </a:lnTo>
                  <a:lnTo>
                    <a:pt x="f1" y="f173"/>
                  </a:lnTo>
                  <a:lnTo>
                    <a:pt x="f542" y="f546"/>
                  </a:lnTo>
                  <a:lnTo>
                    <a:pt x="f61" y="f547"/>
                  </a:lnTo>
                  <a:lnTo>
                    <a:pt x="f548" y="f514"/>
                  </a:lnTo>
                  <a:lnTo>
                    <a:pt x="f549" y="f191"/>
                  </a:lnTo>
                  <a:lnTo>
                    <a:pt x="f44" y="f550"/>
                  </a:lnTo>
                  <a:lnTo>
                    <a:pt x="f35" y="f551"/>
                  </a:lnTo>
                  <a:lnTo>
                    <a:pt x="f552" y="f189"/>
                  </a:lnTo>
                  <a:lnTo>
                    <a:pt x="f4" y="f5"/>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9" name="Freeform 68"/>
            <p:cNvSpPr/>
            <p:nvPr/>
          </p:nvSpPr>
          <p:spPr>
            <a:xfrm>
              <a:off x="4385160" y="4403520"/>
              <a:ext cx="490320" cy="159480"/>
            </a:xfrm>
            <a:custGeom>
              <a:avLst/>
              <a:gdLst>
                <a:gd name="f0" fmla="val 360"/>
                <a:gd name="f1" fmla="val 180"/>
                <a:gd name="f2" fmla="val 0"/>
                <a:gd name="f3" fmla="val 773"/>
                <a:gd name="f4" fmla="val 252"/>
                <a:gd name="f5" fmla="val 136"/>
                <a:gd name="f6" fmla="val 146"/>
                <a:gd name="f7" fmla="val 153"/>
                <a:gd name="f8" fmla="val 132"/>
                <a:gd name="f9" fmla="val 170"/>
                <a:gd name="f10" fmla="val 117"/>
                <a:gd name="f11" fmla="val 186"/>
                <a:gd name="f12" fmla="val 102"/>
                <a:gd name="f13" fmla="val 204"/>
                <a:gd name="f14" fmla="val 88"/>
                <a:gd name="f15" fmla="val 221"/>
                <a:gd name="f16" fmla="val 76"/>
                <a:gd name="f17" fmla="val 239"/>
                <a:gd name="f18" fmla="val 64"/>
                <a:gd name="f19" fmla="val 259"/>
                <a:gd name="f20" fmla="val 55"/>
                <a:gd name="f21" fmla="val 280"/>
                <a:gd name="f22" fmla="val 48"/>
                <a:gd name="f23" fmla="val 302"/>
                <a:gd name="f24" fmla="val 43"/>
                <a:gd name="f25" fmla="val 323"/>
                <a:gd name="f26" fmla="val 39"/>
                <a:gd name="f27" fmla="val 345"/>
                <a:gd name="f28" fmla="val 33"/>
                <a:gd name="f29" fmla="val 367"/>
                <a:gd name="f30" fmla="val 28"/>
                <a:gd name="f31" fmla="val 389"/>
                <a:gd name="f32" fmla="val 23"/>
                <a:gd name="f33" fmla="val 412"/>
                <a:gd name="f34" fmla="val 18"/>
                <a:gd name="f35" fmla="val 434"/>
                <a:gd name="f36" fmla="val 13"/>
                <a:gd name="f37" fmla="val 457"/>
                <a:gd name="f38" fmla="val 9"/>
                <a:gd name="f39" fmla="val 479"/>
                <a:gd name="f40" fmla="val 5"/>
                <a:gd name="f41" fmla="val 502"/>
                <a:gd name="f42" fmla="val 2"/>
                <a:gd name="f43" fmla="val 525"/>
                <a:gd name="f44" fmla="val 1"/>
                <a:gd name="f45" fmla="val 548"/>
                <a:gd name="f46" fmla="val 570"/>
                <a:gd name="f47" fmla="val 593"/>
                <a:gd name="f48" fmla="val 616"/>
                <a:gd name="f49" fmla="val 4"/>
                <a:gd name="f50" fmla="val 639"/>
                <a:gd name="f51" fmla="val 657"/>
                <a:gd name="f52" fmla="val 16"/>
                <a:gd name="f53" fmla="val 677"/>
                <a:gd name="f54" fmla="val 697"/>
                <a:gd name="f55" fmla="val 30"/>
                <a:gd name="f56" fmla="val 715"/>
                <a:gd name="f57" fmla="val 733"/>
                <a:gd name="f58" fmla="val 49"/>
                <a:gd name="f59" fmla="val 748"/>
                <a:gd name="f60" fmla="val 63"/>
                <a:gd name="f61" fmla="val 761"/>
                <a:gd name="f62" fmla="val 78"/>
                <a:gd name="f63" fmla="val 770"/>
                <a:gd name="f64" fmla="val 97"/>
                <a:gd name="f65" fmla="val 112"/>
                <a:gd name="f66" fmla="val 129"/>
                <a:gd name="f67" fmla="val 144"/>
                <a:gd name="f68" fmla="val 767"/>
                <a:gd name="f69" fmla="val 157"/>
                <a:gd name="f70" fmla="val 765"/>
                <a:gd name="f71" fmla="val 147"/>
                <a:gd name="f72" fmla="val 137"/>
                <a:gd name="f73" fmla="val 756"/>
                <a:gd name="f74" fmla="val 126"/>
                <a:gd name="f75" fmla="val 751"/>
                <a:gd name="f76" fmla="val 744"/>
                <a:gd name="f77" fmla="val 108"/>
                <a:gd name="f78" fmla="val 737"/>
                <a:gd name="f79" fmla="val 100"/>
                <a:gd name="f80" fmla="val 729"/>
                <a:gd name="f81" fmla="val 92"/>
                <a:gd name="f82" fmla="val 720"/>
                <a:gd name="f83" fmla="val 85"/>
                <a:gd name="f84" fmla="val 698"/>
                <a:gd name="f85" fmla="val 72"/>
                <a:gd name="f86" fmla="val 675"/>
                <a:gd name="f87" fmla="val 62"/>
                <a:gd name="f88" fmla="val 650"/>
                <a:gd name="f89" fmla="val 53"/>
                <a:gd name="f90" fmla="val 625"/>
                <a:gd name="f91" fmla="val 46"/>
                <a:gd name="f92" fmla="val 599"/>
                <a:gd name="f93" fmla="val 40"/>
                <a:gd name="f94" fmla="val 572"/>
                <a:gd name="f95" fmla="val 36"/>
                <a:gd name="f96" fmla="val 545"/>
                <a:gd name="f97" fmla="val 35"/>
                <a:gd name="f98" fmla="val 518"/>
                <a:gd name="f99" fmla="val 34"/>
                <a:gd name="f100" fmla="val 490"/>
                <a:gd name="f101" fmla="val 463"/>
                <a:gd name="f102" fmla="val 435"/>
                <a:gd name="f103" fmla="val 409"/>
                <a:gd name="f104" fmla="val 44"/>
                <a:gd name="f105" fmla="val 382"/>
                <a:gd name="f106" fmla="val 357"/>
                <a:gd name="f107" fmla="val 56"/>
                <a:gd name="f108" fmla="val 331"/>
                <a:gd name="f109" fmla="val 307"/>
                <a:gd name="f110" fmla="val 70"/>
                <a:gd name="f111" fmla="val 284"/>
                <a:gd name="f112" fmla="val 79"/>
                <a:gd name="f113" fmla="val 262"/>
                <a:gd name="f114" fmla="val 91"/>
                <a:gd name="f115" fmla="val 240"/>
                <a:gd name="f116" fmla="val 103"/>
                <a:gd name="f117" fmla="val 220"/>
                <a:gd name="f118" fmla="val 199"/>
                <a:gd name="f119" fmla="val 131"/>
                <a:gd name="f120" fmla="val 177"/>
                <a:gd name="f121" fmla="val 145"/>
                <a:gd name="f122" fmla="val 155"/>
                <a:gd name="f123" fmla="val 156"/>
                <a:gd name="f124" fmla="val 133"/>
                <a:gd name="f125" fmla="val 168"/>
                <a:gd name="f126" fmla="val 151"/>
                <a:gd name="f127" fmla="val 164"/>
                <a:gd name="f128" fmla="val 161"/>
                <a:gd name="f129" fmla="val 184"/>
                <a:gd name="f130" fmla="val 200"/>
                <a:gd name="f131" fmla="val 148"/>
                <a:gd name="f132" fmla="val 216"/>
                <a:gd name="f133" fmla="val 141"/>
                <a:gd name="f134" fmla="val 231"/>
                <a:gd name="f135" fmla="val 247"/>
                <a:gd name="f136" fmla="val 125"/>
                <a:gd name="f137" fmla="val 279"/>
                <a:gd name="f138" fmla="val 109"/>
                <a:gd name="f139" fmla="val 293"/>
                <a:gd name="f140" fmla="val 310"/>
                <a:gd name="f141" fmla="val 95"/>
                <a:gd name="f142" fmla="val 326"/>
                <a:gd name="f143" fmla="val 89"/>
                <a:gd name="f144" fmla="val 343"/>
                <a:gd name="f145" fmla="val 84"/>
                <a:gd name="f146" fmla="val 80"/>
                <a:gd name="f147" fmla="val 379"/>
                <a:gd name="f148" fmla="val 397"/>
                <a:gd name="f149" fmla="val 77"/>
                <a:gd name="f150" fmla="val 402"/>
                <a:gd name="f151" fmla="val 406"/>
                <a:gd name="f152" fmla="val 411"/>
                <a:gd name="f153" fmla="val 416"/>
                <a:gd name="f154" fmla="val 420"/>
                <a:gd name="f155" fmla="val 425"/>
                <a:gd name="f156" fmla="val 429"/>
                <a:gd name="f157" fmla="val 81"/>
                <a:gd name="f158" fmla="val 86"/>
                <a:gd name="f159" fmla="val 99"/>
                <a:gd name="f160" fmla="val 104"/>
                <a:gd name="f161" fmla="val 342"/>
                <a:gd name="f162" fmla="val 111"/>
                <a:gd name="f163" fmla="val 325"/>
                <a:gd name="f164" fmla="val 118"/>
                <a:gd name="f165" fmla="val 306"/>
                <a:gd name="f166" fmla="val 289"/>
                <a:gd name="f167" fmla="val 311"/>
                <a:gd name="f168" fmla="val 130"/>
                <a:gd name="f169" fmla="val 333"/>
                <a:gd name="f170" fmla="val 355"/>
                <a:gd name="f171" fmla="val 122"/>
                <a:gd name="f172" fmla="val 378"/>
                <a:gd name="f173" fmla="val 399"/>
                <a:gd name="f174" fmla="val 421"/>
                <a:gd name="f175" fmla="val 444"/>
                <a:gd name="f176" fmla="val 469"/>
                <a:gd name="f177" fmla="val 475"/>
                <a:gd name="f178" fmla="val 110"/>
                <a:gd name="f179" fmla="val 482"/>
                <a:gd name="f180" fmla="val 489"/>
                <a:gd name="f181" fmla="val 114"/>
                <a:gd name="f182" fmla="val 497"/>
                <a:gd name="f183" fmla="val 115"/>
                <a:gd name="f184" fmla="val 504"/>
                <a:gd name="f185" fmla="val 116"/>
                <a:gd name="f186" fmla="val 511"/>
                <a:gd name="f187" fmla="val 121"/>
                <a:gd name="f188" fmla="val 516"/>
                <a:gd name="f189" fmla="val 123"/>
                <a:gd name="f190" fmla="val 505"/>
                <a:gd name="f191" fmla="val 124"/>
                <a:gd name="f192" fmla="val 496"/>
                <a:gd name="f193" fmla="val 487"/>
                <a:gd name="f194" fmla="val 477"/>
                <a:gd name="f195" fmla="val 467"/>
                <a:gd name="f196" fmla="val 134"/>
                <a:gd name="f197" fmla="val 448"/>
                <a:gd name="f198" fmla="val 471"/>
                <a:gd name="f199" fmla="val 495"/>
                <a:gd name="f200" fmla="val 138"/>
                <a:gd name="f201" fmla="val 140"/>
                <a:gd name="f202" fmla="val 540"/>
                <a:gd name="f203" fmla="val 142"/>
                <a:gd name="f204" fmla="val 563"/>
                <a:gd name="f205" fmla="val 585"/>
                <a:gd name="f206" fmla="val 150"/>
                <a:gd name="f207" fmla="val 606"/>
                <a:gd name="f208" fmla="val 627"/>
                <a:gd name="f209" fmla="val 163"/>
                <a:gd name="f210" fmla="val 636"/>
                <a:gd name="f211" fmla="val 644"/>
                <a:gd name="f212" fmla="val 652"/>
                <a:gd name="f213" fmla="val 660"/>
                <a:gd name="f214" fmla="val 668"/>
                <a:gd name="f215" fmla="val 676"/>
                <a:gd name="f216" fmla="val 160"/>
                <a:gd name="f217" fmla="val 684"/>
                <a:gd name="f218" fmla="val 159"/>
                <a:gd name="f219" fmla="val 692"/>
                <a:gd name="f220" fmla="val 683"/>
                <a:gd name="f221" fmla="val 179"/>
                <a:gd name="f222" fmla="val 665"/>
                <a:gd name="f223" fmla="val 192"/>
                <a:gd name="f224" fmla="val 656"/>
                <a:gd name="f225" fmla="val 203"/>
                <a:gd name="f226" fmla="val 646"/>
                <a:gd name="f227" fmla="val 214"/>
                <a:gd name="f228" fmla="val 222"/>
                <a:gd name="f229" fmla="val 622"/>
                <a:gd name="f230" fmla="val 228"/>
                <a:gd name="f231" fmla="val 607"/>
                <a:gd name="f232" fmla="val 229"/>
                <a:gd name="f233" fmla="val 637"/>
                <a:gd name="f234" fmla="val 663"/>
                <a:gd name="f235" fmla="val 224"/>
                <a:gd name="f236" fmla="val 218"/>
                <a:gd name="f237" fmla="val 688"/>
                <a:gd name="f238" fmla="val 211"/>
                <a:gd name="f239" fmla="val 701"/>
                <a:gd name="f240" fmla="val 713"/>
                <a:gd name="f241" fmla="val 195"/>
                <a:gd name="f242" fmla="val 700"/>
                <a:gd name="f243" fmla="val 213"/>
                <a:gd name="f244" fmla="val 685"/>
                <a:gd name="f245" fmla="val 225"/>
                <a:gd name="f246" fmla="val 667"/>
                <a:gd name="f247" fmla="val 236"/>
                <a:gd name="f248" fmla="val 647"/>
                <a:gd name="f249" fmla="val 244"/>
                <a:gd name="f250" fmla="val 248"/>
                <a:gd name="f251" fmla="val 603"/>
                <a:gd name="f252" fmla="val 251"/>
                <a:gd name="f253" fmla="val 580"/>
                <a:gd name="f254" fmla="val 558"/>
                <a:gd name="f255" fmla="val 569"/>
                <a:gd name="f256" fmla="val 592"/>
                <a:gd name="f257" fmla="val 604"/>
                <a:gd name="f258" fmla="val 209"/>
                <a:gd name="f259" fmla="val 201"/>
                <a:gd name="f260" fmla="val 649"/>
                <a:gd name="f261" fmla="val 641"/>
                <a:gd name="f262" fmla="val 634"/>
                <a:gd name="f263" fmla="val 188"/>
                <a:gd name="f264" fmla="val 626"/>
                <a:gd name="f265" fmla="val 193"/>
                <a:gd name="f266" fmla="val 618"/>
                <a:gd name="f267" fmla="val 197"/>
                <a:gd name="f268" fmla="val 587"/>
                <a:gd name="f269" fmla="val 206"/>
                <a:gd name="f270" fmla="val 571"/>
                <a:gd name="f271" fmla="val 210"/>
                <a:gd name="f272" fmla="val 555"/>
                <a:gd name="f273" fmla="val 539"/>
                <a:gd name="f274" fmla="val 524"/>
                <a:gd name="f275" fmla="val 223"/>
                <a:gd name="f276" fmla="val 509"/>
                <a:gd name="f277" fmla="val 494"/>
                <a:gd name="f278" fmla="val 501"/>
                <a:gd name="f279" fmla="val 508"/>
                <a:gd name="f280" fmla="val 532"/>
                <a:gd name="f281" fmla="val 541"/>
                <a:gd name="f282" fmla="val 191"/>
                <a:gd name="f283" fmla="val 550"/>
                <a:gd name="f284" fmla="val 185"/>
                <a:gd name="f285" fmla="val 560"/>
                <a:gd name="f286" fmla="val 178"/>
                <a:gd name="f287" fmla="val 566"/>
                <a:gd name="f288" fmla="val 175"/>
                <a:gd name="f289" fmla="val 171"/>
                <a:gd name="f290" fmla="val 564"/>
                <a:gd name="f291" fmla="val 557"/>
                <a:gd name="f292" fmla="val 172"/>
                <a:gd name="f293" fmla="val 176"/>
                <a:gd name="f294" fmla="val 543"/>
                <a:gd name="f295" fmla="val 523"/>
                <a:gd name="f296" fmla="val 503"/>
                <a:gd name="f297" fmla="val 190"/>
                <a:gd name="f298" fmla="val 464"/>
                <a:gd name="f299" fmla="val 202"/>
                <a:gd name="f300" fmla="val 226"/>
                <a:gd name="f301" fmla="val 387"/>
                <a:gd name="f302" fmla="val 235"/>
                <a:gd name="f303" fmla="val 414"/>
                <a:gd name="f304" fmla="val 422"/>
                <a:gd name="f305" fmla="val 431"/>
                <a:gd name="f306" fmla="val 439"/>
                <a:gd name="f307" fmla="val 169"/>
                <a:gd name="f308" fmla="val 452"/>
                <a:gd name="f309" fmla="val 149"/>
                <a:gd name="f310" fmla="val 447"/>
                <a:gd name="f311" fmla="val 152"/>
                <a:gd name="f312" fmla="val 442"/>
                <a:gd name="f313" fmla="val 154"/>
                <a:gd name="f314" fmla="val 437"/>
                <a:gd name="f315" fmla="val 432"/>
                <a:gd name="f316" fmla="val 427"/>
                <a:gd name="f317" fmla="val 167"/>
                <a:gd name="f318" fmla="val 417"/>
                <a:gd name="f319" fmla="val 383"/>
                <a:gd name="f320" fmla="val 351"/>
                <a:gd name="f321" fmla="val 335"/>
                <a:gd name="f322" fmla="val 319"/>
                <a:gd name="f323" fmla="val 283"/>
                <a:gd name="f324" fmla="val 295"/>
                <a:gd name="f325" fmla="val 318"/>
                <a:gd name="f326" fmla="val 330"/>
                <a:gd name="f327" fmla="val 371"/>
                <a:gd name="f328" fmla="val 386"/>
                <a:gd name="f329" fmla="val 135"/>
                <a:gd name="f330" fmla="val 364"/>
                <a:gd name="f331" fmla="val 305"/>
                <a:gd name="f332" fmla="val 285"/>
                <a:gd name="f333" fmla="val 267"/>
                <a:gd name="f334" fmla="val 227"/>
                <a:gd name="f335" fmla="val 207"/>
                <a:gd name="f336" fmla="val 174"/>
                <a:gd name="f337" fmla="val 217"/>
                <a:gd name="f338" fmla="val 230"/>
                <a:gd name="f339" fmla="val 69"/>
                <a:gd name="f340" fmla="val 54"/>
                <a:gd name="f341" fmla="val 26"/>
                <a:gd name="f342" fmla="val 12"/>
                <a:gd name="f343" fmla="val 205"/>
                <a:gd name="f344" fmla="val 37"/>
                <a:gd name="f345" fmla="val 194"/>
                <a:gd name="f346" fmla="val 187"/>
                <a:gd name="f347" fmla="val 71"/>
                <a:gd name="f348" fmla="val 87"/>
                <a:gd name="f349" fmla="val 173"/>
                <a:gd name="f350" fmla="val 165"/>
                <a:gd name="f351" fmla="val 120"/>
              </a:gdLst>
              <a:ahLst/>
              <a:cxnLst>
                <a:cxn ang="3cd4">
                  <a:pos x="hc" y="t"/>
                </a:cxn>
                <a:cxn ang="0">
                  <a:pos x="r" y="vc"/>
                </a:cxn>
                <a:cxn ang="cd4">
                  <a:pos x="hc" y="b"/>
                </a:cxn>
                <a:cxn ang="cd2">
                  <a:pos x="l" y="vc"/>
                </a:cxn>
              </a:cxnLst>
              <a:rect l="l" t="t" r="r" b="b"/>
              <a:pathLst>
                <a:path w="773" h="252">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2"/>
                  </a:lnTo>
                  <a:lnTo>
                    <a:pt x="f46" y="f2"/>
                  </a:lnTo>
                  <a:lnTo>
                    <a:pt x="f47" y="f44"/>
                  </a:lnTo>
                  <a:lnTo>
                    <a:pt x="f48" y="f49"/>
                  </a:lnTo>
                  <a:lnTo>
                    <a:pt x="f50" y="f38"/>
                  </a:lnTo>
                  <a:lnTo>
                    <a:pt x="f51" y="f52"/>
                  </a:lnTo>
                  <a:lnTo>
                    <a:pt x="f53" y="f32"/>
                  </a:lnTo>
                  <a:lnTo>
                    <a:pt x="f54" y="f55"/>
                  </a:lnTo>
                  <a:lnTo>
                    <a:pt x="f56" y="f26"/>
                  </a:lnTo>
                  <a:lnTo>
                    <a:pt x="f57" y="f58"/>
                  </a:lnTo>
                  <a:lnTo>
                    <a:pt x="f59" y="f60"/>
                  </a:lnTo>
                  <a:lnTo>
                    <a:pt x="f61" y="f62"/>
                  </a:lnTo>
                  <a:lnTo>
                    <a:pt x="f63" y="f64"/>
                  </a:lnTo>
                  <a:lnTo>
                    <a:pt x="f3" y="f65"/>
                  </a:lnTo>
                  <a:lnTo>
                    <a:pt x="f3" y="f66"/>
                  </a:lnTo>
                  <a:lnTo>
                    <a:pt x="f63" y="f67"/>
                  </a:lnTo>
                  <a:lnTo>
                    <a:pt x="f68" y="f69"/>
                  </a:lnTo>
                  <a:lnTo>
                    <a:pt x="f70" y="f71"/>
                  </a:lnTo>
                  <a:lnTo>
                    <a:pt x="f61" y="f72"/>
                  </a:lnTo>
                  <a:lnTo>
                    <a:pt x="f73" y="f74"/>
                  </a:lnTo>
                  <a:lnTo>
                    <a:pt x="f75" y="f10"/>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97"/>
                  </a:lnTo>
                  <a:lnTo>
                    <a:pt x="f101" y="f95"/>
                  </a:lnTo>
                  <a:lnTo>
                    <a:pt x="f102" y="f93"/>
                  </a:lnTo>
                  <a:lnTo>
                    <a:pt x="f103" y="f104"/>
                  </a:lnTo>
                  <a:lnTo>
                    <a:pt x="f105" y="f58"/>
                  </a:lnTo>
                  <a:lnTo>
                    <a:pt x="f106" y="f107"/>
                  </a:lnTo>
                  <a:lnTo>
                    <a:pt x="f108" y="f60"/>
                  </a:lnTo>
                  <a:lnTo>
                    <a:pt x="f109" y="f110"/>
                  </a:lnTo>
                  <a:lnTo>
                    <a:pt x="f111" y="f112"/>
                  </a:lnTo>
                  <a:lnTo>
                    <a:pt x="f113" y="f114"/>
                  </a:lnTo>
                  <a:lnTo>
                    <a:pt x="f115" y="f116"/>
                  </a:lnTo>
                  <a:lnTo>
                    <a:pt x="f117" y="f10"/>
                  </a:lnTo>
                  <a:lnTo>
                    <a:pt x="f118" y="f119"/>
                  </a:lnTo>
                  <a:lnTo>
                    <a:pt x="f120" y="f121"/>
                  </a:lnTo>
                  <a:lnTo>
                    <a:pt x="f122" y="f123"/>
                  </a:lnTo>
                  <a:lnTo>
                    <a:pt x="f124" y="f125"/>
                  </a:lnTo>
                  <a:lnTo>
                    <a:pt x="f126" y="f127"/>
                  </a:lnTo>
                  <a:lnTo>
                    <a:pt x="f125" y="f128"/>
                  </a:lnTo>
                  <a:lnTo>
                    <a:pt x="f129" y="f122"/>
                  </a:lnTo>
                  <a:lnTo>
                    <a:pt x="f130" y="f131"/>
                  </a:lnTo>
                  <a:lnTo>
                    <a:pt x="f132" y="f133"/>
                  </a:lnTo>
                  <a:lnTo>
                    <a:pt x="f134" y="f124"/>
                  </a:lnTo>
                  <a:lnTo>
                    <a:pt x="f135" y="f136"/>
                  </a:lnTo>
                  <a:lnTo>
                    <a:pt x="f113" y="f10"/>
                  </a:lnTo>
                  <a:lnTo>
                    <a:pt x="f137" y="f138"/>
                  </a:lnTo>
                  <a:lnTo>
                    <a:pt x="f139" y="f12"/>
                  </a:lnTo>
                  <a:lnTo>
                    <a:pt x="f140" y="f141"/>
                  </a:lnTo>
                  <a:lnTo>
                    <a:pt x="f142" y="f143"/>
                  </a:lnTo>
                  <a:lnTo>
                    <a:pt x="f144" y="f145"/>
                  </a:lnTo>
                  <a:lnTo>
                    <a:pt x="f0" y="f146"/>
                  </a:lnTo>
                  <a:lnTo>
                    <a:pt x="f147" y="f62"/>
                  </a:lnTo>
                  <a:lnTo>
                    <a:pt x="f148" y="f149"/>
                  </a:lnTo>
                  <a:lnTo>
                    <a:pt x="f150" y="f149"/>
                  </a:lnTo>
                  <a:lnTo>
                    <a:pt x="f151" y="f149"/>
                  </a:lnTo>
                  <a:lnTo>
                    <a:pt x="f152" y="f149"/>
                  </a:lnTo>
                  <a:lnTo>
                    <a:pt x="f153" y="f62"/>
                  </a:lnTo>
                  <a:lnTo>
                    <a:pt x="f154" y="f62"/>
                  </a:lnTo>
                  <a:lnTo>
                    <a:pt x="f155" y="f112"/>
                  </a:lnTo>
                  <a:lnTo>
                    <a:pt x="f156" y="f146"/>
                  </a:lnTo>
                  <a:lnTo>
                    <a:pt x="f35" y="f157"/>
                  </a:lnTo>
                  <a:lnTo>
                    <a:pt x="f153" y="f158"/>
                  </a:lnTo>
                  <a:lnTo>
                    <a:pt x="f148" y="f81"/>
                  </a:lnTo>
                  <a:lnTo>
                    <a:pt x="f147" y="f159"/>
                  </a:lnTo>
                  <a:lnTo>
                    <a:pt x="f0" y="f160"/>
                  </a:lnTo>
                  <a:lnTo>
                    <a:pt x="f161" y="f162"/>
                  </a:lnTo>
                  <a:lnTo>
                    <a:pt x="f163" y="f164"/>
                  </a:lnTo>
                  <a:lnTo>
                    <a:pt x="f165" y="f74"/>
                  </a:lnTo>
                  <a:lnTo>
                    <a:pt x="f166" y="f124"/>
                  </a:lnTo>
                  <a:lnTo>
                    <a:pt x="f167" y="f168"/>
                  </a:lnTo>
                  <a:lnTo>
                    <a:pt x="f169" y="f74"/>
                  </a:lnTo>
                  <a:lnTo>
                    <a:pt x="f170" y="f171"/>
                  </a:lnTo>
                  <a:lnTo>
                    <a:pt x="f172" y="f10"/>
                  </a:lnTo>
                  <a:lnTo>
                    <a:pt x="f173" y="f65"/>
                  </a:lnTo>
                  <a:lnTo>
                    <a:pt x="f174" y="f138"/>
                  </a:lnTo>
                  <a:lnTo>
                    <a:pt x="f175" y="f77"/>
                  </a:lnTo>
                  <a:lnTo>
                    <a:pt x="f176" y="f138"/>
                  </a:lnTo>
                  <a:lnTo>
                    <a:pt x="f177" y="f178"/>
                  </a:lnTo>
                  <a:lnTo>
                    <a:pt x="f179" y="f65"/>
                  </a:lnTo>
                  <a:lnTo>
                    <a:pt x="f180" y="f181"/>
                  </a:lnTo>
                  <a:lnTo>
                    <a:pt x="f182" y="f183"/>
                  </a:lnTo>
                  <a:lnTo>
                    <a:pt x="f184" y="f185"/>
                  </a:lnTo>
                  <a:lnTo>
                    <a:pt x="f186" y="f10"/>
                  </a:lnTo>
                  <a:lnTo>
                    <a:pt x="f98" y="f164"/>
                  </a:lnTo>
                  <a:lnTo>
                    <a:pt x="f43" y="f187"/>
                  </a:lnTo>
                  <a:lnTo>
                    <a:pt x="f188" y="f189"/>
                  </a:lnTo>
                  <a:lnTo>
                    <a:pt x="f190" y="f191"/>
                  </a:lnTo>
                  <a:lnTo>
                    <a:pt x="f192" y="f74"/>
                  </a:lnTo>
                  <a:lnTo>
                    <a:pt x="f193" y="f66"/>
                  </a:lnTo>
                  <a:lnTo>
                    <a:pt x="f194" y="f119"/>
                  </a:lnTo>
                  <a:lnTo>
                    <a:pt x="f195" y="f124"/>
                  </a:lnTo>
                  <a:lnTo>
                    <a:pt x="f37" y="f196"/>
                  </a:lnTo>
                  <a:lnTo>
                    <a:pt x="f197" y="f72"/>
                  </a:lnTo>
                  <a:lnTo>
                    <a:pt x="f198" y="f72"/>
                  </a:lnTo>
                  <a:lnTo>
                    <a:pt x="f199" y="f200"/>
                  </a:lnTo>
                  <a:lnTo>
                    <a:pt x="f98" y="f201"/>
                  </a:lnTo>
                  <a:lnTo>
                    <a:pt x="f202" y="f203"/>
                  </a:lnTo>
                  <a:lnTo>
                    <a:pt x="f204" y="f6"/>
                  </a:lnTo>
                  <a:lnTo>
                    <a:pt x="f205" y="f206"/>
                  </a:lnTo>
                  <a:lnTo>
                    <a:pt x="f207" y="f123"/>
                  </a:lnTo>
                  <a:lnTo>
                    <a:pt x="f208" y="f209"/>
                  </a:lnTo>
                  <a:lnTo>
                    <a:pt x="f210" y="f127"/>
                  </a:lnTo>
                  <a:lnTo>
                    <a:pt x="f211" y="f127"/>
                  </a:lnTo>
                  <a:lnTo>
                    <a:pt x="f212" y="f209"/>
                  </a:lnTo>
                  <a:lnTo>
                    <a:pt x="f213" y="f209"/>
                  </a:lnTo>
                  <a:lnTo>
                    <a:pt x="f214" y="f128"/>
                  </a:lnTo>
                  <a:lnTo>
                    <a:pt x="f215" y="f216"/>
                  </a:lnTo>
                  <a:lnTo>
                    <a:pt x="f217" y="f218"/>
                  </a:lnTo>
                  <a:lnTo>
                    <a:pt x="f219" y="f123"/>
                  </a:lnTo>
                  <a:lnTo>
                    <a:pt x="f220" y="f125"/>
                  </a:lnTo>
                  <a:lnTo>
                    <a:pt x="f86" y="f221"/>
                  </a:lnTo>
                  <a:lnTo>
                    <a:pt x="f222" y="f223"/>
                  </a:lnTo>
                  <a:lnTo>
                    <a:pt x="f224" y="f225"/>
                  </a:lnTo>
                  <a:lnTo>
                    <a:pt x="f226" y="f227"/>
                  </a:lnTo>
                  <a:lnTo>
                    <a:pt x="f210" y="f228"/>
                  </a:lnTo>
                  <a:lnTo>
                    <a:pt x="f229" y="f230"/>
                  </a:lnTo>
                  <a:lnTo>
                    <a:pt x="f231" y="f232"/>
                  </a:lnTo>
                  <a:lnTo>
                    <a:pt x="f229" y="f134"/>
                  </a:lnTo>
                  <a:lnTo>
                    <a:pt x="f233" y="f134"/>
                  </a:lnTo>
                  <a:lnTo>
                    <a:pt x="f88" y="f232"/>
                  </a:lnTo>
                  <a:lnTo>
                    <a:pt x="f234" y="f235"/>
                  </a:lnTo>
                  <a:lnTo>
                    <a:pt x="f53" y="f236"/>
                  </a:lnTo>
                  <a:lnTo>
                    <a:pt x="f237" y="f238"/>
                  </a:lnTo>
                  <a:lnTo>
                    <a:pt x="f239" y="f225"/>
                  </a:lnTo>
                  <a:lnTo>
                    <a:pt x="f240" y="f241"/>
                  </a:lnTo>
                  <a:lnTo>
                    <a:pt x="f242" y="f243"/>
                  </a:lnTo>
                  <a:lnTo>
                    <a:pt x="f244" y="f245"/>
                  </a:lnTo>
                  <a:lnTo>
                    <a:pt x="f246" y="f247"/>
                  </a:lnTo>
                  <a:lnTo>
                    <a:pt x="f248" y="f249"/>
                  </a:lnTo>
                  <a:lnTo>
                    <a:pt x="f90" y="f250"/>
                  </a:lnTo>
                  <a:lnTo>
                    <a:pt x="f251" y="f252"/>
                  </a:lnTo>
                  <a:lnTo>
                    <a:pt x="f253" y="f4"/>
                  </a:lnTo>
                  <a:lnTo>
                    <a:pt x="f254" y="f252"/>
                  </a:lnTo>
                  <a:lnTo>
                    <a:pt x="f255" y="f115"/>
                  </a:lnTo>
                  <a:lnTo>
                    <a:pt x="f253" y="f134"/>
                  </a:lnTo>
                  <a:lnTo>
                    <a:pt x="f256" y="f235"/>
                  </a:lnTo>
                  <a:lnTo>
                    <a:pt x="f257" y="f132"/>
                  </a:lnTo>
                  <a:lnTo>
                    <a:pt x="f48" y="f258"/>
                  </a:lnTo>
                  <a:lnTo>
                    <a:pt x="f208" y="f259"/>
                  </a:lnTo>
                  <a:lnTo>
                    <a:pt x="f50" y="f223"/>
                  </a:lnTo>
                  <a:lnTo>
                    <a:pt x="f260" y="f1"/>
                  </a:lnTo>
                  <a:lnTo>
                    <a:pt x="f261" y="f129"/>
                  </a:lnTo>
                  <a:lnTo>
                    <a:pt x="f262" y="f263"/>
                  </a:lnTo>
                  <a:lnTo>
                    <a:pt x="f264" y="f265"/>
                  </a:lnTo>
                  <a:lnTo>
                    <a:pt x="f266" y="f267"/>
                  </a:lnTo>
                  <a:lnTo>
                    <a:pt x="f251" y="f259"/>
                  </a:lnTo>
                  <a:lnTo>
                    <a:pt x="f268" y="f269"/>
                  </a:lnTo>
                  <a:lnTo>
                    <a:pt x="f270" y="f271"/>
                  </a:lnTo>
                  <a:lnTo>
                    <a:pt x="f272" y="f227"/>
                  </a:lnTo>
                  <a:lnTo>
                    <a:pt x="f273" y="f236"/>
                  </a:lnTo>
                  <a:lnTo>
                    <a:pt x="f274" y="f275"/>
                  </a:lnTo>
                  <a:lnTo>
                    <a:pt x="f276" y="f232"/>
                  </a:lnTo>
                  <a:lnTo>
                    <a:pt x="f277" y="f247"/>
                  </a:lnTo>
                  <a:lnTo>
                    <a:pt x="f278" y="f230"/>
                  </a:lnTo>
                  <a:lnTo>
                    <a:pt x="f279" y="f236"/>
                  </a:lnTo>
                  <a:lnTo>
                    <a:pt x="f188" y="f238"/>
                  </a:lnTo>
                  <a:lnTo>
                    <a:pt x="f274" y="f225"/>
                  </a:lnTo>
                  <a:lnTo>
                    <a:pt x="f280" y="f267"/>
                  </a:lnTo>
                  <a:lnTo>
                    <a:pt x="f281" y="f282"/>
                  </a:lnTo>
                  <a:lnTo>
                    <a:pt x="f283" y="f284"/>
                  </a:lnTo>
                  <a:lnTo>
                    <a:pt x="f285" y="f1"/>
                  </a:lnTo>
                  <a:lnTo>
                    <a:pt x="f204" y="f286"/>
                  </a:lnTo>
                  <a:lnTo>
                    <a:pt x="f287" y="f288"/>
                  </a:lnTo>
                  <a:lnTo>
                    <a:pt x="f46" y="f289"/>
                  </a:lnTo>
                  <a:lnTo>
                    <a:pt x="f270" y="f125"/>
                  </a:lnTo>
                  <a:lnTo>
                    <a:pt x="f290" y="f9"/>
                  </a:lnTo>
                  <a:lnTo>
                    <a:pt x="f291" y="f292"/>
                  </a:lnTo>
                  <a:lnTo>
                    <a:pt x="f283" y="f293"/>
                  </a:lnTo>
                  <a:lnTo>
                    <a:pt x="f294" y="f221"/>
                  </a:lnTo>
                  <a:lnTo>
                    <a:pt x="f295" y="f129"/>
                  </a:lnTo>
                  <a:lnTo>
                    <a:pt x="f296" y="f297"/>
                  </a:lnTo>
                  <a:lnTo>
                    <a:pt x="f179" y="f241"/>
                  </a:lnTo>
                  <a:lnTo>
                    <a:pt x="f298" y="f299"/>
                  </a:lnTo>
                  <a:lnTo>
                    <a:pt x="f175" y="f271"/>
                  </a:lnTo>
                  <a:lnTo>
                    <a:pt x="f155" y="f236"/>
                  </a:lnTo>
                  <a:lnTo>
                    <a:pt x="f151" y="f300"/>
                  </a:lnTo>
                  <a:lnTo>
                    <a:pt x="f301" y="f302"/>
                  </a:lnTo>
                  <a:lnTo>
                    <a:pt x="f148" y="f235"/>
                  </a:lnTo>
                  <a:lnTo>
                    <a:pt x="f151" y="f243"/>
                  </a:lnTo>
                  <a:lnTo>
                    <a:pt x="f303" y="f299"/>
                  </a:lnTo>
                  <a:lnTo>
                    <a:pt x="f304" y="f282"/>
                  </a:lnTo>
                  <a:lnTo>
                    <a:pt x="f305" y="f1"/>
                  </a:lnTo>
                  <a:lnTo>
                    <a:pt x="f306" y="f307"/>
                  </a:lnTo>
                  <a:lnTo>
                    <a:pt x="f197" y="f218"/>
                  </a:lnTo>
                  <a:lnTo>
                    <a:pt x="f37" y="f131"/>
                  </a:lnTo>
                  <a:lnTo>
                    <a:pt x="f308" y="f309"/>
                  </a:lnTo>
                  <a:lnTo>
                    <a:pt x="f310" y="f311"/>
                  </a:lnTo>
                  <a:lnTo>
                    <a:pt x="f312" y="f313"/>
                  </a:lnTo>
                  <a:lnTo>
                    <a:pt x="f314" y="f69"/>
                  </a:lnTo>
                  <a:lnTo>
                    <a:pt x="f315" y="f128"/>
                  </a:lnTo>
                  <a:lnTo>
                    <a:pt x="f316" y="f209"/>
                  </a:lnTo>
                  <a:lnTo>
                    <a:pt x="f174" y="f317"/>
                  </a:lnTo>
                  <a:lnTo>
                    <a:pt x="f318" y="f307"/>
                  </a:lnTo>
                  <a:lnTo>
                    <a:pt x="f173" y="f293"/>
                  </a:lnTo>
                  <a:lnTo>
                    <a:pt x="f319" y="f129"/>
                  </a:lnTo>
                  <a:lnTo>
                    <a:pt x="f29" y="f265"/>
                  </a:lnTo>
                  <a:lnTo>
                    <a:pt x="f320" y="f299"/>
                  </a:lnTo>
                  <a:lnTo>
                    <a:pt x="f321" y="f271"/>
                  </a:lnTo>
                  <a:lnTo>
                    <a:pt x="f322" y="f236"/>
                  </a:lnTo>
                  <a:lnTo>
                    <a:pt x="f23" y="f245"/>
                  </a:lnTo>
                  <a:lnTo>
                    <a:pt x="f323" y="f232"/>
                  </a:lnTo>
                  <a:lnTo>
                    <a:pt x="f324" y="f132"/>
                  </a:lnTo>
                  <a:lnTo>
                    <a:pt x="f165" y="f225"/>
                  </a:lnTo>
                  <a:lnTo>
                    <a:pt x="f325" y="f297"/>
                  </a:lnTo>
                  <a:lnTo>
                    <a:pt x="f326" y="f120"/>
                  </a:lnTo>
                  <a:lnTo>
                    <a:pt x="f144" y="f127"/>
                  </a:lnTo>
                  <a:lnTo>
                    <a:pt x="f106" y="f7"/>
                  </a:lnTo>
                  <a:lnTo>
                    <a:pt x="f327" y="f67"/>
                  </a:lnTo>
                  <a:lnTo>
                    <a:pt x="f328" y="f329"/>
                  </a:lnTo>
                  <a:lnTo>
                    <a:pt x="f330" y="f200"/>
                  </a:lnTo>
                  <a:lnTo>
                    <a:pt x="f144" y="f203"/>
                  </a:lnTo>
                  <a:lnTo>
                    <a:pt x="f25" y="f206"/>
                  </a:lnTo>
                  <a:lnTo>
                    <a:pt x="f331" y="f218"/>
                  </a:lnTo>
                  <a:lnTo>
                    <a:pt x="f332" y="f125"/>
                  </a:lnTo>
                  <a:lnTo>
                    <a:pt x="f333" y="f120"/>
                  </a:lnTo>
                  <a:lnTo>
                    <a:pt x="f135" y="f129"/>
                  </a:lnTo>
                  <a:lnTo>
                    <a:pt x="f334" y="f297"/>
                  </a:lnTo>
                  <a:lnTo>
                    <a:pt x="f227" y="f241"/>
                  </a:lnTo>
                  <a:lnTo>
                    <a:pt x="f259" y="f299"/>
                  </a:lnTo>
                  <a:lnTo>
                    <a:pt x="f263" y="f335"/>
                  </a:lnTo>
                  <a:lnTo>
                    <a:pt x="f336" y="f243"/>
                  </a:lnTo>
                  <a:lnTo>
                    <a:pt x="f218" y="f337"/>
                  </a:lnTo>
                  <a:lnTo>
                    <a:pt x="f67" y="f228"/>
                  </a:lnTo>
                  <a:lnTo>
                    <a:pt x="f66" y="f245"/>
                  </a:lnTo>
                  <a:lnTo>
                    <a:pt x="f181" y="f230"/>
                  </a:lnTo>
                  <a:lnTo>
                    <a:pt x="f159" y="f232"/>
                  </a:lnTo>
                  <a:lnTo>
                    <a:pt x="f145" y="f338"/>
                  </a:lnTo>
                  <a:lnTo>
                    <a:pt x="f339" y="f232"/>
                  </a:lnTo>
                  <a:lnTo>
                    <a:pt x="f340" y="f300"/>
                  </a:lnTo>
                  <a:lnTo>
                    <a:pt x="f93" y="f235"/>
                  </a:lnTo>
                  <a:lnTo>
                    <a:pt x="f341" y="f236"/>
                  </a:lnTo>
                  <a:lnTo>
                    <a:pt x="f342" y="f243"/>
                  </a:lnTo>
                  <a:lnTo>
                    <a:pt x="f2" y="f343"/>
                  </a:lnTo>
                  <a:lnTo>
                    <a:pt x="f34" y="f130"/>
                  </a:lnTo>
                  <a:lnTo>
                    <a:pt x="f344" y="f345"/>
                  </a:lnTo>
                  <a:lnTo>
                    <a:pt x="f340" y="f346"/>
                  </a:lnTo>
                  <a:lnTo>
                    <a:pt x="f347" y="f1"/>
                  </a:lnTo>
                  <a:lnTo>
                    <a:pt x="f348" y="f349"/>
                  </a:lnTo>
                  <a:lnTo>
                    <a:pt x="f116" y="f350"/>
                  </a:lnTo>
                  <a:lnTo>
                    <a:pt x="f351" y="f123"/>
                  </a:lnTo>
                  <a:lnTo>
                    <a:pt x="f5" y="f6"/>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0" name="Freeform 69"/>
            <p:cNvSpPr/>
            <p:nvPr/>
          </p:nvSpPr>
          <p:spPr>
            <a:xfrm>
              <a:off x="4571279" y="4360680"/>
              <a:ext cx="136800" cy="25200"/>
            </a:xfrm>
            <a:custGeom>
              <a:avLst/>
              <a:gdLst>
                <a:gd name="f0" fmla="val 0"/>
                <a:gd name="f1" fmla="val 217"/>
                <a:gd name="f2" fmla="val 42"/>
                <a:gd name="f3" fmla="val 106"/>
                <a:gd name="f4" fmla="val 2"/>
                <a:gd name="f5" fmla="val 121"/>
                <a:gd name="f6" fmla="val 135"/>
                <a:gd name="f7" fmla="val 149"/>
                <a:gd name="f8" fmla="val 164"/>
                <a:gd name="f9" fmla="val 3"/>
                <a:gd name="f10" fmla="val 177"/>
                <a:gd name="f11" fmla="val 6"/>
                <a:gd name="f12" fmla="val 191"/>
                <a:gd name="f13" fmla="val 10"/>
                <a:gd name="f14" fmla="val 204"/>
                <a:gd name="f15" fmla="val 13"/>
                <a:gd name="f16" fmla="val 18"/>
                <a:gd name="f17" fmla="val 203"/>
                <a:gd name="f18" fmla="val 178"/>
                <a:gd name="f19" fmla="val 19"/>
                <a:gd name="f20" fmla="val 151"/>
                <a:gd name="f21" fmla="val 20"/>
                <a:gd name="f22" fmla="val 139"/>
                <a:gd name="f23" fmla="val 22"/>
                <a:gd name="f24" fmla="val 126"/>
                <a:gd name="f25" fmla="val 24"/>
                <a:gd name="f26" fmla="val 113"/>
                <a:gd name="f27" fmla="val 25"/>
                <a:gd name="f28" fmla="val 100"/>
                <a:gd name="f29" fmla="val 27"/>
                <a:gd name="f30" fmla="val 87"/>
                <a:gd name="f31" fmla="val 29"/>
                <a:gd name="f32" fmla="val 74"/>
                <a:gd name="f33" fmla="val 30"/>
                <a:gd name="f34" fmla="val 63"/>
                <a:gd name="f35" fmla="val 33"/>
                <a:gd name="f36" fmla="val 50"/>
                <a:gd name="f37" fmla="val 35"/>
                <a:gd name="f38" fmla="val 37"/>
                <a:gd name="f39" fmla="val 40"/>
                <a:gd name="f40" fmla="val 12"/>
                <a:gd name="f41" fmla="val 14"/>
                <a:gd name="f42" fmla="val 36"/>
                <a:gd name="f43" fmla="val 32"/>
                <a:gd name="f44" fmla="val 52"/>
                <a:gd name="f45" fmla="val 64"/>
                <a:gd name="f46" fmla="val 78"/>
                <a:gd name="f47" fmla="val 91"/>
              </a:gdLst>
              <a:ahLst/>
              <a:cxnLst>
                <a:cxn ang="3cd4">
                  <a:pos x="hc" y="t"/>
                </a:cxn>
                <a:cxn ang="0">
                  <a:pos x="r" y="vc"/>
                </a:cxn>
                <a:cxn ang="cd4">
                  <a:pos x="hc" y="b"/>
                </a:cxn>
                <a:cxn ang="cd2">
                  <a:pos x="l" y="vc"/>
                </a:cxn>
              </a:cxnLst>
              <a:rect l="l" t="t" r="r" b="b"/>
              <a:pathLst>
                <a:path w="217" h="42">
                  <a:moveTo>
                    <a:pt x="f3" y="f4"/>
                  </a:moveTo>
                  <a:lnTo>
                    <a:pt x="f5" y="f0"/>
                  </a:lnTo>
                  <a:lnTo>
                    <a:pt x="f6" y="f0"/>
                  </a:lnTo>
                  <a:lnTo>
                    <a:pt x="f7" y="f4"/>
                  </a:lnTo>
                  <a:lnTo>
                    <a:pt x="f8" y="f9"/>
                  </a:lnTo>
                  <a:lnTo>
                    <a:pt x="f10" y="f11"/>
                  </a:lnTo>
                  <a:lnTo>
                    <a:pt x="f12" y="f13"/>
                  </a:lnTo>
                  <a:lnTo>
                    <a:pt x="f14" y="f15"/>
                  </a:lnTo>
                  <a:lnTo>
                    <a:pt x="f1" y="f16"/>
                  </a:lnTo>
                  <a:lnTo>
                    <a:pt x="f17" y="f16"/>
                  </a:lnTo>
                  <a:lnTo>
                    <a:pt x="f12" y="f16"/>
                  </a:lnTo>
                  <a:lnTo>
                    <a:pt x="f18" y="f19"/>
                  </a:lnTo>
                  <a:lnTo>
                    <a:pt x="f8" y="f19"/>
                  </a:lnTo>
                  <a:lnTo>
                    <a:pt x="f20" y="f21"/>
                  </a:lnTo>
                  <a:lnTo>
                    <a:pt x="f22" y="f23"/>
                  </a:lnTo>
                  <a:lnTo>
                    <a:pt x="f24" y="f25"/>
                  </a:lnTo>
                  <a:lnTo>
                    <a:pt x="f26" y="f27"/>
                  </a:lnTo>
                  <a:lnTo>
                    <a:pt x="f28" y="f29"/>
                  </a:lnTo>
                  <a:lnTo>
                    <a:pt x="f30" y="f31"/>
                  </a:lnTo>
                  <a:lnTo>
                    <a:pt x="f32" y="f33"/>
                  </a:lnTo>
                  <a:lnTo>
                    <a:pt x="f34" y="f35"/>
                  </a:lnTo>
                  <a:lnTo>
                    <a:pt x="f36" y="f37"/>
                  </a:lnTo>
                  <a:lnTo>
                    <a:pt x="f38" y="f38"/>
                  </a:lnTo>
                  <a:lnTo>
                    <a:pt x="f27" y="f39"/>
                  </a:lnTo>
                  <a:lnTo>
                    <a:pt x="f40" y="f2"/>
                  </a:lnTo>
                  <a:lnTo>
                    <a:pt x="f0" y="f39"/>
                  </a:lnTo>
                  <a:lnTo>
                    <a:pt x="f41" y="f42"/>
                  </a:lnTo>
                  <a:lnTo>
                    <a:pt x="f29" y="f43"/>
                  </a:lnTo>
                  <a:lnTo>
                    <a:pt x="f39" y="f27"/>
                  </a:lnTo>
                  <a:lnTo>
                    <a:pt x="f44" y="f16"/>
                  </a:lnTo>
                  <a:lnTo>
                    <a:pt x="f45" y="f40"/>
                  </a:lnTo>
                  <a:lnTo>
                    <a:pt x="f46" y="f11"/>
                  </a:lnTo>
                  <a:lnTo>
                    <a:pt x="f47"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1" name="Freeform 70"/>
            <p:cNvSpPr/>
            <p:nvPr/>
          </p:nvSpPr>
          <p:spPr>
            <a:xfrm>
              <a:off x="4728600" y="4591080"/>
              <a:ext cx="39240" cy="122760"/>
            </a:xfrm>
            <a:custGeom>
              <a:avLst/>
              <a:gdLst>
                <a:gd name="f0" fmla="val 0"/>
                <a:gd name="f1" fmla="val 61"/>
                <a:gd name="f2" fmla="val 195"/>
                <a:gd name="f3" fmla="val 32"/>
                <a:gd name="f4" fmla="val 31"/>
                <a:gd name="f5" fmla="val 20"/>
                <a:gd name="f6" fmla="val 27"/>
                <a:gd name="f7" fmla="val 38"/>
                <a:gd name="f8" fmla="val 24"/>
                <a:gd name="f9" fmla="val 58"/>
                <a:gd name="f10" fmla="val 28"/>
                <a:gd name="f11" fmla="val 78"/>
                <a:gd name="f12" fmla="val 93"/>
                <a:gd name="f13" fmla="val 106"/>
                <a:gd name="f14" fmla="val 45"/>
                <a:gd name="f15" fmla="val 120"/>
                <a:gd name="f16" fmla="val 52"/>
                <a:gd name="f17" fmla="val 134"/>
                <a:gd name="f18" fmla="val 149"/>
                <a:gd name="f19" fmla="val 163"/>
                <a:gd name="f20" fmla="val 179"/>
                <a:gd name="f21" fmla="val 57"/>
                <a:gd name="f22" fmla="val 177"/>
                <a:gd name="f23" fmla="val 51"/>
                <a:gd name="f24" fmla="val 162"/>
                <a:gd name="f25" fmla="val 43"/>
                <a:gd name="f26" fmla="val 147"/>
                <a:gd name="f27" fmla="val 33"/>
                <a:gd name="f28" fmla="val 133"/>
                <a:gd name="f29" fmla="val 23"/>
                <a:gd name="f30" fmla="val 119"/>
                <a:gd name="f31" fmla="val 14"/>
                <a:gd name="f32" fmla="val 105"/>
                <a:gd name="f33" fmla="val 6"/>
                <a:gd name="f34" fmla="val 90"/>
                <a:gd name="f35" fmla="val 1"/>
                <a:gd name="f36" fmla="val 74"/>
                <a:gd name="f37" fmla="val 63"/>
                <a:gd name="f38" fmla="val 2"/>
                <a:gd name="f39" fmla="val 42"/>
                <a:gd name="f40" fmla="val 10"/>
                <a:gd name="f41" fmla="val 16"/>
                <a:gd name="f42" fmla="val 7"/>
              </a:gdLst>
              <a:ahLst/>
              <a:cxnLst>
                <a:cxn ang="3cd4">
                  <a:pos x="hc" y="t"/>
                </a:cxn>
                <a:cxn ang="0">
                  <a:pos x="r" y="vc"/>
                </a:cxn>
                <a:cxn ang="cd4">
                  <a:pos x="hc" y="b"/>
                </a:cxn>
                <a:cxn ang="cd2">
                  <a:pos x="l" y="vc"/>
                </a:cxn>
              </a:cxnLst>
              <a:rect l="l" t="t" r="r" b="b"/>
              <a:pathLst>
                <a:path w="61" h="195">
                  <a:moveTo>
                    <a:pt x="f3" y="f0"/>
                  </a:moveTo>
                  <a:lnTo>
                    <a:pt x="f4" y="f5"/>
                  </a:lnTo>
                  <a:lnTo>
                    <a:pt x="f6" y="f7"/>
                  </a:lnTo>
                  <a:lnTo>
                    <a:pt x="f8" y="f9"/>
                  </a:lnTo>
                  <a:lnTo>
                    <a:pt x="f10" y="f11"/>
                  </a:lnTo>
                  <a:lnTo>
                    <a:pt x="f3" y="f12"/>
                  </a:lnTo>
                  <a:lnTo>
                    <a:pt x="f7" y="f13"/>
                  </a:lnTo>
                  <a:lnTo>
                    <a:pt x="f14" y="f15"/>
                  </a:lnTo>
                  <a:lnTo>
                    <a:pt x="f16" y="f17"/>
                  </a:lnTo>
                  <a:lnTo>
                    <a:pt x="f9" y="f18"/>
                  </a:lnTo>
                  <a:lnTo>
                    <a:pt x="f1" y="f19"/>
                  </a:lnTo>
                  <a:lnTo>
                    <a:pt x="f1" y="f20"/>
                  </a:lnTo>
                  <a:lnTo>
                    <a:pt x="f9" y="f2"/>
                  </a:lnTo>
                  <a:lnTo>
                    <a:pt x="f21" y="f22"/>
                  </a:lnTo>
                  <a:lnTo>
                    <a:pt x="f23" y="f24"/>
                  </a:lnTo>
                  <a:lnTo>
                    <a:pt x="f25" y="f26"/>
                  </a:lnTo>
                  <a:lnTo>
                    <a:pt x="f27" y="f28"/>
                  </a:lnTo>
                  <a:lnTo>
                    <a:pt x="f29" y="f30"/>
                  </a:lnTo>
                  <a:lnTo>
                    <a:pt x="f31" y="f32"/>
                  </a:lnTo>
                  <a:lnTo>
                    <a:pt x="f33" y="f34"/>
                  </a:lnTo>
                  <a:lnTo>
                    <a:pt x="f35" y="f36"/>
                  </a:lnTo>
                  <a:lnTo>
                    <a:pt x="f0" y="f37"/>
                  </a:lnTo>
                  <a:lnTo>
                    <a:pt x="f0" y="f16"/>
                  </a:lnTo>
                  <a:lnTo>
                    <a:pt x="f38" y="f39"/>
                  </a:lnTo>
                  <a:lnTo>
                    <a:pt x="f33" y="f3"/>
                  </a:lnTo>
                  <a:lnTo>
                    <a:pt x="f40" y="f29"/>
                  </a:lnTo>
                  <a:lnTo>
                    <a:pt x="f41" y="f31"/>
                  </a:lnTo>
                  <a:lnTo>
                    <a:pt x="f29" y="f42"/>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2" name="Freeform 71"/>
            <p:cNvSpPr/>
            <p:nvPr/>
          </p:nvSpPr>
          <p:spPr>
            <a:xfrm>
              <a:off x="4788360" y="4664880"/>
              <a:ext cx="69840" cy="28800"/>
            </a:xfrm>
            <a:custGeom>
              <a:avLst/>
              <a:gdLst>
                <a:gd name="f0" fmla="val 0"/>
                <a:gd name="f1" fmla="val 111"/>
                <a:gd name="f2" fmla="val 46"/>
                <a:gd name="f3" fmla="val 16"/>
                <a:gd name="f4" fmla="val 10"/>
                <a:gd name="f5" fmla="val 19"/>
                <a:gd name="f6" fmla="val 20"/>
                <a:gd name="f7" fmla="val 22"/>
                <a:gd name="f8" fmla="val 30"/>
                <a:gd name="f9" fmla="val 23"/>
                <a:gd name="f10" fmla="val 41"/>
                <a:gd name="f11" fmla="val 24"/>
                <a:gd name="f12" fmla="val 51"/>
                <a:gd name="f13" fmla="val 63"/>
                <a:gd name="f14" fmla="val 72"/>
                <a:gd name="f15" fmla="val 82"/>
                <a:gd name="f16" fmla="val 17"/>
                <a:gd name="f17" fmla="val 89"/>
                <a:gd name="f18" fmla="val 11"/>
                <a:gd name="f19" fmla="val 95"/>
                <a:gd name="f20" fmla="val 5"/>
                <a:gd name="f21" fmla="val 103"/>
                <a:gd name="f22" fmla="val 1"/>
                <a:gd name="f23" fmla="val 8"/>
                <a:gd name="f24" fmla="val 94"/>
                <a:gd name="f25" fmla="val 86"/>
                <a:gd name="f26" fmla="val 25"/>
                <a:gd name="f27" fmla="val 76"/>
                <a:gd name="f28" fmla="val 33"/>
                <a:gd name="f29" fmla="val 66"/>
                <a:gd name="f30" fmla="val 39"/>
                <a:gd name="f31" fmla="val 56"/>
                <a:gd name="f32" fmla="val 44"/>
                <a:gd name="f33" fmla="val 45"/>
                <a:gd name="f34" fmla="val 40"/>
                <a:gd name="f35" fmla="val 14"/>
                <a:gd name="f36" fmla="val 6"/>
              </a:gdLst>
              <a:ahLst/>
              <a:cxnLst>
                <a:cxn ang="3cd4">
                  <a:pos x="hc" y="t"/>
                </a:cxn>
                <a:cxn ang="0">
                  <a:pos x="r" y="vc"/>
                </a:cxn>
                <a:cxn ang="cd4">
                  <a:pos x="hc" y="b"/>
                </a:cxn>
                <a:cxn ang="cd2">
                  <a:pos x="l" y="vc"/>
                </a:cxn>
              </a:cxnLst>
              <a:rect l="l" t="t" r="r" b="b"/>
              <a:pathLst>
                <a:path w="111" h="46">
                  <a:moveTo>
                    <a:pt x="f0" y="f3"/>
                  </a:moveTo>
                  <a:lnTo>
                    <a:pt x="f4" y="f5"/>
                  </a:lnTo>
                  <a:lnTo>
                    <a:pt x="f6" y="f7"/>
                  </a:lnTo>
                  <a:lnTo>
                    <a:pt x="f8" y="f9"/>
                  </a:lnTo>
                  <a:lnTo>
                    <a:pt x="f10" y="f11"/>
                  </a:lnTo>
                  <a:lnTo>
                    <a:pt x="f12" y="f11"/>
                  </a:lnTo>
                  <a:lnTo>
                    <a:pt x="f13" y="f9"/>
                  </a:lnTo>
                  <a:lnTo>
                    <a:pt x="f14" y="f6"/>
                  </a:lnTo>
                  <a:lnTo>
                    <a:pt x="f15" y="f16"/>
                  </a:lnTo>
                  <a:lnTo>
                    <a:pt x="f17" y="f18"/>
                  </a:lnTo>
                  <a:lnTo>
                    <a:pt x="f19" y="f20"/>
                  </a:lnTo>
                  <a:lnTo>
                    <a:pt x="f21" y="f22"/>
                  </a:lnTo>
                  <a:lnTo>
                    <a:pt x="f1" y="f0"/>
                  </a:lnTo>
                  <a:lnTo>
                    <a:pt x="f21" y="f23"/>
                  </a:lnTo>
                  <a:lnTo>
                    <a:pt x="f24" y="f16"/>
                  </a:lnTo>
                  <a:lnTo>
                    <a:pt x="f25" y="f26"/>
                  </a:lnTo>
                  <a:lnTo>
                    <a:pt x="f27" y="f28"/>
                  </a:lnTo>
                  <a:lnTo>
                    <a:pt x="f29" y="f30"/>
                  </a:lnTo>
                  <a:lnTo>
                    <a:pt x="f31" y="f32"/>
                  </a:lnTo>
                  <a:lnTo>
                    <a:pt x="f33" y="f2"/>
                  </a:lnTo>
                  <a:lnTo>
                    <a:pt x="f28" y="f33"/>
                  </a:lnTo>
                  <a:lnTo>
                    <a:pt x="f9" y="f34"/>
                  </a:lnTo>
                  <a:lnTo>
                    <a:pt x="f35" y="f28"/>
                  </a:lnTo>
                  <a:lnTo>
                    <a:pt x="f36" y="f26"/>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3" name="Freeform 72"/>
            <p:cNvSpPr/>
            <p:nvPr/>
          </p:nvSpPr>
          <p:spPr>
            <a:xfrm>
              <a:off x="4803480" y="4727880"/>
              <a:ext cx="20160" cy="22680"/>
            </a:xfrm>
            <a:custGeom>
              <a:avLst/>
              <a:gdLst>
                <a:gd name="f0" fmla="val 0"/>
                <a:gd name="f1" fmla="val 32"/>
                <a:gd name="f2" fmla="val 37"/>
                <a:gd name="f3" fmla="val 8"/>
                <a:gd name="f4" fmla="val 15"/>
                <a:gd name="f5" fmla="val 20"/>
                <a:gd name="f6" fmla="val 2"/>
                <a:gd name="f7" fmla="val 25"/>
                <a:gd name="f8" fmla="val 7"/>
                <a:gd name="f9" fmla="val 30"/>
                <a:gd name="f10" fmla="val 11"/>
                <a:gd name="f11" fmla="val 31"/>
                <a:gd name="f12" fmla="val 16"/>
                <a:gd name="f13" fmla="val 23"/>
                <a:gd name="f14" fmla="val 29"/>
                <a:gd name="f15" fmla="val 34"/>
                <a:gd name="f16" fmla="val 28"/>
                <a:gd name="f17" fmla="val 22"/>
                <a:gd name="f18" fmla="val 19"/>
                <a:gd name="f19" fmla="val 36"/>
                <a:gd name="f20" fmla="val 10"/>
                <a:gd name="f21" fmla="val 4"/>
                <a:gd name="f22" fmla="val 1"/>
                <a:gd name="f23" fmla="val 13"/>
              </a:gdLst>
              <a:ahLst/>
              <a:cxnLst>
                <a:cxn ang="3cd4">
                  <a:pos x="hc" y="t"/>
                </a:cxn>
                <a:cxn ang="0">
                  <a:pos x="r" y="vc"/>
                </a:cxn>
                <a:cxn ang="cd4">
                  <a:pos x="hc" y="b"/>
                </a:cxn>
                <a:cxn ang="cd2">
                  <a:pos x="l" y="vc"/>
                </a:cxn>
              </a:cxnLst>
              <a:rect l="l" t="t" r="r" b="b"/>
              <a:pathLst>
                <a:path w="32" h="37">
                  <a:moveTo>
                    <a:pt x="f3" y="f0"/>
                  </a:moveTo>
                  <a:lnTo>
                    <a:pt x="f4" y="f0"/>
                  </a:lnTo>
                  <a:lnTo>
                    <a:pt x="f5" y="f6"/>
                  </a:lnTo>
                  <a:lnTo>
                    <a:pt x="f7" y="f8"/>
                  </a:lnTo>
                  <a:lnTo>
                    <a:pt x="f9" y="f10"/>
                  </a:lnTo>
                  <a:lnTo>
                    <a:pt x="f11" y="f12"/>
                  </a:lnTo>
                  <a:lnTo>
                    <a:pt x="f1" y="f13"/>
                  </a:lnTo>
                  <a:lnTo>
                    <a:pt x="f1" y="f14"/>
                  </a:lnTo>
                  <a:lnTo>
                    <a:pt x="f11" y="f15"/>
                  </a:lnTo>
                  <a:lnTo>
                    <a:pt x="f16" y="f2"/>
                  </a:lnTo>
                  <a:lnTo>
                    <a:pt x="f7" y="f2"/>
                  </a:lnTo>
                  <a:lnTo>
                    <a:pt x="f17" y="f2"/>
                  </a:lnTo>
                  <a:lnTo>
                    <a:pt x="f18" y="f19"/>
                  </a:lnTo>
                  <a:lnTo>
                    <a:pt x="f20" y="f9"/>
                  </a:lnTo>
                  <a:lnTo>
                    <a:pt x="f21" y="f17"/>
                  </a:lnTo>
                  <a:lnTo>
                    <a:pt x="f22" y="f23"/>
                  </a:lnTo>
                  <a:lnTo>
                    <a:pt x="f0" y="f6"/>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4" name="Freeform 73"/>
            <p:cNvSpPr/>
            <p:nvPr/>
          </p:nvSpPr>
          <p:spPr>
            <a:xfrm>
              <a:off x="4802400" y="4615200"/>
              <a:ext cx="16200" cy="15120"/>
            </a:xfrm>
            <a:custGeom>
              <a:avLst/>
              <a:gdLst>
                <a:gd name="f0" fmla="val 0"/>
                <a:gd name="f1" fmla="val 27"/>
                <a:gd name="f2" fmla="val 24"/>
                <a:gd name="f3" fmla="val 22"/>
                <a:gd name="f4" fmla="val 26"/>
                <a:gd name="f5" fmla="val 3"/>
                <a:gd name="f6" fmla="val 8"/>
                <a:gd name="f7" fmla="val 12"/>
                <a:gd name="f8" fmla="val 17"/>
                <a:gd name="f9" fmla="val 25"/>
                <a:gd name="f10" fmla="val 19"/>
                <a:gd name="f11" fmla="val 21"/>
                <a:gd name="f12" fmla="val 20"/>
                <a:gd name="f13" fmla="val 23"/>
                <a:gd name="f14" fmla="val 18"/>
                <a:gd name="f15" fmla="val 7"/>
                <a:gd name="f16" fmla="val 16"/>
                <a:gd name="f17" fmla="val 4"/>
                <a:gd name="f18" fmla="val 10"/>
                <a:gd name="f19" fmla="val 5"/>
                <a:gd name="f20" fmla="val 2"/>
                <a:gd name="f21" fmla="val 11"/>
              </a:gdLst>
              <a:ahLst/>
              <a:cxnLst>
                <a:cxn ang="3cd4">
                  <a:pos x="hc" y="t"/>
                </a:cxn>
                <a:cxn ang="0">
                  <a:pos x="r" y="vc"/>
                </a:cxn>
                <a:cxn ang="cd4">
                  <a:pos x="hc" y="b"/>
                </a:cxn>
                <a:cxn ang="cd2">
                  <a:pos x="l" y="vc"/>
                </a:cxn>
              </a:cxnLst>
              <a:rect l="l" t="t" r="r" b="b"/>
              <a:pathLst>
                <a:path w="27" h="24">
                  <a:moveTo>
                    <a:pt x="f3" y="f0"/>
                  </a:moveTo>
                  <a:lnTo>
                    <a:pt x="f4" y="f5"/>
                  </a:lnTo>
                  <a:lnTo>
                    <a:pt x="f1" y="f6"/>
                  </a:lnTo>
                  <a:lnTo>
                    <a:pt x="f1" y="f7"/>
                  </a:lnTo>
                  <a:lnTo>
                    <a:pt x="f4" y="f8"/>
                  </a:lnTo>
                  <a:lnTo>
                    <a:pt x="f9" y="f10"/>
                  </a:lnTo>
                  <a:lnTo>
                    <a:pt x="f3" y="f11"/>
                  </a:lnTo>
                  <a:lnTo>
                    <a:pt x="f12" y="f13"/>
                  </a:lnTo>
                  <a:lnTo>
                    <a:pt x="f14" y="f2"/>
                  </a:lnTo>
                  <a:lnTo>
                    <a:pt x="f7" y="f11"/>
                  </a:lnTo>
                  <a:lnTo>
                    <a:pt x="f15" y="f16"/>
                  </a:lnTo>
                  <a:lnTo>
                    <a:pt x="f17" y="f18"/>
                  </a:lnTo>
                  <a:lnTo>
                    <a:pt x="f0" y="f17"/>
                  </a:lnTo>
                  <a:lnTo>
                    <a:pt x="f19" y="f20"/>
                  </a:lnTo>
                  <a:lnTo>
                    <a:pt x="f21" y="f0"/>
                  </a:lnTo>
                  <a:lnTo>
                    <a:pt x="f8" y="f0"/>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5" name="Freeform 74"/>
            <p:cNvSpPr/>
            <p:nvPr/>
          </p:nvSpPr>
          <p:spPr>
            <a:xfrm>
              <a:off x="4840200" y="4506480"/>
              <a:ext cx="64440" cy="99720"/>
            </a:xfrm>
            <a:custGeom>
              <a:avLst/>
              <a:gdLst>
                <a:gd name="f0" fmla="val 0"/>
                <a:gd name="f1" fmla="val 103"/>
                <a:gd name="f2" fmla="val 158"/>
                <a:gd name="f3" fmla="val 79"/>
                <a:gd name="f4" fmla="val 65"/>
                <a:gd name="f5" fmla="val 81"/>
                <a:gd name="f6" fmla="val 49"/>
                <a:gd name="f7" fmla="val 82"/>
                <a:gd name="f8" fmla="val 32"/>
                <a:gd name="f9" fmla="val 16"/>
                <a:gd name="f10" fmla="val 76"/>
                <a:gd name="f11" fmla="val 90"/>
                <a:gd name="f12" fmla="val 15"/>
                <a:gd name="f13" fmla="val 98"/>
                <a:gd name="f14" fmla="val 33"/>
                <a:gd name="f15" fmla="val 54"/>
                <a:gd name="f16" fmla="val 102"/>
                <a:gd name="f17" fmla="val 96"/>
                <a:gd name="f18" fmla="val 92"/>
                <a:gd name="f19" fmla="val 87"/>
                <a:gd name="f20" fmla="val 107"/>
                <a:gd name="f21" fmla="val 120"/>
                <a:gd name="f22" fmla="val 62"/>
                <a:gd name="f23" fmla="val 131"/>
                <a:gd name="f24" fmla="val 48"/>
                <a:gd name="f25" fmla="val 140"/>
                <a:gd name="f26" fmla="val 148"/>
                <a:gd name="f27" fmla="val 154"/>
                <a:gd name="f28" fmla="val 13"/>
                <a:gd name="f29" fmla="val 150"/>
                <a:gd name="f30" fmla="val 26"/>
                <a:gd name="f31" fmla="val 38"/>
                <a:gd name="f32" fmla="val 50"/>
                <a:gd name="f33" fmla="val 59"/>
                <a:gd name="f34" fmla="val 108"/>
                <a:gd name="f35" fmla="val 68"/>
                <a:gd name="f36" fmla="val 94"/>
                <a:gd name="f37" fmla="val 75"/>
                <a:gd name="f38" fmla="val 80"/>
              </a:gdLst>
              <a:ahLst/>
              <a:cxnLst>
                <a:cxn ang="3cd4">
                  <a:pos x="hc" y="t"/>
                </a:cxn>
                <a:cxn ang="0">
                  <a:pos x="r" y="vc"/>
                </a:cxn>
                <a:cxn ang="cd4">
                  <a:pos x="hc" y="b"/>
                </a:cxn>
                <a:cxn ang="cd2">
                  <a:pos x="l" y="vc"/>
                </a:cxn>
              </a:cxnLst>
              <a:rect l="l" t="t" r="r" b="b"/>
              <a:pathLst>
                <a:path w="103" h="158">
                  <a:moveTo>
                    <a:pt x="f3" y="f4"/>
                  </a:moveTo>
                  <a:lnTo>
                    <a:pt x="f5" y="f6"/>
                  </a:lnTo>
                  <a:lnTo>
                    <a:pt x="f7" y="f8"/>
                  </a:lnTo>
                  <a:lnTo>
                    <a:pt x="f5" y="f9"/>
                  </a:lnTo>
                  <a:lnTo>
                    <a:pt x="f10" y="f0"/>
                  </a:lnTo>
                  <a:lnTo>
                    <a:pt x="f11" y="f12"/>
                  </a:lnTo>
                  <a:lnTo>
                    <a:pt x="f13" y="f14"/>
                  </a:lnTo>
                  <a:lnTo>
                    <a:pt x="f1" y="f15"/>
                  </a:lnTo>
                  <a:lnTo>
                    <a:pt x="f16" y="f10"/>
                  </a:lnTo>
                  <a:lnTo>
                    <a:pt x="f17" y="f18"/>
                  </a:lnTo>
                  <a:lnTo>
                    <a:pt x="f19" y="f20"/>
                  </a:lnTo>
                  <a:lnTo>
                    <a:pt x="f10" y="f21"/>
                  </a:lnTo>
                  <a:lnTo>
                    <a:pt x="f22" y="f23"/>
                  </a:lnTo>
                  <a:lnTo>
                    <a:pt x="f24" y="f25"/>
                  </a:lnTo>
                  <a:lnTo>
                    <a:pt x="f14" y="f26"/>
                  </a:lnTo>
                  <a:lnTo>
                    <a:pt x="f9" y="f27"/>
                  </a:lnTo>
                  <a:lnTo>
                    <a:pt x="f0" y="f2"/>
                  </a:lnTo>
                  <a:lnTo>
                    <a:pt x="f28" y="f29"/>
                  </a:lnTo>
                  <a:lnTo>
                    <a:pt x="f30" y="f25"/>
                  </a:lnTo>
                  <a:lnTo>
                    <a:pt x="f31" y="f23"/>
                  </a:lnTo>
                  <a:lnTo>
                    <a:pt x="f32" y="f21"/>
                  </a:lnTo>
                  <a:lnTo>
                    <a:pt x="f33" y="f34"/>
                  </a:lnTo>
                  <a:lnTo>
                    <a:pt x="f35" y="f36"/>
                  </a:lnTo>
                  <a:lnTo>
                    <a:pt x="f37" y="f38"/>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6" name="Freeform 75"/>
            <p:cNvSpPr/>
            <p:nvPr/>
          </p:nvSpPr>
          <p:spPr>
            <a:xfrm>
              <a:off x="4915080" y="4457880"/>
              <a:ext cx="59400" cy="24120"/>
            </a:xfrm>
            <a:custGeom>
              <a:avLst/>
              <a:gdLst>
                <a:gd name="f0" fmla="val 0"/>
                <a:gd name="f1" fmla="val 93"/>
                <a:gd name="f2" fmla="val 38"/>
                <a:gd name="f3" fmla="val 2"/>
                <a:gd name="f4" fmla="val 8"/>
                <a:gd name="f5" fmla="val 5"/>
                <a:gd name="f6" fmla="val 16"/>
                <a:gd name="f7" fmla="val 24"/>
                <a:gd name="f8" fmla="val 11"/>
                <a:gd name="f9" fmla="val 33"/>
                <a:gd name="f10" fmla="val 14"/>
                <a:gd name="f11" fmla="val 41"/>
                <a:gd name="f12" fmla="val 51"/>
                <a:gd name="f13" fmla="val 17"/>
                <a:gd name="f14" fmla="val 59"/>
                <a:gd name="f15" fmla="val 68"/>
                <a:gd name="f16" fmla="val 13"/>
                <a:gd name="f17" fmla="val 75"/>
                <a:gd name="f18" fmla="val 9"/>
                <a:gd name="f19" fmla="val 81"/>
                <a:gd name="f20" fmla="val 6"/>
                <a:gd name="f21" fmla="val 86"/>
                <a:gd name="f22" fmla="val 91"/>
                <a:gd name="f23" fmla="val 23"/>
                <a:gd name="f24" fmla="val 30"/>
                <a:gd name="f25" fmla="val 69"/>
                <a:gd name="f26" fmla="val 63"/>
                <a:gd name="f27" fmla="val 36"/>
                <a:gd name="f28" fmla="val 56"/>
                <a:gd name="f29" fmla="val 37"/>
                <a:gd name="f30" fmla="val 49"/>
                <a:gd name="f31" fmla="val 43"/>
                <a:gd name="f32" fmla="val 29"/>
                <a:gd name="f33" fmla="val 35"/>
                <a:gd name="f34" fmla="val 28"/>
                <a:gd name="f35" fmla="val 20"/>
                <a:gd name="f36" fmla="val 3"/>
              </a:gdLst>
              <a:ahLst/>
              <a:cxnLst>
                <a:cxn ang="3cd4">
                  <a:pos x="hc" y="t"/>
                </a:cxn>
                <a:cxn ang="0">
                  <a:pos x="r" y="vc"/>
                </a:cxn>
                <a:cxn ang="cd4">
                  <a:pos x="hc" y="b"/>
                </a:cxn>
                <a:cxn ang="cd2">
                  <a:pos x="l" y="vc"/>
                </a:cxn>
              </a:cxnLst>
              <a:rect l="l" t="t" r="r" b="b"/>
              <a:pathLst>
                <a:path w="93" h="38">
                  <a:moveTo>
                    <a:pt x="f0" y="f3"/>
                  </a:moveTo>
                  <a:lnTo>
                    <a:pt x="f4" y="f5"/>
                  </a:lnTo>
                  <a:lnTo>
                    <a:pt x="f6" y="f4"/>
                  </a:lnTo>
                  <a:lnTo>
                    <a:pt x="f7" y="f8"/>
                  </a:lnTo>
                  <a:lnTo>
                    <a:pt x="f9" y="f10"/>
                  </a:lnTo>
                  <a:lnTo>
                    <a:pt x="f11" y="f6"/>
                  </a:lnTo>
                  <a:lnTo>
                    <a:pt x="f12" y="f13"/>
                  </a:lnTo>
                  <a:lnTo>
                    <a:pt x="f14" y="f6"/>
                  </a:lnTo>
                  <a:lnTo>
                    <a:pt x="f15" y="f16"/>
                  </a:lnTo>
                  <a:lnTo>
                    <a:pt x="f17" y="f18"/>
                  </a:lnTo>
                  <a:lnTo>
                    <a:pt x="f19" y="f20"/>
                  </a:lnTo>
                  <a:lnTo>
                    <a:pt x="f21" y="f3"/>
                  </a:lnTo>
                  <a:lnTo>
                    <a:pt x="f1" y="f0"/>
                  </a:lnTo>
                  <a:lnTo>
                    <a:pt x="f22" y="f4"/>
                  </a:lnTo>
                  <a:lnTo>
                    <a:pt x="f21" y="f6"/>
                  </a:lnTo>
                  <a:lnTo>
                    <a:pt x="f19" y="f23"/>
                  </a:lnTo>
                  <a:lnTo>
                    <a:pt x="f17" y="f24"/>
                  </a:lnTo>
                  <a:lnTo>
                    <a:pt x="f25" y="f9"/>
                  </a:lnTo>
                  <a:lnTo>
                    <a:pt x="f26" y="f27"/>
                  </a:lnTo>
                  <a:lnTo>
                    <a:pt x="f28" y="f29"/>
                  </a:lnTo>
                  <a:lnTo>
                    <a:pt x="f30" y="f2"/>
                  </a:lnTo>
                  <a:lnTo>
                    <a:pt x="f31" y="f2"/>
                  </a:lnTo>
                  <a:lnTo>
                    <a:pt x="f27" y="f2"/>
                  </a:lnTo>
                  <a:lnTo>
                    <a:pt x="f32" y="f29"/>
                  </a:lnTo>
                  <a:lnTo>
                    <a:pt x="f23" y="f33"/>
                  </a:lnTo>
                  <a:lnTo>
                    <a:pt x="f10" y="f34"/>
                  </a:lnTo>
                  <a:lnTo>
                    <a:pt x="f4" y="f35"/>
                  </a:lnTo>
                  <a:lnTo>
                    <a:pt x="f36" y="f8"/>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7" name="Freeform 76"/>
            <p:cNvSpPr/>
            <p:nvPr/>
          </p:nvSpPr>
          <p:spPr>
            <a:xfrm>
              <a:off x="4951800" y="4432680"/>
              <a:ext cx="20160" cy="19800"/>
            </a:xfrm>
            <a:custGeom>
              <a:avLst/>
              <a:gdLst>
                <a:gd name="f0" fmla="val 0"/>
                <a:gd name="f1" fmla="val 34"/>
                <a:gd name="f2" fmla="val 31"/>
                <a:gd name="f3" fmla="val 10"/>
                <a:gd name="f4" fmla="val 1"/>
                <a:gd name="f5" fmla="val 14"/>
                <a:gd name="f6" fmla="val 19"/>
                <a:gd name="f7" fmla="val 23"/>
                <a:gd name="f8" fmla="val 28"/>
                <a:gd name="f9" fmla="val 4"/>
                <a:gd name="f10" fmla="val 33"/>
                <a:gd name="f11" fmla="val 15"/>
                <a:gd name="f12" fmla="val 20"/>
                <a:gd name="f13" fmla="val 26"/>
                <a:gd name="f14" fmla="val 22"/>
                <a:gd name="f15" fmla="val 30"/>
                <a:gd name="f16" fmla="val 7"/>
                <a:gd name="f17" fmla="val 5"/>
                <a:gd name="f18" fmla="val 3"/>
                <a:gd name="f19" fmla="val 25"/>
                <a:gd name="f20" fmla="val 13"/>
                <a:gd name="f21" fmla="val 9"/>
                <a:gd name="f22" fmla="val 6"/>
              </a:gdLst>
              <a:ahLst/>
              <a:cxnLst>
                <a:cxn ang="3cd4">
                  <a:pos x="hc" y="t"/>
                </a:cxn>
                <a:cxn ang="0">
                  <a:pos x="r" y="vc"/>
                </a:cxn>
                <a:cxn ang="cd4">
                  <a:pos x="hc" y="b"/>
                </a:cxn>
                <a:cxn ang="cd2">
                  <a:pos x="l" y="vc"/>
                </a:cxn>
              </a:cxnLst>
              <a:rect l="l" t="t" r="r" b="b"/>
              <a:pathLst>
                <a:path w="34" h="31">
                  <a:moveTo>
                    <a:pt x="f3" y="f4"/>
                  </a:moveTo>
                  <a:lnTo>
                    <a:pt x="f5" y="f0"/>
                  </a:lnTo>
                  <a:lnTo>
                    <a:pt x="f6" y="f0"/>
                  </a:lnTo>
                  <a:lnTo>
                    <a:pt x="f7" y="f0"/>
                  </a:lnTo>
                  <a:lnTo>
                    <a:pt x="f8" y="f4"/>
                  </a:lnTo>
                  <a:lnTo>
                    <a:pt x="f2" y="f9"/>
                  </a:lnTo>
                  <a:lnTo>
                    <a:pt x="f10" y="f3"/>
                  </a:lnTo>
                  <a:lnTo>
                    <a:pt x="f1" y="f11"/>
                  </a:lnTo>
                  <a:lnTo>
                    <a:pt x="f10" y="f12"/>
                  </a:lnTo>
                  <a:lnTo>
                    <a:pt x="f8" y="f13"/>
                  </a:lnTo>
                  <a:lnTo>
                    <a:pt x="f14" y="f15"/>
                  </a:lnTo>
                  <a:lnTo>
                    <a:pt x="f11" y="f2"/>
                  </a:lnTo>
                  <a:lnTo>
                    <a:pt x="f16" y="f15"/>
                  </a:lnTo>
                  <a:lnTo>
                    <a:pt x="f17" y="f8"/>
                  </a:lnTo>
                  <a:lnTo>
                    <a:pt x="f18" y="f19"/>
                  </a:lnTo>
                  <a:lnTo>
                    <a:pt x="f4" y="f7"/>
                  </a:lnTo>
                  <a:lnTo>
                    <a:pt x="f0" y="f6"/>
                  </a:lnTo>
                  <a:lnTo>
                    <a:pt x="f0" y="f20"/>
                  </a:lnTo>
                  <a:lnTo>
                    <a:pt x="f18" y="f21"/>
                  </a:lnTo>
                  <a:lnTo>
                    <a:pt x="f22"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8" name="Freeform 77"/>
            <p:cNvSpPr/>
            <p:nvPr/>
          </p:nvSpPr>
          <p:spPr>
            <a:xfrm>
              <a:off x="4936680" y="4653360"/>
              <a:ext cx="666720" cy="140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9" name="Freeform 78"/>
            <p:cNvSpPr/>
            <p:nvPr/>
          </p:nvSpPr>
          <p:spPr>
            <a:xfrm>
              <a:off x="5047920" y="4209480"/>
              <a:ext cx="475200" cy="460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8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0" name="Freeform 79"/>
            <p:cNvSpPr/>
            <p:nvPr/>
          </p:nvSpPr>
          <p:spPr>
            <a:xfrm>
              <a:off x="5014800" y="4768919"/>
              <a:ext cx="503280" cy="9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8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1" name="Freeform 80"/>
            <p:cNvSpPr/>
            <p:nvPr/>
          </p:nvSpPr>
          <p:spPr>
            <a:xfrm>
              <a:off x="4842720" y="3886200"/>
              <a:ext cx="871919" cy="366480"/>
            </a:xfrm>
            <a:custGeom>
              <a:avLst/>
              <a:gdLst>
                <a:gd name="f0" fmla="val 0"/>
                <a:gd name="f1" fmla="val 1375"/>
                <a:gd name="f2" fmla="val 578"/>
                <a:gd name="f3" fmla="val 576"/>
                <a:gd name="f4" fmla="val 682"/>
              </a:gdLst>
              <a:ahLst/>
              <a:cxnLst>
                <a:cxn ang="3cd4">
                  <a:pos x="hc" y="t"/>
                </a:cxn>
                <a:cxn ang="0">
                  <a:pos x="r" y="vc"/>
                </a:cxn>
                <a:cxn ang="cd4">
                  <a:pos x="hc" y="b"/>
                </a:cxn>
                <a:cxn ang="cd2">
                  <a:pos x="l" y="vc"/>
                </a:cxn>
              </a:cxnLst>
              <a:rect l="l" t="t" r="r" b="b"/>
              <a:pathLst>
                <a:path w="1375" h="578">
                  <a:moveTo>
                    <a:pt x="f1" y="f3"/>
                  </a:moveTo>
                  <a:lnTo>
                    <a:pt x="f4" y="f0"/>
                  </a:lnTo>
                  <a:lnTo>
                    <a:pt x="f0" y="f2"/>
                  </a:lnTo>
                  <a:lnTo>
                    <a:pt x="f1" y="f3"/>
                  </a:lnTo>
                  <a:close/>
                </a:path>
              </a:pathLst>
            </a:custGeom>
            <a:solidFill>
              <a:srgbClr val="008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2" name="Freeform 81"/>
            <p:cNvSpPr/>
            <p:nvPr/>
          </p:nvSpPr>
          <p:spPr>
            <a:xfrm>
              <a:off x="5120280" y="4302000"/>
              <a:ext cx="314280" cy="255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3" name="Freeform 82"/>
            <p:cNvSpPr/>
            <p:nvPr/>
          </p:nvSpPr>
          <p:spPr>
            <a:xfrm>
              <a:off x="5100120" y="4505040"/>
              <a:ext cx="158040" cy="119160"/>
            </a:xfrm>
            <a:custGeom>
              <a:avLst/>
              <a:gdLst>
                <a:gd name="f0" fmla="val 180"/>
                <a:gd name="f1" fmla="val 0"/>
                <a:gd name="f2" fmla="val 249"/>
                <a:gd name="f3" fmla="val 187"/>
                <a:gd name="f4" fmla="val 125"/>
                <a:gd name="f5" fmla="val 150"/>
                <a:gd name="f6" fmla="val 185"/>
                <a:gd name="f7" fmla="val 173"/>
                <a:gd name="f8" fmla="val 195"/>
                <a:gd name="f9" fmla="val 171"/>
                <a:gd name="f10" fmla="val 213"/>
                <a:gd name="f11" fmla="val 160"/>
                <a:gd name="f12" fmla="val 228"/>
                <a:gd name="f13" fmla="val 146"/>
                <a:gd name="f14" fmla="val 240"/>
                <a:gd name="f15" fmla="val 130"/>
                <a:gd name="f16" fmla="val 247"/>
                <a:gd name="f17" fmla="val 112"/>
                <a:gd name="f18" fmla="val 93"/>
                <a:gd name="f19" fmla="val 74"/>
                <a:gd name="f20" fmla="val 56"/>
                <a:gd name="f21" fmla="val 41"/>
                <a:gd name="f22" fmla="val 27"/>
                <a:gd name="f23" fmla="val 16"/>
                <a:gd name="f24" fmla="val 6"/>
                <a:gd name="f25" fmla="val 2"/>
                <a:gd name="f26" fmla="val 99"/>
                <a:gd name="f27" fmla="val 76"/>
                <a:gd name="f28" fmla="val 54"/>
                <a:gd name="f29" fmla="val 37"/>
                <a:gd name="f30" fmla="val 21"/>
                <a:gd name="f31" fmla="val 10"/>
                <a:gd name="f32" fmla="val 3"/>
              </a:gdLst>
              <a:ahLst/>
              <a:cxnLst>
                <a:cxn ang="3cd4">
                  <a:pos x="hc" y="t"/>
                </a:cxn>
                <a:cxn ang="0">
                  <a:pos x="r" y="vc"/>
                </a:cxn>
                <a:cxn ang="cd4">
                  <a:pos x="hc" y="b"/>
                </a:cxn>
                <a:cxn ang="cd2">
                  <a:pos x="l" y="vc"/>
                </a:cxn>
              </a:cxnLst>
              <a:rect l="l" t="t" r="r" b="b"/>
              <a:pathLst>
                <a:path w="249" h="187">
                  <a:moveTo>
                    <a:pt x="f4" y="f3"/>
                  </a:moveTo>
                  <a:lnTo>
                    <a:pt x="f5" y="f6"/>
                  </a:lnTo>
                  <a:lnTo>
                    <a:pt x="f7" y="f0"/>
                  </a:lnTo>
                  <a:lnTo>
                    <a:pt x="f8" y="f9"/>
                  </a:lnTo>
                  <a:lnTo>
                    <a:pt x="f10" y="f11"/>
                  </a:lnTo>
                  <a:lnTo>
                    <a:pt x="f12" y="f13"/>
                  </a:lnTo>
                  <a:lnTo>
                    <a:pt x="f14" y="f15"/>
                  </a:lnTo>
                  <a:lnTo>
                    <a:pt x="f16" y="f17"/>
                  </a:lnTo>
                  <a:lnTo>
                    <a:pt x="f2" y="f18"/>
                  </a:lnTo>
                  <a:lnTo>
                    <a:pt x="f16" y="f19"/>
                  </a:lnTo>
                  <a:lnTo>
                    <a:pt x="f14" y="f20"/>
                  </a:lnTo>
                  <a:lnTo>
                    <a:pt x="f12" y="f21"/>
                  </a:lnTo>
                  <a:lnTo>
                    <a:pt x="f10" y="f22"/>
                  </a:lnTo>
                  <a:lnTo>
                    <a:pt x="f8" y="f23"/>
                  </a:lnTo>
                  <a:lnTo>
                    <a:pt x="f7" y="f24"/>
                  </a:lnTo>
                  <a:lnTo>
                    <a:pt x="f5" y="f25"/>
                  </a:lnTo>
                  <a:lnTo>
                    <a:pt x="f4" y="f1"/>
                  </a:lnTo>
                  <a:lnTo>
                    <a:pt x="f26" y="f25"/>
                  </a:lnTo>
                  <a:lnTo>
                    <a:pt x="f27" y="f24"/>
                  </a:lnTo>
                  <a:lnTo>
                    <a:pt x="f28" y="f23"/>
                  </a:lnTo>
                  <a:lnTo>
                    <a:pt x="f29" y="f22"/>
                  </a:lnTo>
                  <a:lnTo>
                    <a:pt x="f30" y="f21"/>
                  </a:lnTo>
                  <a:lnTo>
                    <a:pt x="f31" y="f20"/>
                  </a:lnTo>
                  <a:lnTo>
                    <a:pt x="f32" y="f19"/>
                  </a:lnTo>
                  <a:lnTo>
                    <a:pt x="f1" y="f18"/>
                  </a:lnTo>
                  <a:lnTo>
                    <a:pt x="f32" y="f17"/>
                  </a:lnTo>
                  <a:lnTo>
                    <a:pt x="f31" y="f15"/>
                  </a:lnTo>
                  <a:lnTo>
                    <a:pt x="f30" y="f13"/>
                  </a:lnTo>
                  <a:lnTo>
                    <a:pt x="f29" y="f11"/>
                  </a:lnTo>
                  <a:lnTo>
                    <a:pt x="f28" y="f9"/>
                  </a:lnTo>
                  <a:lnTo>
                    <a:pt x="f27" y="f0"/>
                  </a:lnTo>
                  <a:lnTo>
                    <a:pt x="f26" y="f6"/>
                  </a:lnTo>
                  <a:lnTo>
                    <a:pt x="f4" y="f3"/>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4" name="Freeform 83"/>
            <p:cNvSpPr/>
            <p:nvPr/>
          </p:nvSpPr>
          <p:spPr>
            <a:xfrm>
              <a:off x="5149440" y="4456800"/>
              <a:ext cx="171000" cy="142920"/>
            </a:xfrm>
            <a:custGeom>
              <a:avLst/>
              <a:gdLst>
                <a:gd name="f0" fmla="val 0"/>
                <a:gd name="f1" fmla="val 271"/>
                <a:gd name="f2" fmla="val 225"/>
                <a:gd name="f3" fmla="val 136"/>
                <a:gd name="f4" fmla="val 164"/>
                <a:gd name="f5" fmla="val 223"/>
                <a:gd name="f6" fmla="val 189"/>
                <a:gd name="f7" fmla="val 216"/>
                <a:gd name="f8" fmla="val 212"/>
                <a:gd name="f9" fmla="val 206"/>
                <a:gd name="f10" fmla="val 232"/>
                <a:gd name="f11" fmla="val 192"/>
                <a:gd name="f12" fmla="val 248"/>
                <a:gd name="f13" fmla="val 176"/>
                <a:gd name="f14" fmla="val 261"/>
                <a:gd name="f15" fmla="val 156"/>
                <a:gd name="f16" fmla="val 269"/>
                <a:gd name="f17" fmla="val 113"/>
                <a:gd name="f18" fmla="val 89"/>
                <a:gd name="f19" fmla="val 69"/>
                <a:gd name="f20" fmla="val 49"/>
                <a:gd name="f21" fmla="val 33"/>
                <a:gd name="f22" fmla="val 19"/>
                <a:gd name="f23" fmla="val 9"/>
                <a:gd name="f24" fmla="val 2"/>
                <a:gd name="f25" fmla="val 109"/>
                <a:gd name="f26" fmla="val 83"/>
                <a:gd name="f27" fmla="val 60"/>
                <a:gd name="f28" fmla="val 40"/>
                <a:gd name="f29" fmla="val 23"/>
                <a:gd name="f30" fmla="val 11"/>
                <a:gd name="f31" fmla="val 3"/>
              </a:gdLst>
              <a:ahLst/>
              <a:cxnLst>
                <a:cxn ang="3cd4">
                  <a:pos x="hc" y="t"/>
                </a:cxn>
                <a:cxn ang="0">
                  <a:pos x="r" y="vc"/>
                </a:cxn>
                <a:cxn ang="cd4">
                  <a:pos x="hc" y="b"/>
                </a:cxn>
                <a:cxn ang="cd2">
                  <a:pos x="l" y="vc"/>
                </a:cxn>
              </a:cxnLst>
              <a:rect l="l" t="t" r="r" b="b"/>
              <a:pathLst>
                <a:path w="271" h="225">
                  <a:moveTo>
                    <a:pt x="f3" y="f2"/>
                  </a:moveTo>
                  <a:lnTo>
                    <a:pt x="f4" y="f5"/>
                  </a:lnTo>
                  <a:lnTo>
                    <a:pt x="f6" y="f7"/>
                  </a:lnTo>
                  <a:lnTo>
                    <a:pt x="f8" y="f9"/>
                  </a:lnTo>
                  <a:lnTo>
                    <a:pt x="f10" y="f11"/>
                  </a:lnTo>
                  <a:lnTo>
                    <a:pt x="f12" y="f13"/>
                  </a:lnTo>
                  <a:lnTo>
                    <a:pt x="f14" y="f15"/>
                  </a:lnTo>
                  <a:lnTo>
                    <a:pt x="f16" y="f3"/>
                  </a:lnTo>
                  <a:lnTo>
                    <a:pt x="f1" y="f17"/>
                  </a:lnTo>
                  <a:lnTo>
                    <a:pt x="f16" y="f18"/>
                  </a:lnTo>
                  <a:lnTo>
                    <a:pt x="f14" y="f19"/>
                  </a:lnTo>
                  <a:lnTo>
                    <a:pt x="f12"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3"/>
                  </a:lnTo>
                  <a:lnTo>
                    <a:pt x="f30" y="f15"/>
                  </a:lnTo>
                  <a:lnTo>
                    <a:pt x="f29" y="f13"/>
                  </a:lnTo>
                  <a:lnTo>
                    <a:pt x="f28" y="f11"/>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5" name="Freeform 84"/>
            <p:cNvSpPr/>
            <p:nvPr/>
          </p:nvSpPr>
          <p:spPr>
            <a:xfrm>
              <a:off x="5238360" y="4471920"/>
              <a:ext cx="162000" cy="128880"/>
            </a:xfrm>
            <a:custGeom>
              <a:avLst/>
              <a:gdLst>
                <a:gd name="f0" fmla="val 0"/>
                <a:gd name="f1" fmla="val 257"/>
                <a:gd name="f2" fmla="val 204"/>
                <a:gd name="f3" fmla="val 128"/>
                <a:gd name="f4" fmla="val 154"/>
                <a:gd name="f5" fmla="val 201"/>
                <a:gd name="f6" fmla="val 178"/>
                <a:gd name="f7" fmla="val 196"/>
                <a:gd name="f8" fmla="val 200"/>
                <a:gd name="f9" fmla="val 186"/>
                <a:gd name="f10" fmla="val 219"/>
                <a:gd name="f11" fmla="val 174"/>
                <a:gd name="f12" fmla="val 235"/>
                <a:gd name="f13" fmla="val 159"/>
                <a:gd name="f14" fmla="val 246"/>
                <a:gd name="f15" fmla="val 141"/>
                <a:gd name="f16" fmla="val 254"/>
                <a:gd name="f17" fmla="val 122"/>
                <a:gd name="f18" fmla="val 101"/>
                <a:gd name="f19" fmla="val 80"/>
                <a:gd name="f20" fmla="val 62"/>
                <a:gd name="f21" fmla="val 45"/>
                <a:gd name="f22" fmla="val 30"/>
                <a:gd name="f23" fmla="val 17"/>
                <a:gd name="f24" fmla="val 8"/>
                <a:gd name="f25" fmla="val 2"/>
                <a:gd name="f26" fmla="val 102"/>
                <a:gd name="f27" fmla="val 78"/>
                <a:gd name="f28" fmla="val 56"/>
                <a:gd name="f29" fmla="val 38"/>
                <a:gd name="f30" fmla="val 22"/>
                <a:gd name="f31" fmla="val 10"/>
              </a:gdLst>
              <a:ahLst/>
              <a:cxnLst>
                <a:cxn ang="3cd4">
                  <a:pos x="hc" y="t"/>
                </a:cxn>
                <a:cxn ang="0">
                  <a:pos x="r" y="vc"/>
                </a:cxn>
                <a:cxn ang="cd4">
                  <a:pos x="hc" y="b"/>
                </a:cxn>
                <a:cxn ang="cd2">
                  <a:pos x="l" y="vc"/>
                </a:cxn>
              </a:cxnLst>
              <a:rect l="l" t="t" r="r" b="b"/>
              <a:pathLst>
                <a:path w="257" h="204">
                  <a:moveTo>
                    <a:pt x="f3" y="f2"/>
                  </a:moveTo>
                  <a:lnTo>
                    <a:pt x="f4" y="f5"/>
                  </a:lnTo>
                  <a:lnTo>
                    <a:pt x="f6" y="f7"/>
                  </a:lnTo>
                  <a:lnTo>
                    <a:pt x="f8" y="f9"/>
                  </a:lnTo>
                  <a:lnTo>
                    <a:pt x="f10" y="f11"/>
                  </a:lnTo>
                  <a:lnTo>
                    <a:pt x="f12" y="f13"/>
                  </a:lnTo>
                  <a:lnTo>
                    <a:pt x="f14" y="f15"/>
                  </a:lnTo>
                  <a:lnTo>
                    <a:pt x="f16" y="f17"/>
                  </a:lnTo>
                  <a:lnTo>
                    <a:pt x="f1" y="f18"/>
                  </a:lnTo>
                  <a:lnTo>
                    <a:pt x="f16" y="f19"/>
                  </a:lnTo>
                  <a:lnTo>
                    <a:pt x="f14" y="f20"/>
                  </a:lnTo>
                  <a:lnTo>
                    <a:pt x="f12" y="f21"/>
                  </a:lnTo>
                  <a:lnTo>
                    <a:pt x="f10" y="f22"/>
                  </a:lnTo>
                  <a:lnTo>
                    <a:pt x="f8" y="f23"/>
                  </a:lnTo>
                  <a:lnTo>
                    <a:pt x="f6" y="f24"/>
                  </a:lnTo>
                  <a:lnTo>
                    <a:pt x="f4" y="f25"/>
                  </a:lnTo>
                  <a:lnTo>
                    <a:pt x="f3" y="f0"/>
                  </a:lnTo>
                  <a:lnTo>
                    <a:pt x="f26" y="f25"/>
                  </a:lnTo>
                  <a:lnTo>
                    <a:pt x="f27" y="f24"/>
                  </a:lnTo>
                  <a:lnTo>
                    <a:pt x="f28" y="f23"/>
                  </a:lnTo>
                  <a:lnTo>
                    <a:pt x="f29" y="f22"/>
                  </a:lnTo>
                  <a:lnTo>
                    <a:pt x="f30" y="f21"/>
                  </a:lnTo>
                  <a:lnTo>
                    <a:pt x="f31" y="f20"/>
                  </a:lnTo>
                  <a:lnTo>
                    <a:pt x="f25" y="f19"/>
                  </a:lnTo>
                  <a:lnTo>
                    <a:pt x="f0" y="f18"/>
                  </a:lnTo>
                  <a:lnTo>
                    <a:pt x="f25" y="f17"/>
                  </a:lnTo>
                  <a:lnTo>
                    <a:pt x="f31" y="f15"/>
                  </a:lnTo>
                  <a:lnTo>
                    <a:pt x="f30" y="f13"/>
                  </a:lnTo>
                  <a:lnTo>
                    <a:pt x="f29" y="f11"/>
                  </a:lnTo>
                  <a:lnTo>
                    <a:pt x="f28" y="f9"/>
                  </a:lnTo>
                  <a:lnTo>
                    <a:pt x="f27" y="f7"/>
                  </a:lnTo>
                  <a:lnTo>
                    <a:pt x="f26"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6" name="Freeform 85"/>
            <p:cNvSpPr/>
            <p:nvPr/>
          </p:nvSpPr>
          <p:spPr>
            <a:xfrm>
              <a:off x="5342040" y="4525200"/>
              <a:ext cx="123840" cy="114120"/>
            </a:xfrm>
            <a:custGeom>
              <a:avLst/>
              <a:gdLst>
                <a:gd name="f0" fmla="val 0"/>
                <a:gd name="f1" fmla="val 196"/>
                <a:gd name="f2" fmla="val 181"/>
                <a:gd name="f3" fmla="val 98"/>
                <a:gd name="f4" fmla="val 118"/>
                <a:gd name="f5" fmla="val 178"/>
                <a:gd name="f6" fmla="val 136"/>
                <a:gd name="f7" fmla="val 174"/>
                <a:gd name="f8" fmla="val 154"/>
                <a:gd name="f9" fmla="val 166"/>
                <a:gd name="f10" fmla="val 167"/>
                <a:gd name="f11" fmla="val 179"/>
                <a:gd name="f12" fmla="val 141"/>
                <a:gd name="f13" fmla="val 188"/>
                <a:gd name="f14" fmla="val 125"/>
                <a:gd name="f15" fmla="val 194"/>
                <a:gd name="f16" fmla="val 109"/>
                <a:gd name="f17" fmla="val 91"/>
                <a:gd name="f18" fmla="val 72"/>
                <a:gd name="f19" fmla="val 55"/>
                <a:gd name="f20" fmla="val 40"/>
                <a:gd name="f21" fmla="val 26"/>
                <a:gd name="f22" fmla="val 15"/>
                <a:gd name="f23" fmla="val 7"/>
                <a:gd name="f24" fmla="val 2"/>
                <a:gd name="f25" fmla="val 79"/>
                <a:gd name="f26" fmla="val 60"/>
                <a:gd name="f27" fmla="val 43"/>
                <a:gd name="f28" fmla="val 29"/>
                <a:gd name="f29" fmla="val 18"/>
                <a:gd name="f30" fmla="val 9"/>
                <a:gd name="f31" fmla="val 3"/>
              </a:gdLst>
              <a:ahLst/>
              <a:cxnLst>
                <a:cxn ang="3cd4">
                  <a:pos x="hc" y="t"/>
                </a:cxn>
                <a:cxn ang="0">
                  <a:pos x="r" y="vc"/>
                </a:cxn>
                <a:cxn ang="cd4">
                  <a:pos x="hc" y="b"/>
                </a:cxn>
                <a:cxn ang="cd2">
                  <a:pos x="l" y="vc"/>
                </a:cxn>
              </a:cxnLst>
              <a:rect l="l" t="t" r="r" b="b"/>
              <a:pathLst>
                <a:path w="196" h="181">
                  <a:moveTo>
                    <a:pt x="f3" y="f2"/>
                  </a:moveTo>
                  <a:lnTo>
                    <a:pt x="f4" y="f5"/>
                  </a:lnTo>
                  <a:lnTo>
                    <a:pt x="f6" y="f7"/>
                  </a:lnTo>
                  <a:lnTo>
                    <a:pt x="f8" y="f9"/>
                  </a:lnTo>
                  <a:lnTo>
                    <a:pt x="f10" y="f8"/>
                  </a:lnTo>
                  <a:lnTo>
                    <a:pt x="f11" y="f12"/>
                  </a:lnTo>
                  <a:lnTo>
                    <a:pt x="f13" y="f14"/>
                  </a:lnTo>
                  <a:lnTo>
                    <a:pt x="f15" y="f16"/>
                  </a:lnTo>
                  <a:lnTo>
                    <a:pt x="f1" y="f17"/>
                  </a:lnTo>
                  <a:lnTo>
                    <a:pt x="f15" y="f18"/>
                  </a:lnTo>
                  <a:lnTo>
                    <a:pt x="f13" y="f19"/>
                  </a:lnTo>
                  <a:lnTo>
                    <a:pt x="f11"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16"/>
                  </a:lnTo>
                  <a:lnTo>
                    <a:pt x="f30" y="f14"/>
                  </a:lnTo>
                  <a:lnTo>
                    <a:pt x="f29" y="f12"/>
                  </a:lnTo>
                  <a:lnTo>
                    <a:pt x="f28" y="f8"/>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7" name="Freeform 86"/>
            <p:cNvSpPr/>
            <p:nvPr/>
          </p:nvSpPr>
          <p:spPr>
            <a:xfrm>
              <a:off x="5205240" y="4493520"/>
              <a:ext cx="50400" cy="37800"/>
            </a:xfrm>
            <a:custGeom>
              <a:avLst/>
              <a:gdLst>
                <a:gd name="f0" fmla="val 0"/>
                <a:gd name="f1" fmla="val 80"/>
                <a:gd name="f2" fmla="val 61"/>
                <a:gd name="f3" fmla="val 39"/>
                <a:gd name="f4" fmla="val 47"/>
                <a:gd name="f5" fmla="val 60"/>
                <a:gd name="f6" fmla="val 54"/>
                <a:gd name="f7" fmla="val 59"/>
                <a:gd name="f8" fmla="val 55"/>
                <a:gd name="f9" fmla="val 68"/>
                <a:gd name="f10" fmla="val 52"/>
                <a:gd name="f11" fmla="val 73"/>
                <a:gd name="f12" fmla="val 76"/>
                <a:gd name="f13" fmla="val 43"/>
                <a:gd name="f14" fmla="val 78"/>
                <a:gd name="f15" fmla="val 37"/>
                <a:gd name="f16" fmla="val 31"/>
                <a:gd name="f17" fmla="val 25"/>
                <a:gd name="f18" fmla="val 19"/>
                <a:gd name="f19" fmla="val 14"/>
                <a:gd name="f20" fmla="val 9"/>
                <a:gd name="f21" fmla="val 6"/>
                <a:gd name="f22" fmla="val 2"/>
                <a:gd name="f23" fmla="val 1"/>
                <a:gd name="f24" fmla="val 24"/>
                <a:gd name="f25" fmla="val 17"/>
                <a:gd name="f26" fmla="val 12"/>
                <a:gd name="f27" fmla="val 7"/>
                <a:gd name="f28" fmla="val 4"/>
              </a:gdLst>
              <a:ahLst/>
              <a:cxnLst>
                <a:cxn ang="3cd4">
                  <a:pos x="hc" y="t"/>
                </a:cxn>
                <a:cxn ang="0">
                  <a:pos x="r" y="vc"/>
                </a:cxn>
                <a:cxn ang="cd4">
                  <a:pos x="hc" y="b"/>
                </a:cxn>
                <a:cxn ang="cd2">
                  <a:pos x="l" y="vc"/>
                </a:cxn>
              </a:cxnLst>
              <a:rect l="l" t="t" r="r" b="b"/>
              <a:pathLst>
                <a:path w="80"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16" y="f23"/>
                  </a:lnTo>
                  <a:lnTo>
                    <a:pt x="f24"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24" y="f7"/>
                  </a:lnTo>
                  <a:lnTo>
                    <a:pt x="f16"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8" name="Freeform 87"/>
            <p:cNvSpPr/>
            <p:nvPr/>
          </p:nvSpPr>
          <p:spPr>
            <a:xfrm>
              <a:off x="5119200" y="4549319"/>
              <a:ext cx="50400" cy="40320"/>
            </a:xfrm>
            <a:custGeom>
              <a:avLst/>
              <a:gdLst>
                <a:gd name="f0" fmla="val 0"/>
                <a:gd name="f1" fmla="val 80"/>
                <a:gd name="f2" fmla="val 62"/>
                <a:gd name="f3" fmla="val 41"/>
                <a:gd name="f4" fmla="val 49"/>
                <a:gd name="f5" fmla="val 61"/>
                <a:gd name="f6" fmla="val 56"/>
                <a:gd name="f7" fmla="val 60"/>
                <a:gd name="f8" fmla="val 68"/>
                <a:gd name="f9" fmla="val 53"/>
                <a:gd name="f10" fmla="val 73"/>
                <a:gd name="f11" fmla="val 48"/>
                <a:gd name="f12" fmla="val 76"/>
                <a:gd name="f13" fmla="val 44"/>
                <a:gd name="f14" fmla="val 79"/>
                <a:gd name="f15" fmla="val 37"/>
                <a:gd name="f16" fmla="val 31"/>
                <a:gd name="f17" fmla="val 25"/>
                <a:gd name="f18" fmla="val 18"/>
                <a:gd name="f19" fmla="val 14"/>
                <a:gd name="f20" fmla="val 9"/>
                <a:gd name="f21" fmla="val 6"/>
                <a:gd name="f22" fmla="val 2"/>
                <a:gd name="f23" fmla="val 1"/>
                <a:gd name="f24" fmla="val 32"/>
                <a:gd name="f25" fmla="val 26"/>
                <a:gd name="f26" fmla="val 19"/>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2" y="f6"/>
                  </a:lnTo>
                  <a:lnTo>
                    <a:pt x="f8" y="f9"/>
                  </a:lnTo>
                  <a:lnTo>
                    <a:pt x="f10" y="f11"/>
                  </a:lnTo>
                  <a:lnTo>
                    <a:pt x="f12" y="f13"/>
                  </a:lnTo>
                  <a:lnTo>
                    <a:pt x="f14" y="f15"/>
                  </a:lnTo>
                  <a:lnTo>
                    <a:pt x="f1" y="f16"/>
                  </a:lnTo>
                  <a:lnTo>
                    <a:pt x="f14" y="f17"/>
                  </a:lnTo>
                  <a:lnTo>
                    <a:pt x="f12" y="f18"/>
                  </a:lnTo>
                  <a:lnTo>
                    <a:pt x="f10" y="f19"/>
                  </a:lnTo>
                  <a:lnTo>
                    <a:pt x="f8" y="f20"/>
                  </a:lnTo>
                  <a:lnTo>
                    <a:pt x="f2" y="f21"/>
                  </a:lnTo>
                  <a:lnTo>
                    <a:pt x="f6" y="f22"/>
                  </a:lnTo>
                  <a:lnTo>
                    <a:pt x="f4" y="f23"/>
                  </a:lnTo>
                  <a:lnTo>
                    <a:pt x="f3" y="f0"/>
                  </a:lnTo>
                  <a:lnTo>
                    <a:pt x="f24" y="f23"/>
                  </a:lnTo>
                  <a:lnTo>
                    <a:pt x="f25" y="f22"/>
                  </a:lnTo>
                  <a:lnTo>
                    <a:pt x="f26" y="f21"/>
                  </a:lnTo>
                  <a:lnTo>
                    <a:pt x="f27" y="f20"/>
                  </a:lnTo>
                  <a:lnTo>
                    <a:pt x="f28" y="f19"/>
                  </a:lnTo>
                  <a:lnTo>
                    <a:pt x="f29" y="f18"/>
                  </a:lnTo>
                  <a:lnTo>
                    <a:pt x="f23" y="f17"/>
                  </a:lnTo>
                  <a:lnTo>
                    <a:pt x="f0" y="f16"/>
                  </a:lnTo>
                  <a:lnTo>
                    <a:pt x="f23" y="f15"/>
                  </a:lnTo>
                  <a:lnTo>
                    <a:pt x="f29" y="f13"/>
                  </a:lnTo>
                  <a:lnTo>
                    <a:pt x="f28" y="f11"/>
                  </a:lnTo>
                  <a:lnTo>
                    <a:pt x="f27" y="f9"/>
                  </a:lnTo>
                  <a:lnTo>
                    <a:pt x="f26" y="f6"/>
                  </a:lnTo>
                  <a:lnTo>
                    <a:pt x="f25"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9" name="Freeform 88"/>
            <p:cNvSpPr/>
            <p:nvPr/>
          </p:nvSpPr>
          <p:spPr>
            <a:xfrm>
              <a:off x="5240520" y="4627800"/>
              <a:ext cx="49320" cy="39240"/>
            </a:xfrm>
            <a:custGeom>
              <a:avLst/>
              <a:gdLst>
                <a:gd name="f0" fmla="val 0"/>
                <a:gd name="f1" fmla="val 80"/>
                <a:gd name="f2" fmla="val 62"/>
                <a:gd name="f3" fmla="val 40"/>
                <a:gd name="f4" fmla="val 48"/>
                <a:gd name="f5" fmla="val 61"/>
                <a:gd name="f6" fmla="val 55"/>
                <a:gd name="f7" fmla="val 60"/>
                <a:gd name="f8" fmla="val 57"/>
                <a:gd name="f9" fmla="val 68"/>
                <a:gd name="f10" fmla="val 53"/>
                <a:gd name="f11" fmla="val 73"/>
                <a:gd name="f12" fmla="val 49"/>
                <a:gd name="f13" fmla="val 76"/>
                <a:gd name="f14" fmla="val 44"/>
                <a:gd name="f15" fmla="val 79"/>
                <a:gd name="f16" fmla="val 37"/>
                <a:gd name="f17" fmla="val 31"/>
                <a:gd name="f18" fmla="val 25"/>
                <a:gd name="f19" fmla="val 19"/>
                <a:gd name="f20" fmla="val 14"/>
                <a:gd name="f21" fmla="val 9"/>
                <a:gd name="f22" fmla="val 6"/>
                <a:gd name="f23" fmla="val 2"/>
                <a:gd name="f24" fmla="val 1"/>
                <a:gd name="f25" fmla="val 32"/>
                <a:gd name="f26" fmla="val 18"/>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5" y="f8"/>
                  </a:lnTo>
                  <a:lnTo>
                    <a:pt x="f9" y="f10"/>
                  </a:lnTo>
                  <a:lnTo>
                    <a:pt x="f11" y="f12"/>
                  </a:lnTo>
                  <a:lnTo>
                    <a:pt x="f13" y="f14"/>
                  </a:lnTo>
                  <a:lnTo>
                    <a:pt x="f15" y="f16"/>
                  </a:lnTo>
                  <a:lnTo>
                    <a:pt x="f1" y="f17"/>
                  </a:lnTo>
                  <a:lnTo>
                    <a:pt x="f15" y="f18"/>
                  </a:lnTo>
                  <a:lnTo>
                    <a:pt x="f13" y="f19"/>
                  </a:lnTo>
                  <a:lnTo>
                    <a:pt x="f11" y="f20"/>
                  </a:lnTo>
                  <a:lnTo>
                    <a:pt x="f9" y="f21"/>
                  </a:lnTo>
                  <a:lnTo>
                    <a:pt x="f5" y="f22"/>
                  </a:lnTo>
                  <a:lnTo>
                    <a:pt x="f6" y="f23"/>
                  </a:lnTo>
                  <a:lnTo>
                    <a:pt x="f4" y="f24"/>
                  </a:lnTo>
                  <a:lnTo>
                    <a:pt x="f3" y="f0"/>
                  </a:lnTo>
                  <a:lnTo>
                    <a:pt x="f25" y="f24"/>
                  </a:lnTo>
                  <a:lnTo>
                    <a:pt x="f18" y="f23"/>
                  </a:lnTo>
                  <a:lnTo>
                    <a:pt x="f26" y="f22"/>
                  </a:lnTo>
                  <a:lnTo>
                    <a:pt x="f27" y="f21"/>
                  </a:lnTo>
                  <a:lnTo>
                    <a:pt x="f28" y="f20"/>
                  </a:lnTo>
                  <a:lnTo>
                    <a:pt x="f29" y="f19"/>
                  </a:lnTo>
                  <a:lnTo>
                    <a:pt x="f23" y="f18"/>
                  </a:lnTo>
                  <a:lnTo>
                    <a:pt x="f0" y="f17"/>
                  </a:lnTo>
                  <a:lnTo>
                    <a:pt x="f23" y="f16"/>
                  </a:lnTo>
                  <a:lnTo>
                    <a:pt x="f29" y="f14"/>
                  </a:lnTo>
                  <a:lnTo>
                    <a:pt x="f28" y="f12"/>
                  </a:lnTo>
                  <a:lnTo>
                    <a:pt x="f27" y="f10"/>
                  </a:lnTo>
                  <a:lnTo>
                    <a:pt x="f26" y="f8"/>
                  </a:lnTo>
                  <a:lnTo>
                    <a:pt x="f18" y="f7"/>
                  </a:lnTo>
                  <a:lnTo>
                    <a:pt x="f25"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0" name="Freeform 89"/>
            <p:cNvSpPr/>
            <p:nvPr/>
          </p:nvSpPr>
          <p:spPr>
            <a:xfrm>
              <a:off x="5325840" y="4549319"/>
              <a:ext cx="49320" cy="37800"/>
            </a:xfrm>
            <a:custGeom>
              <a:avLst/>
              <a:gdLst>
                <a:gd name="f0" fmla="val 0"/>
                <a:gd name="f1" fmla="val 78"/>
                <a:gd name="f2" fmla="val 61"/>
                <a:gd name="f3" fmla="val 39"/>
                <a:gd name="f4" fmla="val 47"/>
                <a:gd name="f5" fmla="val 60"/>
                <a:gd name="f6" fmla="val 54"/>
                <a:gd name="f7" fmla="val 59"/>
                <a:gd name="f8" fmla="val 55"/>
                <a:gd name="f9" fmla="val 67"/>
                <a:gd name="f10" fmla="val 52"/>
                <a:gd name="f11" fmla="val 71"/>
                <a:gd name="f12" fmla="val 75"/>
                <a:gd name="f13" fmla="val 42"/>
                <a:gd name="f14" fmla="val 77"/>
                <a:gd name="f15" fmla="val 35"/>
                <a:gd name="f16" fmla="val 30"/>
                <a:gd name="f17" fmla="val 24"/>
                <a:gd name="f18" fmla="val 18"/>
                <a:gd name="f19" fmla="val 14"/>
                <a:gd name="f20" fmla="val 9"/>
                <a:gd name="f21" fmla="val 6"/>
                <a:gd name="f22" fmla="val 2"/>
                <a:gd name="f23" fmla="val 1"/>
                <a:gd name="f24" fmla="val 31"/>
                <a:gd name="f25" fmla="val 17"/>
                <a:gd name="f26" fmla="val 12"/>
                <a:gd name="f27" fmla="val 7"/>
                <a:gd name="f28" fmla="val 3"/>
              </a:gdLst>
              <a:ahLst/>
              <a:cxnLst>
                <a:cxn ang="3cd4">
                  <a:pos x="hc" y="t"/>
                </a:cxn>
                <a:cxn ang="0">
                  <a:pos x="r" y="vc"/>
                </a:cxn>
                <a:cxn ang="cd4">
                  <a:pos x="hc" y="b"/>
                </a:cxn>
                <a:cxn ang="cd2">
                  <a:pos x="l" y="vc"/>
                </a:cxn>
              </a:cxnLst>
              <a:rect l="l" t="t" r="r" b="b"/>
              <a:pathLst>
                <a:path w="78"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24" y="f23"/>
                  </a:lnTo>
                  <a:lnTo>
                    <a:pt x="f17"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17"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1" name="Freeform 90"/>
            <p:cNvSpPr/>
            <p:nvPr/>
          </p:nvSpPr>
          <p:spPr>
            <a:xfrm>
              <a:off x="5328360" y="4616280"/>
              <a:ext cx="35280" cy="26640"/>
            </a:xfrm>
            <a:custGeom>
              <a:avLst/>
              <a:gdLst>
                <a:gd name="f0" fmla="val 0"/>
                <a:gd name="f1" fmla="val 55"/>
                <a:gd name="f2" fmla="val 42"/>
                <a:gd name="f3" fmla="val 27"/>
                <a:gd name="f4" fmla="val 39"/>
                <a:gd name="f5" fmla="val 41"/>
                <a:gd name="f6" fmla="val 47"/>
                <a:gd name="f7" fmla="val 37"/>
                <a:gd name="f8" fmla="val 53"/>
                <a:gd name="f9" fmla="val 30"/>
                <a:gd name="f10" fmla="val 20"/>
                <a:gd name="f11" fmla="val 12"/>
                <a:gd name="f12" fmla="val 5"/>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2" name="Freeform 91"/>
            <p:cNvSpPr/>
            <p:nvPr/>
          </p:nvSpPr>
          <p:spPr>
            <a:xfrm>
              <a:off x="5298840" y="4501080"/>
              <a:ext cx="34200" cy="27720"/>
            </a:xfrm>
            <a:custGeom>
              <a:avLst/>
              <a:gdLst>
                <a:gd name="f0" fmla="val 0"/>
                <a:gd name="f1" fmla="val 55"/>
                <a:gd name="f2" fmla="val 43"/>
                <a:gd name="f3" fmla="val 27"/>
                <a:gd name="f4" fmla="val 38"/>
                <a:gd name="f5" fmla="val 41"/>
                <a:gd name="f6" fmla="val 47"/>
                <a:gd name="f7" fmla="val 37"/>
                <a:gd name="f8" fmla="val 53"/>
                <a:gd name="f9" fmla="val 30"/>
                <a:gd name="f10" fmla="val 21"/>
                <a:gd name="f11" fmla="val 13"/>
                <a:gd name="f12" fmla="val 6"/>
                <a:gd name="f13" fmla="val 1"/>
                <a:gd name="f14" fmla="val 16"/>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3" name="Freeform 92"/>
            <p:cNvSpPr/>
            <p:nvPr/>
          </p:nvSpPr>
          <p:spPr>
            <a:xfrm>
              <a:off x="5155920" y="4621680"/>
              <a:ext cx="35280" cy="26640"/>
            </a:xfrm>
            <a:custGeom>
              <a:avLst/>
              <a:gdLst>
                <a:gd name="f0" fmla="val 0"/>
                <a:gd name="f1" fmla="val 55"/>
                <a:gd name="f2" fmla="val 42"/>
                <a:gd name="f3" fmla="val 27"/>
                <a:gd name="f4" fmla="val 39"/>
                <a:gd name="f5" fmla="val 41"/>
                <a:gd name="f6" fmla="val 47"/>
                <a:gd name="f7" fmla="val 37"/>
                <a:gd name="f8" fmla="val 53"/>
                <a:gd name="f9" fmla="val 30"/>
                <a:gd name="f10" fmla="val 22"/>
                <a:gd name="f11" fmla="val 12"/>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4" name="Freeform 93"/>
            <p:cNvSpPr/>
            <p:nvPr/>
          </p:nvSpPr>
          <p:spPr>
            <a:xfrm>
              <a:off x="5215320" y="4565880"/>
              <a:ext cx="34200" cy="2664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5" name="Freeform 94"/>
            <p:cNvSpPr/>
            <p:nvPr/>
          </p:nvSpPr>
          <p:spPr>
            <a:xfrm>
              <a:off x="5054400" y="4596480"/>
              <a:ext cx="35640" cy="2628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2"/>
                <a:gd name="f14" fmla="val 17"/>
                <a:gd name="f15" fmla="val 8"/>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3" y="f11"/>
                  </a:lnTo>
                  <a:lnTo>
                    <a:pt x="f0" y="f10"/>
                  </a:lnTo>
                  <a:lnTo>
                    <a:pt x="f13"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6" name="Freeform 95"/>
            <p:cNvSpPr/>
            <p:nvPr/>
          </p:nvSpPr>
          <p:spPr>
            <a:xfrm>
              <a:off x="5412960" y="4590000"/>
              <a:ext cx="35640" cy="26280"/>
            </a:xfrm>
            <a:custGeom>
              <a:avLst/>
              <a:gdLst>
                <a:gd name="f0" fmla="val 0"/>
                <a:gd name="f1" fmla="val 56"/>
                <a:gd name="f2" fmla="val 43"/>
                <a:gd name="f3" fmla="val 28"/>
                <a:gd name="f4" fmla="val 38"/>
                <a:gd name="f5" fmla="val 42"/>
                <a:gd name="f6" fmla="val 48"/>
                <a:gd name="f7" fmla="val 37"/>
                <a:gd name="f8" fmla="val 53"/>
                <a:gd name="f9" fmla="val 30"/>
                <a:gd name="f10" fmla="val 21"/>
                <a:gd name="f11" fmla="val 13"/>
                <a:gd name="f12" fmla="val 6"/>
                <a:gd name="f13" fmla="val 1"/>
                <a:gd name="f14" fmla="val 18"/>
                <a:gd name="f15" fmla="val 8"/>
                <a:gd name="f16" fmla="val 3"/>
              </a:gdLst>
              <a:ahLst/>
              <a:cxnLst>
                <a:cxn ang="3cd4">
                  <a:pos x="hc" y="t"/>
                </a:cxn>
                <a:cxn ang="0">
                  <a:pos x="r" y="vc"/>
                </a:cxn>
                <a:cxn ang="cd4">
                  <a:pos x="hc" y="b"/>
                </a:cxn>
                <a:cxn ang="cd2">
                  <a:pos x="l" y="vc"/>
                </a:cxn>
              </a:cxnLst>
              <a:rect l="l" t="t" r="r" b="b"/>
              <a:pathLst>
                <a:path w="56"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7" name="Freeform 96"/>
            <p:cNvSpPr/>
            <p:nvPr/>
          </p:nvSpPr>
          <p:spPr>
            <a:xfrm>
              <a:off x="5125319" y="4042079"/>
              <a:ext cx="299160" cy="125280"/>
            </a:xfrm>
            <a:custGeom>
              <a:avLst/>
              <a:gdLst>
                <a:gd name="f0" fmla="val 0"/>
                <a:gd name="f1" fmla="val 472"/>
                <a:gd name="f2" fmla="val 198"/>
                <a:gd name="f3" fmla="val 197"/>
                <a:gd name="f4" fmla="val 233"/>
              </a:gdLst>
              <a:ahLst/>
              <a:cxnLst>
                <a:cxn ang="3cd4">
                  <a:pos x="hc" y="t"/>
                </a:cxn>
                <a:cxn ang="0">
                  <a:pos x="r" y="vc"/>
                </a:cxn>
                <a:cxn ang="cd4">
                  <a:pos x="hc" y="b"/>
                </a:cxn>
                <a:cxn ang="cd2">
                  <a:pos x="l" y="vc"/>
                </a:cxn>
              </a:cxnLst>
              <a:rect l="l" t="t" r="r" b="b"/>
              <a:pathLst>
                <a:path w="472" h="198">
                  <a:moveTo>
                    <a:pt x="f1" y="f3"/>
                  </a:moveTo>
                  <a:lnTo>
                    <a:pt x="f4" y="f0"/>
                  </a:lnTo>
                  <a:lnTo>
                    <a:pt x="f0" y="f2"/>
                  </a:lnTo>
                  <a:lnTo>
                    <a:pt x="f1"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grpSp>
        <p:nvGrpSpPr>
          <p:cNvPr id="36" name="Group 35"/>
          <p:cNvGrpSpPr/>
          <p:nvPr/>
        </p:nvGrpSpPr>
        <p:grpSpPr>
          <a:xfrm rot="21362447" flipH="1">
            <a:off x="7817554" y="3001191"/>
            <a:ext cx="1218961" cy="941040"/>
            <a:chOff x="7772039" y="4572000"/>
            <a:chExt cx="1218961" cy="941040"/>
          </a:xfrm>
        </p:grpSpPr>
        <p:sp>
          <p:nvSpPr>
            <p:cNvPr id="37" name="Freeform 36"/>
            <p:cNvSpPr/>
            <p:nvPr/>
          </p:nvSpPr>
          <p:spPr>
            <a:xfrm flipH="1">
              <a:off x="8281440" y="4967640"/>
              <a:ext cx="709560" cy="545400"/>
            </a:xfrm>
            <a:custGeom>
              <a:avLst/>
              <a:gdLst>
                <a:gd name="f0" fmla="val 360"/>
                <a:gd name="f1" fmla="val 0"/>
                <a:gd name="f2" fmla="val 1260"/>
                <a:gd name="f3" fmla="val 969"/>
                <a:gd name="f4" fmla="val 126"/>
                <a:gd name="f5" fmla="val 254"/>
                <a:gd name="f6" fmla="val 142"/>
                <a:gd name="f7" fmla="val 239"/>
                <a:gd name="f8" fmla="val 158"/>
                <a:gd name="f9" fmla="val 224"/>
                <a:gd name="f10" fmla="val 173"/>
                <a:gd name="f11" fmla="val 210"/>
                <a:gd name="f12" fmla="val 190"/>
                <a:gd name="f13" fmla="val 196"/>
                <a:gd name="f14" fmla="val 206"/>
                <a:gd name="f15" fmla="val 184"/>
                <a:gd name="f16" fmla="val 223"/>
                <a:gd name="f17" fmla="val 172"/>
                <a:gd name="f18" fmla="val 242"/>
                <a:gd name="f19" fmla="val 163"/>
                <a:gd name="f20" fmla="val 261"/>
                <a:gd name="f21" fmla="val 155"/>
                <a:gd name="f22" fmla="val 252"/>
                <a:gd name="f23" fmla="val 240"/>
                <a:gd name="f24" fmla="val 134"/>
                <a:gd name="f25" fmla="val 227"/>
                <a:gd name="f26" fmla="val 128"/>
                <a:gd name="f27" fmla="val 213"/>
                <a:gd name="f28" fmla="val 125"/>
                <a:gd name="f29" fmla="val 199"/>
                <a:gd name="f30" fmla="val 120"/>
                <a:gd name="f31" fmla="val 185"/>
                <a:gd name="f32" fmla="val 116"/>
                <a:gd name="f33" fmla="val 109"/>
                <a:gd name="f34" fmla="val 161"/>
                <a:gd name="f35" fmla="val 98"/>
                <a:gd name="f36" fmla="val 136"/>
                <a:gd name="f37" fmla="val 76"/>
                <a:gd name="f38" fmla="val 152"/>
                <a:gd name="f39" fmla="val 81"/>
                <a:gd name="f40" fmla="val 168"/>
                <a:gd name="f41" fmla="val 84"/>
                <a:gd name="f42" fmla="val 86"/>
                <a:gd name="f43" fmla="val 214"/>
                <a:gd name="f44" fmla="val 83"/>
                <a:gd name="f45" fmla="val 229"/>
                <a:gd name="f46" fmla="val 80"/>
                <a:gd name="f47" fmla="val 244"/>
                <a:gd name="f48" fmla="val 259"/>
                <a:gd name="f49" fmla="val 71"/>
                <a:gd name="f50" fmla="val 274"/>
                <a:gd name="f51" fmla="val 66"/>
                <a:gd name="f52" fmla="val 288"/>
                <a:gd name="f53" fmla="val 59"/>
                <a:gd name="f54" fmla="val 302"/>
                <a:gd name="f55" fmla="val 52"/>
                <a:gd name="f56" fmla="val 317"/>
                <a:gd name="f57" fmla="val 46"/>
                <a:gd name="f58" fmla="val 331"/>
                <a:gd name="f59" fmla="val 40"/>
                <a:gd name="f60" fmla="val 344"/>
                <a:gd name="f61" fmla="val 33"/>
                <a:gd name="f62" fmla="val 358"/>
                <a:gd name="f63" fmla="val 27"/>
                <a:gd name="f64" fmla="val 372"/>
                <a:gd name="f65" fmla="val 21"/>
                <a:gd name="f66" fmla="val 388"/>
                <a:gd name="f67" fmla="val 15"/>
                <a:gd name="f68" fmla="val 405"/>
                <a:gd name="f69" fmla="val 11"/>
                <a:gd name="f70" fmla="val 423"/>
                <a:gd name="f71" fmla="val 6"/>
                <a:gd name="f72" fmla="val 440"/>
                <a:gd name="f73" fmla="val 4"/>
                <a:gd name="f74" fmla="val 458"/>
                <a:gd name="f75" fmla="val 2"/>
                <a:gd name="f76" fmla="val 476"/>
                <a:gd name="f77" fmla="val 493"/>
                <a:gd name="f78" fmla="val 511"/>
                <a:gd name="f79" fmla="val 3"/>
                <a:gd name="f80" fmla="val 529"/>
                <a:gd name="f81" fmla="val 5"/>
                <a:gd name="f82" fmla="val 546"/>
                <a:gd name="f83" fmla="val 8"/>
                <a:gd name="f84" fmla="val 562"/>
                <a:gd name="f85" fmla="val 13"/>
                <a:gd name="f86" fmla="val 579"/>
                <a:gd name="f87" fmla="val 19"/>
                <a:gd name="f88" fmla="val 594"/>
                <a:gd name="f89" fmla="val 26"/>
                <a:gd name="f90" fmla="val 610"/>
                <a:gd name="f91" fmla="val 34"/>
                <a:gd name="f92" fmla="val 624"/>
                <a:gd name="f93" fmla="val 43"/>
                <a:gd name="f94" fmla="val 638"/>
                <a:gd name="f95" fmla="val 53"/>
                <a:gd name="f96" fmla="val 655"/>
                <a:gd name="f97" fmla="val 58"/>
                <a:gd name="f98" fmla="val 674"/>
                <a:gd name="f99" fmla="val 60"/>
                <a:gd name="f100" fmla="val 692"/>
                <a:gd name="f101" fmla="val 61"/>
                <a:gd name="f102" fmla="val 712"/>
                <a:gd name="f103" fmla="val 63"/>
                <a:gd name="f104" fmla="val 729"/>
                <a:gd name="f105" fmla="val 65"/>
                <a:gd name="f106" fmla="val 746"/>
                <a:gd name="f107" fmla="val 761"/>
                <a:gd name="f108" fmla="val 774"/>
                <a:gd name="f109" fmla="val 94"/>
                <a:gd name="f110" fmla="val 780"/>
                <a:gd name="f111" fmla="val 101"/>
                <a:gd name="f112" fmla="val 785"/>
                <a:gd name="f113" fmla="val 108"/>
                <a:gd name="f114" fmla="val 790"/>
                <a:gd name="f115" fmla="val 796"/>
                <a:gd name="f116" fmla="val 122"/>
                <a:gd name="f117" fmla="val 802"/>
                <a:gd name="f118" fmla="val 808"/>
                <a:gd name="f119" fmla="val 135"/>
                <a:gd name="f120" fmla="val 815"/>
                <a:gd name="f121" fmla="val 140"/>
                <a:gd name="f122" fmla="val 822"/>
                <a:gd name="f123" fmla="val 144"/>
                <a:gd name="f124" fmla="val 835"/>
                <a:gd name="f125" fmla="val 848"/>
                <a:gd name="f126" fmla="val 133"/>
                <a:gd name="f127" fmla="val 858"/>
                <a:gd name="f128" fmla="val 124"/>
                <a:gd name="f129" fmla="val 870"/>
                <a:gd name="f130" fmla="val 114"/>
                <a:gd name="f131" fmla="val 880"/>
                <a:gd name="f132" fmla="val 104"/>
                <a:gd name="f133" fmla="val 890"/>
                <a:gd name="f134" fmla="val 95"/>
                <a:gd name="f135" fmla="val 902"/>
                <a:gd name="f136" fmla="val 87"/>
                <a:gd name="f137" fmla="val 913"/>
                <a:gd name="f138" fmla="val 929"/>
                <a:gd name="f139" fmla="val 79"/>
                <a:gd name="f140" fmla="val 944"/>
                <a:gd name="f141" fmla="val 960"/>
                <a:gd name="f142" fmla="val 975"/>
                <a:gd name="f143" fmla="val 989"/>
                <a:gd name="f144" fmla="val 82"/>
                <a:gd name="f145" fmla="val 1003"/>
                <a:gd name="f146" fmla="val 88"/>
                <a:gd name="f147" fmla="val 1017"/>
                <a:gd name="f148" fmla="val 96"/>
                <a:gd name="f149" fmla="val 1028"/>
                <a:gd name="f150" fmla="val 106"/>
                <a:gd name="f151" fmla="val 1042"/>
                <a:gd name="f152" fmla="val 1051"/>
                <a:gd name="f153" fmla="val 1055"/>
                <a:gd name="f154" fmla="val 166"/>
                <a:gd name="f155" fmla="val 1054"/>
                <a:gd name="f156" fmla="val 189"/>
                <a:gd name="f157" fmla="val 1050"/>
                <a:gd name="f158" fmla="val 202"/>
                <a:gd name="f159" fmla="val 1046"/>
                <a:gd name="f160" fmla="val 215"/>
                <a:gd name="f161" fmla="val 226"/>
                <a:gd name="f162" fmla="val 1045"/>
                <a:gd name="f163" fmla="val 1053"/>
                <a:gd name="f164" fmla="val 262"/>
                <a:gd name="f165" fmla="val 287"/>
                <a:gd name="f166" fmla="val 313"/>
                <a:gd name="f167" fmla="val 1056"/>
                <a:gd name="f168" fmla="val 338"/>
                <a:gd name="f169" fmla="val 1047"/>
                <a:gd name="f170" fmla="val 326"/>
                <a:gd name="f171" fmla="val 1041"/>
                <a:gd name="f172" fmla="val 1035"/>
                <a:gd name="f173" fmla="val 300"/>
                <a:gd name="f174" fmla="val 1030"/>
                <a:gd name="f175" fmla="val 1001"/>
                <a:gd name="f176" fmla="val 992"/>
                <a:gd name="f177" fmla="val 260"/>
                <a:gd name="f178" fmla="val 981"/>
                <a:gd name="f179" fmla="val 264"/>
                <a:gd name="f180" fmla="val 970"/>
                <a:gd name="f181" fmla="val 268"/>
                <a:gd name="f182" fmla="val 959"/>
                <a:gd name="f183" fmla="val 271"/>
                <a:gd name="f184" fmla="val 947"/>
                <a:gd name="f185" fmla="val 272"/>
                <a:gd name="f186" fmla="val 935"/>
                <a:gd name="f187" fmla="val 925"/>
                <a:gd name="f188" fmla="val 270"/>
                <a:gd name="f189" fmla="val 265"/>
                <a:gd name="f190" fmla="val 912"/>
                <a:gd name="f191" fmla="val 286"/>
                <a:gd name="f192" fmla="val 914"/>
                <a:gd name="f193" fmla="val 307"/>
                <a:gd name="f194" fmla="val 917"/>
                <a:gd name="f195" fmla="val 327"/>
                <a:gd name="f196" fmla="val 916"/>
                <a:gd name="f197" fmla="val 348"/>
                <a:gd name="f198" fmla="val 910"/>
                <a:gd name="f199" fmla="val 369"/>
                <a:gd name="f200" fmla="val 901"/>
                <a:gd name="f201" fmla="val 389"/>
                <a:gd name="f202" fmla="val 888"/>
                <a:gd name="f203" fmla="val 406"/>
                <a:gd name="f204" fmla="val 873"/>
                <a:gd name="f205" fmla="val 422"/>
                <a:gd name="f206" fmla="val 856"/>
                <a:gd name="f207" fmla="val 436"/>
                <a:gd name="f208" fmla="val 838"/>
                <a:gd name="f209" fmla="val 447"/>
                <a:gd name="f210" fmla="val 820"/>
                <a:gd name="f211" fmla="val 459"/>
                <a:gd name="f212" fmla="val 468"/>
                <a:gd name="f213" fmla="val 791"/>
                <a:gd name="f214" fmla="val 480"/>
                <a:gd name="f215" fmla="val 783"/>
                <a:gd name="f216" fmla="val 491"/>
                <a:gd name="f217" fmla="val 776"/>
                <a:gd name="f218" fmla="val 505"/>
                <a:gd name="f219" fmla="val 770"/>
                <a:gd name="f220" fmla="val 519"/>
                <a:gd name="f221" fmla="val 777"/>
                <a:gd name="f222" fmla="val 518"/>
                <a:gd name="f223" fmla="val 784"/>
                <a:gd name="f224" fmla="val 515"/>
                <a:gd name="f225" fmla="val 514"/>
                <a:gd name="f226" fmla="val 798"/>
                <a:gd name="f227" fmla="val 512"/>
                <a:gd name="f228" fmla="val 804"/>
                <a:gd name="f229" fmla="val 811"/>
                <a:gd name="f230" fmla="val 508"/>
                <a:gd name="f231" fmla="val 818"/>
                <a:gd name="f232" fmla="val 506"/>
                <a:gd name="f233" fmla="val 825"/>
                <a:gd name="f234" fmla="val 504"/>
                <a:gd name="f235" fmla="val 829"/>
                <a:gd name="f236" fmla="val 497"/>
                <a:gd name="f237" fmla="val 834"/>
                <a:gd name="f238" fmla="val 490"/>
                <a:gd name="f239" fmla="val 482"/>
                <a:gd name="f240" fmla="val 844"/>
                <a:gd name="f241" fmla="val 475"/>
                <a:gd name="f242" fmla="val 849"/>
                <a:gd name="f243" fmla="val 462"/>
                <a:gd name="f244" fmla="val 863"/>
                <a:gd name="f245" fmla="val 871"/>
                <a:gd name="f246" fmla="val 455"/>
                <a:gd name="f247" fmla="val 876"/>
                <a:gd name="f248" fmla="val 454"/>
                <a:gd name="f249" fmla="val 883"/>
                <a:gd name="f250" fmla="val 889"/>
                <a:gd name="f251" fmla="val 895"/>
                <a:gd name="f252" fmla="val 906"/>
                <a:gd name="f253" fmla="val 456"/>
                <a:gd name="f254" fmla="val 461"/>
                <a:gd name="f255" fmla="val 924"/>
                <a:gd name="f256" fmla="val 936"/>
                <a:gd name="f257" fmla="val 946"/>
                <a:gd name="f258" fmla="val 952"/>
                <a:gd name="f259" fmla="val 474"/>
                <a:gd name="f260" fmla="val 466"/>
                <a:gd name="f261" fmla="val 966"/>
                <a:gd name="f262" fmla="val 974"/>
                <a:gd name="f263" fmla="val 453"/>
                <a:gd name="f264" fmla="val 984"/>
                <a:gd name="f265" fmla="val 448"/>
                <a:gd name="f266" fmla="val 993"/>
                <a:gd name="f267" fmla="val 445"/>
                <a:gd name="f268" fmla="val 444"/>
                <a:gd name="f269" fmla="val 1013"/>
                <a:gd name="f270" fmla="val 1018"/>
                <a:gd name="f271" fmla="val 438"/>
                <a:gd name="f272" fmla="val 1023"/>
                <a:gd name="f273" fmla="val 430"/>
                <a:gd name="f274" fmla="val 1034"/>
                <a:gd name="f275" fmla="val 417"/>
                <a:gd name="f276" fmla="val 412"/>
                <a:gd name="f277" fmla="val 1048"/>
                <a:gd name="f278" fmla="val 407"/>
                <a:gd name="f279" fmla="val 404"/>
                <a:gd name="f280" fmla="val 1064"/>
                <a:gd name="f281" fmla="val 401"/>
                <a:gd name="f282" fmla="val 1069"/>
                <a:gd name="f283" fmla="val 400"/>
                <a:gd name="f284" fmla="val 1073"/>
                <a:gd name="f285" fmla="val 1079"/>
                <a:gd name="f286" fmla="val 1084"/>
                <a:gd name="f287" fmla="val 1088"/>
                <a:gd name="f288" fmla="val 1093"/>
                <a:gd name="f289" fmla="val 399"/>
                <a:gd name="f290" fmla="val 1096"/>
                <a:gd name="f291" fmla="val 397"/>
                <a:gd name="f292" fmla="val 1099"/>
                <a:gd name="f293" fmla="val 392"/>
                <a:gd name="f294" fmla="val 1106"/>
                <a:gd name="f295" fmla="val 383"/>
                <a:gd name="f296" fmla="val 1114"/>
                <a:gd name="f297" fmla="val 374"/>
                <a:gd name="f298" fmla="val 1121"/>
                <a:gd name="f299" fmla="val 365"/>
                <a:gd name="f300" fmla="val 1131"/>
                <a:gd name="f301" fmla="val 361"/>
                <a:gd name="f302" fmla="val 1140"/>
                <a:gd name="f303" fmla="val 1149"/>
                <a:gd name="f304" fmla="val 1159"/>
                <a:gd name="f305" fmla="val 1167"/>
                <a:gd name="f306" fmla="val 1176"/>
                <a:gd name="f307" fmla="val 364"/>
                <a:gd name="f308" fmla="val 1184"/>
                <a:gd name="f309" fmla="val 367"/>
                <a:gd name="f310" fmla="val 1191"/>
                <a:gd name="f311" fmla="val 371"/>
                <a:gd name="f312" fmla="val 1199"/>
                <a:gd name="f313" fmla="val 376"/>
                <a:gd name="f314" fmla="val 1201"/>
                <a:gd name="f315" fmla="val 387"/>
                <a:gd name="f316" fmla="val 1207"/>
                <a:gd name="f317" fmla="val 1217"/>
                <a:gd name="f318" fmla="val 410"/>
                <a:gd name="f319" fmla="val 1229"/>
                <a:gd name="f320" fmla="val 421"/>
                <a:gd name="f321" fmla="val 1240"/>
                <a:gd name="f322" fmla="val 431"/>
                <a:gd name="f323" fmla="val 1250"/>
                <a:gd name="f324" fmla="val 443"/>
                <a:gd name="f325" fmla="val 1258"/>
                <a:gd name="f326" fmla="val 467"/>
                <a:gd name="f327" fmla="val 1246"/>
                <a:gd name="f328" fmla="val 470"/>
                <a:gd name="f329" fmla="val 1236"/>
                <a:gd name="f330" fmla="val 1225"/>
                <a:gd name="f331" fmla="val 477"/>
                <a:gd name="f332" fmla="val 1209"/>
                <a:gd name="f333" fmla="val 486"/>
                <a:gd name="f334" fmla="val 1192"/>
                <a:gd name="f335" fmla="val 494"/>
                <a:gd name="f336" fmla="val 1182"/>
                <a:gd name="f337" fmla="val 498"/>
                <a:gd name="f338" fmla="val 1168"/>
                <a:gd name="f339" fmla="val 503"/>
                <a:gd name="f340" fmla="val 1152"/>
                <a:gd name="f341" fmla="val 507"/>
                <a:gd name="f342" fmla="val 1107"/>
                <a:gd name="f343" fmla="val 509"/>
                <a:gd name="f344" fmla="val 1076"/>
                <a:gd name="f345" fmla="val 1040"/>
                <a:gd name="f346" fmla="val 997"/>
                <a:gd name="f347" fmla="val 927"/>
                <a:gd name="f348" fmla="val 918"/>
                <a:gd name="f349" fmla="val 501"/>
                <a:gd name="f350" fmla="val 909"/>
                <a:gd name="f351" fmla="val 899"/>
                <a:gd name="f352" fmla="val 891"/>
                <a:gd name="f353" fmla="val 882"/>
                <a:gd name="f354" fmla="val 866"/>
                <a:gd name="f355" fmla="val 513"/>
                <a:gd name="f356" fmla="val 861"/>
                <a:gd name="f357" fmla="val 523"/>
                <a:gd name="f358" fmla="val 860"/>
                <a:gd name="f359" fmla="val 535"/>
                <a:gd name="f360" fmla="val 864"/>
                <a:gd name="f361" fmla="val 868"/>
                <a:gd name="f362" fmla="val 553"/>
                <a:gd name="f363" fmla="val 875"/>
                <a:gd name="f364" fmla="val 559"/>
                <a:gd name="f365" fmla="val 881"/>
                <a:gd name="f366" fmla="val 565"/>
                <a:gd name="f367" fmla="val 569"/>
                <a:gd name="f368" fmla="val 896"/>
                <a:gd name="f369" fmla="val 573"/>
                <a:gd name="f370" fmla="val 903"/>
                <a:gd name="f371" fmla="val 576"/>
                <a:gd name="f372" fmla="val 911"/>
                <a:gd name="f373" fmla="val 580"/>
                <a:gd name="f374" fmla="val 582"/>
                <a:gd name="f375" fmla="val 905"/>
                <a:gd name="f376" fmla="val 585"/>
                <a:gd name="f377" fmla="val 893"/>
                <a:gd name="f378" fmla="val 587"/>
                <a:gd name="f379" fmla="val 867"/>
                <a:gd name="f380" fmla="val 583"/>
                <a:gd name="f381" fmla="val 855"/>
                <a:gd name="f382" fmla="val 843"/>
                <a:gd name="f383" fmla="val 574"/>
                <a:gd name="f384" fmla="val 833"/>
                <a:gd name="f385" fmla="val 567"/>
                <a:gd name="f386" fmla="val 817"/>
                <a:gd name="f387" fmla="val 810"/>
                <a:gd name="f388" fmla="val 803"/>
                <a:gd name="f389" fmla="val 795"/>
                <a:gd name="f390" fmla="val 788"/>
                <a:gd name="f391" fmla="val 591"/>
                <a:gd name="f392" fmla="val 597"/>
                <a:gd name="f393" fmla="val 772"/>
                <a:gd name="f394" fmla="val 602"/>
                <a:gd name="f395" fmla="val 765"/>
                <a:gd name="f396" fmla="val 607"/>
                <a:gd name="f397" fmla="val 775"/>
                <a:gd name="f398" fmla="val 628"/>
                <a:gd name="f399" fmla="val 648"/>
                <a:gd name="f400" fmla="val 666"/>
                <a:gd name="f401" fmla="val 819"/>
                <a:gd name="f402" fmla="val 685"/>
                <a:gd name="f403" fmla="val 703"/>
                <a:gd name="f404" fmla="val 853"/>
                <a:gd name="f405" fmla="val 719"/>
                <a:gd name="f406" fmla="val 872"/>
                <a:gd name="f407" fmla="val 736"/>
                <a:gd name="f408" fmla="val 752"/>
                <a:gd name="f409" fmla="val 857"/>
                <a:gd name="f410" fmla="val 878"/>
                <a:gd name="f411" fmla="val 879"/>
                <a:gd name="f412" fmla="val 886"/>
                <a:gd name="f413" fmla="val 921"/>
                <a:gd name="f414" fmla="val 919"/>
                <a:gd name="f415" fmla="val 915"/>
                <a:gd name="f416" fmla="val 850"/>
                <a:gd name="f417" fmla="val 840"/>
                <a:gd name="f418" fmla="val 847"/>
                <a:gd name="f419" fmla="val 828"/>
                <a:gd name="f420" fmla="val 827"/>
                <a:gd name="f421" fmla="val 805"/>
                <a:gd name="f422" fmla="val 789"/>
                <a:gd name="f423" fmla="val 794"/>
                <a:gd name="f424" fmla="val 781"/>
                <a:gd name="f425" fmla="val 751"/>
                <a:gd name="f426" fmla="val 779"/>
                <a:gd name="f427" fmla="val 807"/>
                <a:gd name="f428" fmla="val 813"/>
                <a:gd name="f429" fmla="val 887"/>
                <a:gd name="f430" fmla="val 941"/>
                <a:gd name="f431" fmla="val 826"/>
                <a:gd name="f432" fmla="val 963"/>
                <a:gd name="f433" fmla="val 957"/>
                <a:gd name="f434" fmla="val 812"/>
                <a:gd name="f435" fmla="val 945"/>
                <a:gd name="f436" fmla="val 938"/>
                <a:gd name="f437" fmla="val 932"/>
                <a:gd name="f438" fmla="val 926"/>
                <a:gd name="f439" fmla="val 724"/>
                <a:gd name="f440" fmla="val 730"/>
                <a:gd name="f441" fmla="val 830"/>
                <a:gd name="f442" fmla="val 767"/>
                <a:gd name="f443" fmla="val 722"/>
                <a:gd name="f444" fmla="val 706"/>
                <a:gd name="f445" fmla="val 650"/>
                <a:gd name="f446" fmla="val 647"/>
                <a:gd name="f447" fmla="val 701"/>
                <a:gd name="f448" fmla="val 642"/>
                <a:gd name="f449" fmla="val 699"/>
                <a:gd name="f450" fmla="val 696"/>
                <a:gd name="f451" fmla="val 635"/>
                <a:gd name="f452" fmla="val 693"/>
                <a:gd name="f453" fmla="val 689"/>
                <a:gd name="f454" fmla="val 658"/>
                <a:gd name="f455" fmla="val 683"/>
                <a:gd name="f456" fmla="val 668"/>
                <a:gd name="f457" fmla="val 675"/>
                <a:gd name="f458" fmla="val 679"/>
                <a:gd name="f459" fmla="val 688"/>
                <a:gd name="f460" fmla="val 656"/>
                <a:gd name="f461" fmla="val 697"/>
                <a:gd name="f462" fmla="val 646"/>
                <a:gd name="f463" fmla="val 709"/>
                <a:gd name="f464" fmla="val 643"/>
                <a:gd name="f465" fmla="val 698"/>
                <a:gd name="f466" fmla="val 651"/>
                <a:gd name="f467" fmla="val 671"/>
                <a:gd name="f468" fmla="val 639"/>
                <a:gd name="f469" fmla="val 637"/>
                <a:gd name="f470" fmla="val 629"/>
                <a:gd name="f471" fmla="val 621"/>
                <a:gd name="f472" fmla="val 617"/>
                <a:gd name="f473" fmla="val 605"/>
                <a:gd name="f474" fmla="val 589"/>
                <a:gd name="f475" fmla="val 592"/>
                <a:gd name="f476" fmla="val 557"/>
                <a:gd name="f477" fmla="val 570"/>
                <a:gd name="f478" fmla="val 541"/>
                <a:gd name="f479" fmla="val 522"/>
                <a:gd name="f480" fmla="val 492"/>
                <a:gd name="f481" fmla="val 561"/>
                <a:gd name="f482" fmla="val 568"/>
                <a:gd name="f483" fmla="val 435"/>
                <a:gd name="f484" fmla="val 577"/>
                <a:gd name="f485" fmla="val 414"/>
                <a:gd name="f486" fmla="val 554"/>
                <a:gd name="f487" fmla="val 537"/>
                <a:gd name="f488" fmla="val 427"/>
                <a:gd name="f489" fmla="val 428"/>
                <a:gd name="f490" fmla="val 510"/>
                <a:gd name="f491" fmla="val 429"/>
                <a:gd name="f492" fmla="val 502"/>
                <a:gd name="f493" fmla="val 425"/>
                <a:gd name="f494" fmla="val 479"/>
                <a:gd name="f495" fmla="val 472"/>
                <a:gd name="f496" fmla="val 464"/>
                <a:gd name="f497" fmla="val 413"/>
                <a:gd name="f498" fmla="val 457"/>
                <a:gd name="f499" fmla="val 409"/>
                <a:gd name="f500" fmla="val 450"/>
                <a:gd name="f501" fmla="val 441"/>
                <a:gd name="f502" fmla="val 432"/>
                <a:gd name="f503" fmla="val 408"/>
                <a:gd name="f504" fmla="val 395"/>
                <a:gd name="f505" fmla="val 379"/>
                <a:gd name="f506" fmla="val 377"/>
                <a:gd name="f507" fmla="val 393"/>
                <a:gd name="f508" fmla="val 357"/>
                <a:gd name="f509" fmla="val 346"/>
                <a:gd name="f510" fmla="val 402"/>
                <a:gd name="f511" fmla="val 332"/>
                <a:gd name="f512" fmla="val 318"/>
                <a:gd name="f513" fmla="val 305"/>
                <a:gd name="f514" fmla="val 291"/>
                <a:gd name="f515" fmla="val 279"/>
                <a:gd name="f516" fmla="val 267"/>
                <a:gd name="f517" fmla="val 263"/>
                <a:gd name="f518" fmla="val 258"/>
                <a:gd name="f519" fmla="val 384"/>
                <a:gd name="f520" fmla="val 380"/>
                <a:gd name="f521" fmla="val 248"/>
                <a:gd name="f522" fmla="val 236"/>
                <a:gd name="f523" fmla="val 225"/>
                <a:gd name="f524" fmla="val 382"/>
                <a:gd name="f525" fmla="val 385"/>
                <a:gd name="f526" fmla="val 200"/>
                <a:gd name="f527" fmla="val 386"/>
                <a:gd name="f528" fmla="val 176"/>
                <a:gd name="f529" fmla="val 164"/>
                <a:gd name="f530" fmla="val 139"/>
                <a:gd name="f531" fmla="val 105"/>
                <a:gd name="f532" fmla="val 93"/>
                <a:gd name="f533" fmla="val 73"/>
                <a:gd name="f534" fmla="val 353"/>
                <a:gd name="f535" fmla="val 55"/>
                <a:gd name="f536" fmla="val 47"/>
                <a:gd name="f537" fmla="val 339"/>
                <a:gd name="f538" fmla="val 32"/>
                <a:gd name="f539" fmla="val 323"/>
                <a:gd name="f540" fmla="val 25"/>
                <a:gd name="f541" fmla="val 316"/>
                <a:gd name="f542" fmla="val 17"/>
                <a:gd name="f543" fmla="val 309"/>
                <a:gd name="f544" fmla="val 9"/>
                <a:gd name="f545" fmla="val 304"/>
                <a:gd name="f546" fmla="val 296"/>
                <a:gd name="f547" fmla="val 294"/>
                <a:gd name="f548" fmla="val 51"/>
                <a:gd name="f549" fmla="val 67"/>
                <a:gd name="f550" fmla="val 281"/>
                <a:gd name="f551" fmla="val 273"/>
                <a:gd name="f552" fmla="val 113"/>
              </a:gdLst>
              <a:ahLst/>
              <a:cxnLst>
                <a:cxn ang="3cd4">
                  <a:pos x="hc" y="t"/>
                </a:cxn>
                <a:cxn ang="0">
                  <a:pos x="r" y="vc"/>
                </a:cxn>
                <a:cxn ang="cd4">
                  <a:pos x="hc" y="b"/>
                </a:cxn>
                <a:cxn ang="cd2">
                  <a:pos x="l" y="vc"/>
                </a:cxn>
              </a:cxnLst>
              <a:rect l="l" t="t" r="r" b="b"/>
              <a:pathLst>
                <a:path w="1260" h="969">
                  <a:moveTo>
                    <a:pt x="f4" y="f5"/>
                  </a:moveTo>
                  <a:lnTo>
                    <a:pt x="f6" y="f7"/>
                  </a:lnTo>
                  <a:lnTo>
                    <a:pt x="f8" y="f9"/>
                  </a:lnTo>
                  <a:lnTo>
                    <a:pt x="f10" y="f11"/>
                  </a:lnTo>
                  <a:lnTo>
                    <a:pt x="f12" y="f13"/>
                  </a:lnTo>
                  <a:lnTo>
                    <a:pt x="f14" y="f15"/>
                  </a:lnTo>
                  <a:lnTo>
                    <a:pt x="f16" y="f17"/>
                  </a:lnTo>
                  <a:lnTo>
                    <a:pt x="f18" y="f19"/>
                  </a:lnTo>
                  <a:lnTo>
                    <a:pt x="f20" y="f21"/>
                  </a:lnTo>
                  <a:lnTo>
                    <a:pt x="f22" y="f6"/>
                  </a:lnTo>
                  <a:lnTo>
                    <a:pt x="f23" y="f24"/>
                  </a:lnTo>
                  <a:lnTo>
                    <a:pt x="f25" y="f26"/>
                  </a:lnTo>
                  <a:lnTo>
                    <a:pt x="f27" y="f28"/>
                  </a:lnTo>
                  <a:lnTo>
                    <a:pt x="f29" y="f30"/>
                  </a:lnTo>
                  <a:lnTo>
                    <a:pt x="f31" y="f32"/>
                  </a:lnTo>
                  <a:lnTo>
                    <a:pt x="f10" y="f33"/>
                  </a:lnTo>
                  <a:lnTo>
                    <a:pt x="f34" y="f35"/>
                  </a:lnTo>
                  <a:lnTo>
                    <a:pt x="f36" y="f37"/>
                  </a:lnTo>
                  <a:lnTo>
                    <a:pt x="f38" y="f39"/>
                  </a:lnTo>
                  <a:lnTo>
                    <a:pt x="f40" y="f41"/>
                  </a:lnTo>
                  <a:lnTo>
                    <a:pt x="f15" y="f42"/>
                  </a:lnTo>
                  <a:lnTo>
                    <a:pt x="f29" y="f42"/>
                  </a:lnTo>
                  <a:lnTo>
                    <a:pt x="f43" y="f44"/>
                  </a:lnTo>
                  <a:lnTo>
                    <a:pt x="f45" y="f46"/>
                  </a:lnTo>
                  <a:lnTo>
                    <a:pt x="f47" y="f3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1"/>
                  </a:lnTo>
                  <a:lnTo>
                    <a:pt x="f77" y="f75"/>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49"/>
                  </a:lnTo>
                  <a:lnTo>
                    <a:pt x="f107" y="f46"/>
                  </a:lnTo>
                  <a:lnTo>
                    <a:pt x="f108" y="f109"/>
                  </a:lnTo>
                  <a:lnTo>
                    <a:pt x="f110" y="f111"/>
                  </a:lnTo>
                  <a:lnTo>
                    <a:pt x="f112" y="f113"/>
                  </a:lnTo>
                  <a:lnTo>
                    <a:pt x="f114" y="f32"/>
                  </a:lnTo>
                  <a:lnTo>
                    <a:pt x="f115" y="f116"/>
                  </a:lnTo>
                  <a:lnTo>
                    <a:pt x="f117" y="f26"/>
                  </a:lnTo>
                  <a:lnTo>
                    <a:pt x="f118" y="f119"/>
                  </a:lnTo>
                  <a:lnTo>
                    <a:pt x="f120" y="f121"/>
                  </a:lnTo>
                  <a:lnTo>
                    <a:pt x="f122" y="f123"/>
                  </a:lnTo>
                  <a:lnTo>
                    <a:pt x="f124" y="f121"/>
                  </a:lnTo>
                  <a:lnTo>
                    <a:pt x="f125" y="f126"/>
                  </a:lnTo>
                  <a:lnTo>
                    <a:pt x="f127" y="f128"/>
                  </a:lnTo>
                  <a:lnTo>
                    <a:pt x="f129" y="f130"/>
                  </a:lnTo>
                  <a:lnTo>
                    <a:pt x="f131" y="f132"/>
                  </a:lnTo>
                  <a:lnTo>
                    <a:pt x="f133" y="f134"/>
                  </a:lnTo>
                  <a:lnTo>
                    <a:pt x="f135" y="f136"/>
                  </a:lnTo>
                  <a:lnTo>
                    <a:pt x="f137" y="f39"/>
                  </a:lnTo>
                  <a:lnTo>
                    <a:pt x="f138" y="f139"/>
                  </a:lnTo>
                  <a:lnTo>
                    <a:pt x="f140" y="f37"/>
                  </a:lnTo>
                  <a:lnTo>
                    <a:pt x="f141" y="f37"/>
                  </a:lnTo>
                  <a:lnTo>
                    <a:pt x="f142" y="f139"/>
                  </a:lnTo>
                  <a:lnTo>
                    <a:pt x="f143" y="f144"/>
                  </a:lnTo>
                  <a:lnTo>
                    <a:pt x="f145" y="f146"/>
                  </a:lnTo>
                  <a:lnTo>
                    <a:pt x="f147" y="f148"/>
                  </a:lnTo>
                  <a:lnTo>
                    <a:pt x="f149" y="f150"/>
                  </a:lnTo>
                  <a:lnTo>
                    <a:pt x="f151" y="f128"/>
                  </a:lnTo>
                  <a:lnTo>
                    <a:pt x="f152" y="f123"/>
                  </a:lnTo>
                  <a:lnTo>
                    <a:pt x="f153" y="f154"/>
                  </a:lnTo>
                  <a:lnTo>
                    <a:pt x="f155" y="f156"/>
                  </a:lnTo>
                  <a:lnTo>
                    <a:pt x="f157" y="f158"/>
                  </a:lnTo>
                  <a:lnTo>
                    <a:pt x="f159" y="f160"/>
                  </a:lnTo>
                  <a:lnTo>
                    <a:pt x="f151" y="f161"/>
                  </a:lnTo>
                  <a:lnTo>
                    <a:pt x="f162" y="f23"/>
                  </a:lnTo>
                  <a:lnTo>
                    <a:pt x="f163" y="f164"/>
                  </a:lnTo>
                  <a:lnTo>
                    <a:pt x="f153" y="f165"/>
                  </a:lnTo>
                  <a:lnTo>
                    <a:pt x="f155" y="f166"/>
                  </a:lnTo>
                  <a:lnTo>
                    <a:pt x="f167" y="f168"/>
                  </a:lnTo>
                  <a:lnTo>
                    <a:pt x="f169" y="f170"/>
                  </a:lnTo>
                  <a:lnTo>
                    <a:pt x="f171" y="f166"/>
                  </a:lnTo>
                  <a:lnTo>
                    <a:pt x="f172" y="f173"/>
                  </a:lnTo>
                  <a:lnTo>
                    <a:pt x="f174" y="f165"/>
                  </a:lnTo>
                  <a:lnTo>
                    <a:pt x="f175" y="f5"/>
                  </a:lnTo>
                  <a:lnTo>
                    <a:pt x="f176" y="f177"/>
                  </a:lnTo>
                  <a:lnTo>
                    <a:pt x="f178" y="f179"/>
                  </a:lnTo>
                  <a:lnTo>
                    <a:pt x="f180" y="f181"/>
                  </a:lnTo>
                  <a:lnTo>
                    <a:pt x="f182" y="f183"/>
                  </a:lnTo>
                  <a:lnTo>
                    <a:pt x="f184" y="f185"/>
                  </a:lnTo>
                  <a:lnTo>
                    <a:pt x="f186" y="f183"/>
                  </a:lnTo>
                  <a:lnTo>
                    <a:pt x="f187" y="f188"/>
                  </a:lnTo>
                  <a:lnTo>
                    <a:pt x="f137" y="f189"/>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117" y="f212"/>
                  </a:lnTo>
                  <a:lnTo>
                    <a:pt x="f213" y="f214"/>
                  </a:lnTo>
                  <a:lnTo>
                    <a:pt x="f215" y="f216"/>
                  </a:lnTo>
                  <a:lnTo>
                    <a:pt x="f217" y="f218"/>
                  </a:lnTo>
                  <a:lnTo>
                    <a:pt x="f219" y="f220"/>
                  </a:lnTo>
                  <a:lnTo>
                    <a:pt x="f221" y="f222"/>
                  </a:lnTo>
                  <a:lnTo>
                    <a:pt x="f223" y="f224"/>
                  </a:lnTo>
                  <a:lnTo>
                    <a:pt x="f213" y="f225"/>
                  </a:lnTo>
                  <a:lnTo>
                    <a:pt x="f226" y="f227"/>
                  </a:lnTo>
                  <a:lnTo>
                    <a:pt x="f228" y="f78"/>
                  </a:lnTo>
                  <a:lnTo>
                    <a:pt x="f229" y="f230"/>
                  </a:lnTo>
                  <a:lnTo>
                    <a:pt x="f231" y="f232"/>
                  </a:lnTo>
                  <a:lnTo>
                    <a:pt x="f233" y="f234"/>
                  </a:lnTo>
                  <a:lnTo>
                    <a:pt x="f235" y="f236"/>
                  </a:lnTo>
                  <a:lnTo>
                    <a:pt x="f237" y="f238"/>
                  </a:lnTo>
                  <a:lnTo>
                    <a:pt x="f208" y="f239"/>
                  </a:lnTo>
                  <a:lnTo>
                    <a:pt x="f240" y="f241"/>
                  </a:lnTo>
                  <a:lnTo>
                    <a:pt x="f242" y="f212"/>
                  </a:lnTo>
                  <a:lnTo>
                    <a:pt x="f206" y="f243"/>
                  </a:lnTo>
                  <a:lnTo>
                    <a:pt x="f244" y="f74"/>
                  </a:lnTo>
                  <a:lnTo>
                    <a:pt x="f245" y="f246"/>
                  </a:lnTo>
                  <a:lnTo>
                    <a:pt x="f247" y="f248"/>
                  </a:lnTo>
                  <a:lnTo>
                    <a:pt x="f249" y="f248"/>
                  </a:lnTo>
                  <a:lnTo>
                    <a:pt x="f250" y="f248"/>
                  </a:lnTo>
                  <a:lnTo>
                    <a:pt x="f251" y="f248"/>
                  </a:lnTo>
                  <a:lnTo>
                    <a:pt x="f200" y="f246"/>
                  </a:lnTo>
                  <a:lnTo>
                    <a:pt x="f252" y="f253"/>
                  </a:lnTo>
                  <a:lnTo>
                    <a:pt x="f190" y="f211"/>
                  </a:lnTo>
                  <a:lnTo>
                    <a:pt x="f194" y="f254"/>
                  </a:lnTo>
                  <a:lnTo>
                    <a:pt x="f255" y="f212"/>
                  </a:lnTo>
                  <a:lnTo>
                    <a:pt x="f138" y="f76"/>
                  </a:lnTo>
                  <a:lnTo>
                    <a:pt x="f256" y="f239"/>
                  </a:lnTo>
                  <a:lnTo>
                    <a:pt x="f257" y="f239"/>
                  </a:lnTo>
                  <a:lnTo>
                    <a:pt x="f258" y="f259"/>
                  </a:lnTo>
                  <a:lnTo>
                    <a:pt x="f182" y="f260"/>
                  </a:lnTo>
                  <a:lnTo>
                    <a:pt x="f261" y="f211"/>
                  </a:lnTo>
                  <a:lnTo>
                    <a:pt x="f262" y="f263"/>
                  </a:lnTo>
                  <a:lnTo>
                    <a:pt x="f264" y="f265"/>
                  </a:lnTo>
                  <a:lnTo>
                    <a:pt x="f266" y="f267"/>
                  </a:lnTo>
                  <a:lnTo>
                    <a:pt x="f145" y="f268"/>
                  </a:lnTo>
                  <a:lnTo>
                    <a:pt x="f269" y="f267"/>
                  </a:lnTo>
                  <a:lnTo>
                    <a:pt x="f270" y="f271"/>
                  </a:lnTo>
                  <a:lnTo>
                    <a:pt x="f272" y="f273"/>
                  </a:lnTo>
                  <a:lnTo>
                    <a:pt x="f149" y="f70"/>
                  </a:lnTo>
                  <a:lnTo>
                    <a:pt x="f274" y="f275"/>
                  </a:lnTo>
                  <a:lnTo>
                    <a:pt x="f171" y="f276"/>
                  </a:lnTo>
                  <a:lnTo>
                    <a:pt x="f277" y="f278"/>
                  </a:lnTo>
                  <a:lnTo>
                    <a:pt x="f167" y="f279"/>
                  </a:lnTo>
                  <a:lnTo>
                    <a:pt x="f280" y="f281"/>
                  </a:lnTo>
                  <a:lnTo>
                    <a:pt x="f282" y="f283"/>
                  </a:lnTo>
                  <a:lnTo>
                    <a:pt x="f284" y="f283"/>
                  </a:lnTo>
                  <a:lnTo>
                    <a:pt x="f285" y="f283"/>
                  </a:lnTo>
                  <a:lnTo>
                    <a:pt x="f286" y="f283"/>
                  </a:lnTo>
                  <a:lnTo>
                    <a:pt x="f287" y="f283"/>
                  </a:lnTo>
                  <a:lnTo>
                    <a:pt x="f288" y="f289"/>
                  </a:lnTo>
                  <a:lnTo>
                    <a:pt x="f290" y="f291"/>
                  </a:lnTo>
                  <a:lnTo>
                    <a:pt x="f292" y="f293"/>
                  </a:lnTo>
                  <a:lnTo>
                    <a:pt x="f294" y="f295"/>
                  </a:lnTo>
                  <a:lnTo>
                    <a:pt x="f296" y="f297"/>
                  </a:lnTo>
                  <a:lnTo>
                    <a:pt x="f298" y="f299"/>
                  </a:lnTo>
                  <a:lnTo>
                    <a:pt x="f300" y="f301"/>
                  </a:lnTo>
                  <a:lnTo>
                    <a:pt x="f302" y="f0"/>
                  </a:lnTo>
                  <a:lnTo>
                    <a:pt x="f303" y="f0"/>
                  </a:lnTo>
                  <a:lnTo>
                    <a:pt x="f304" y="f0"/>
                  </a:lnTo>
                  <a:lnTo>
                    <a:pt x="f305" y="f301"/>
                  </a:lnTo>
                  <a:lnTo>
                    <a:pt x="f306" y="f307"/>
                  </a:lnTo>
                  <a:lnTo>
                    <a:pt x="f308" y="f309"/>
                  </a:lnTo>
                  <a:lnTo>
                    <a:pt x="f310" y="f311"/>
                  </a:lnTo>
                  <a:lnTo>
                    <a:pt x="f312" y="f313"/>
                  </a:lnTo>
                  <a:lnTo>
                    <a:pt x="f314" y="f315"/>
                  </a:lnTo>
                  <a:lnTo>
                    <a:pt x="f316" y="f289"/>
                  </a:lnTo>
                  <a:lnTo>
                    <a:pt x="f317" y="f318"/>
                  </a:lnTo>
                  <a:lnTo>
                    <a:pt x="f319" y="f320"/>
                  </a:lnTo>
                  <a:lnTo>
                    <a:pt x="f321" y="f322"/>
                  </a:lnTo>
                  <a:lnTo>
                    <a:pt x="f323" y="f324"/>
                  </a:lnTo>
                  <a:lnTo>
                    <a:pt x="f325" y="f248"/>
                  </a:lnTo>
                  <a:lnTo>
                    <a:pt x="f2" y="f326"/>
                  </a:lnTo>
                  <a:lnTo>
                    <a:pt x="f327" y="f328"/>
                  </a:lnTo>
                  <a:lnTo>
                    <a:pt x="f329" y="f259"/>
                  </a:lnTo>
                  <a:lnTo>
                    <a:pt x="f330" y="f331"/>
                  </a:lnTo>
                  <a:lnTo>
                    <a:pt x="f317" y="f239"/>
                  </a:lnTo>
                  <a:lnTo>
                    <a:pt x="f332" y="f333"/>
                  </a:lnTo>
                  <a:lnTo>
                    <a:pt x="f314" y="f238"/>
                  </a:lnTo>
                  <a:lnTo>
                    <a:pt x="f334" y="f335"/>
                  </a:lnTo>
                  <a:lnTo>
                    <a:pt x="f336" y="f337"/>
                  </a:lnTo>
                  <a:lnTo>
                    <a:pt x="f338" y="f339"/>
                  </a:lnTo>
                  <a:lnTo>
                    <a:pt x="f340" y="f218"/>
                  </a:lnTo>
                  <a:lnTo>
                    <a:pt x="f300" y="f341"/>
                  </a:lnTo>
                  <a:lnTo>
                    <a:pt x="f342" y="f343"/>
                  </a:lnTo>
                  <a:lnTo>
                    <a:pt x="f344" y="f78"/>
                  </a:lnTo>
                  <a:lnTo>
                    <a:pt x="f345" y="f343"/>
                  </a:lnTo>
                  <a:lnTo>
                    <a:pt x="f346" y="f230"/>
                  </a:lnTo>
                  <a:lnTo>
                    <a:pt x="f184" y="f232"/>
                  </a:lnTo>
                  <a:lnTo>
                    <a:pt x="f256" y="f230"/>
                  </a:lnTo>
                  <a:lnTo>
                    <a:pt x="f347" y="f232"/>
                  </a:lnTo>
                  <a:lnTo>
                    <a:pt x="f348" y="f349"/>
                  </a:lnTo>
                  <a:lnTo>
                    <a:pt x="f350" y="f236"/>
                  </a:lnTo>
                  <a:lnTo>
                    <a:pt x="f351" y="f77"/>
                  </a:lnTo>
                  <a:lnTo>
                    <a:pt x="f352" y="f216"/>
                  </a:lnTo>
                  <a:lnTo>
                    <a:pt x="f353" y="f335"/>
                  </a:lnTo>
                  <a:lnTo>
                    <a:pt x="f204" y="f339"/>
                  </a:lnTo>
                  <a:lnTo>
                    <a:pt x="f354" y="f355"/>
                  </a:lnTo>
                  <a:lnTo>
                    <a:pt x="f356" y="f357"/>
                  </a:lnTo>
                  <a:lnTo>
                    <a:pt x="f358" y="f359"/>
                  </a:lnTo>
                  <a:lnTo>
                    <a:pt x="f360" y="f82"/>
                  </a:lnTo>
                  <a:lnTo>
                    <a:pt x="f361" y="f362"/>
                  </a:lnTo>
                  <a:lnTo>
                    <a:pt x="f363" y="f364"/>
                  </a:lnTo>
                  <a:lnTo>
                    <a:pt x="f365" y="f366"/>
                  </a:lnTo>
                  <a:lnTo>
                    <a:pt x="f202" y="f367"/>
                  </a:lnTo>
                  <a:lnTo>
                    <a:pt x="f368" y="f369"/>
                  </a:lnTo>
                  <a:lnTo>
                    <a:pt x="f370" y="f371"/>
                  </a:lnTo>
                  <a:lnTo>
                    <a:pt x="f372" y="f373"/>
                  </a:lnTo>
                  <a:lnTo>
                    <a:pt x="f348" y="f374"/>
                  </a:lnTo>
                  <a:lnTo>
                    <a:pt x="f375" y="f376"/>
                  </a:lnTo>
                  <a:lnTo>
                    <a:pt x="f377" y="f378"/>
                  </a:lnTo>
                  <a:lnTo>
                    <a:pt x="f131" y="f376"/>
                  </a:lnTo>
                  <a:lnTo>
                    <a:pt x="f379" y="f380"/>
                  </a:lnTo>
                  <a:lnTo>
                    <a:pt x="f381" y="f86"/>
                  </a:lnTo>
                  <a:lnTo>
                    <a:pt x="f382" y="f383"/>
                  </a:lnTo>
                  <a:lnTo>
                    <a:pt x="f384" y="f385"/>
                  </a:lnTo>
                  <a:lnTo>
                    <a:pt x="f122" y="f364"/>
                  </a:lnTo>
                  <a:lnTo>
                    <a:pt x="f386" y="f385"/>
                  </a:lnTo>
                  <a:lnTo>
                    <a:pt x="f387" y="f383"/>
                  </a:lnTo>
                  <a:lnTo>
                    <a:pt x="f388" y="f373"/>
                  </a:lnTo>
                  <a:lnTo>
                    <a:pt x="f389" y="f376"/>
                  </a:lnTo>
                  <a:lnTo>
                    <a:pt x="f390" y="f391"/>
                  </a:lnTo>
                  <a:lnTo>
                    <a:pt x="f110" y="f392"/>
                  </a:lnTo>
                  <a:lnTo>
                    <a:pt x="f393" y="f394"/>
                  </a:lnTo>
                  <a:lnTo>
                    <a:pt x="f395" y="f396"/>
                  </a:lnTo>
                  <a:lnTo>
                    <a:pt x="f397" y="f398"/>
                  </a:lnTo>
                  <a:lnTo>
                    <a:pt x="f390" y="f399"/>
                  </a:lnTo>
                  <a:lnTo>
                    <a:pt x="f388" y="f400"/>
                  </a:lnTo>
                  <a:lnTo>
                    <a:pt x="f401" y="f402"/>
                  </a:lnTo>
                  <a:lnTo>
                    <a:pt x="f124" y="f403"/>
                  </a:lnTo>
                  <a:lnTo>
                    <a:pt x="f404" y="f405"/>
                  </a:lnTo>
                  <a:lnTo>
                    <a:pt x="f406" y="f407"/>
                  </a:lnTo>
                  <a:lnTo>
                    <a:pt x="f133" y="f408"/>
                  </a:lnTo>
                  <a:lnTo>
                    <a:pt x="f363" y="f124"/>
                  </a:lnTo>
                  <a:lnTo>
                    <a:pt x="f247" y="f409"/>
                  </a:lnTo>
                  <a:lnTo>
                    <a:pt x="f410" y="f411"/>
                  </a:lnTo>
                  <a:lnTo>
                    <a:pt x="f131" y="f200"/>
                  </a:lnTo>
                  <a:lnTo>
                    <a:pt x="f412" y="f413"/>
                  </a:lnTo>
                  <a:lnTo>
                    <a:pt x="f131" y="f414"/>
                  </a:lnTo>
                  <a:lnTo>
                    <a:pt x="f247" y="f415"/>
                  </a:lnTo>
                  <a:lnTo>
                    <a:pt x="f204" y="f198"/>
                  </a:lnTo>
                  <a:lnTo>
                    <a:pt x="f245" y="f252"/>
                  </a:lnTo>
                  <a:lnTo>
                    <a:pt x="f358" y="f412"/>
                  </a:lnTo>
                  <a:lnTo>
                    <a:pt x="f416" y="f354"/>
                  </a:lnTo>
                  <a:lnTo>
                    <a:pt x="f417" y="f418"/>
                  </a:lnTo>
                  <a:lnTo>
                    <a:pt x="f419" y="f420"/>
                  </a:lnTo>
                  <a:lnTo>
                    <a:pt x="f386" y="f118"/>
                  </a:lnTo>
                  <a:lnTo>
                    <a:pt x="f421" y="f422"/>
                  </a:lnTo>
                  <a:lnTo>
                    <a:pt x="f423" y="f219"/>
                  </a:lnTo>
                  <a:lnTo>
                    <a:pt x="f424" y="f425"/>
                  </a:lnTo>
                  <a:lnTo>
                    <a:pt x="f112" y="f426"/>
                  </a:lnTo>
                  <a:lnTo>
                    <a:pt x="f213" y="f427"/>
                  </a:lnTo>
                  <a:lnTo>
                    <a:pt x="f226" y="f384"/>
                  </a:lnTo>
                  <a:lnTo>
                    <a:pt x="f421" y="f356"/>
                  </a:lnTo>
                  <a:lnTo>
                    <a:pt x="f428" y="f429"/>
                  </a:lnTo>
                  <a:lnTo>
                    <a:pt x="f210" y="f415"/>
                  </a:lnTo>
                  <a:lnTo>
                    <a:pt x="f420" y="f430"/>
                  </a:lnTo>
                  <a:lnTo>
                    <a:pt x="f237" y="f3"/>
                  </a:lnTo>
                  <a:lnTo>
                    <a:pt x="f431" y="f432"/>
                  </a:lnTo>
                  <a:lnTo>
                    <a:pt x="f401" y="f433"/>
                  </a:lnTo>
                  <a:lnTo>
                    <a:pt x="f434" y="f258"/>
                  </a:lnTo>
                  <a:lnTo>
                    <a:pt x="f421" y="f435"/>
                  </a:lnTo>
                  <a:lnTo>
                    <a:pt x="f226" y="f436"/>
                  </a:lnTo>
                  <a:lnTo>
                    <a:pt x="f213" y="f437"/>
                  </a:lnTo>
                  <a:lnTo>
                    <a:pt x="f223" y="f438"/>
                  </a:lnTo>
                  <a:lnTo>
                    <a:pt x="f217" y="f413"/>
                  </a:lnTo>
                  <a:lnTo>
                    <a:pt x="f439" y="f133"/>
                  </a:lnTo>
                  <a:lnTo>
                    <a:pt x="f440" y="f441"/>
                  </a:lnTo>
                  <a:lnTo>
                    <a:pt x="f440" y="f442"/>
                  </a:lnTo>
                  <a:lnTo>
                    <a:pt x="f443" y="f444"/>
                  </a:lnTo>
                  <a:lnTo>
                    <a:pt x="f444" y="f445"/>
                  </a:lnTo>
                  <a:lnTo>
                    <a:pt x="f403" y="f446"/>
                  </a:lnTo>
                  <a:lnTo>
                    <a:pt x="f447" y="f448"/>
                  </a:lnTo>
                  <a:lnTo>
                    <a:pt x="f449" y="f94"/>
                  </a:lnTo>
                  <a:lnTo>
                    <a:pt x="f450" y="f451"/>
                  </a:lnTo>
                  <a:lnTo>
                    <a:pt x="f452" y="f446"/>
                  </a:lnTo>
                  <a:lnTo>
                    <a:pt x="f453" y="f454"/>
                  </a:lnTo>
                  <a:lnTo>
                    <a:pt x="f455" y="f456"/>
                  </a:lnTo>
                  <a:lnTo>
                    <a:pt x="f457" y="f458"/>
                  </a:lnTo>
                  <a:lnTo>
                    <a:pt x="f400" y="f459"/>
                  </a:lnTo>
                  <a:lnTo>
                    <a:pt x="f460" y="f461"/>
                  </a:lnTo>
                  <a:lnTo>
                    <a:pt x="f462" y="f403"/>
                  </a:lnTo>
                  <a:lnTo>
                    <a:pt x="f451" y="f463"/>
                  </a:lnTo>
                  <a:lnTo>
                    <a:pt x="f464" y="f465"/>
                  </a:lnTo>
                  <a:lnTo>
                    <a:pt x="f399" y="f402"/>
                  </a:lnTo>
                  <a:lnTo>
                    <a:pt x="f466" y="f467"/>
                  </a:lnTo>
                  <a:lnTo>
                    <a:pt x="f446" y="f460"/>
                  </a:lnTo>
                  <a:lnTo>
                    <a:pt x="f468" y="f469"/>
                  </a:lnTo>
                  <a:lnTo>
                    <a:pt x="f470" y="f471"/>
                  </a:lnTo>
                  <a:lnTo>
                    <a:pt x="f472" y="f473"/>
                  </a:lnTo>
                  <a:lnTo>
                    <a:pt x="f473" y="f474"/>
                  </a:lnTo>
                  <a:lnTo>
                    <a:pt x="f475" y="f369"/>
                  </a:lnTo>
                  <a:lnTo>
                    <a:pt x="f373" y="f476"/>
                  </a:lnTo>
                  <a:lnTo>
                    <a:pt x="f477" y="f478"/>
                  </a:lnTo>
                  <a:lnTo>
                    <a:pt x="f84" y="f479"/>
                  </a:lnTo>
                  <a:lnTo>
                    <a:pt x="f364" y="f480"/>
                  </a:lnTo>
                  <a:lnTo>
                    <a:pt x="f481" y="f243"/>
                  </a:lnTo>
                  <a:lnTo>
                    <a:pt x="f482" y="f483"/>
                  </a:lnTo>
                  <a:lnTo>
                    <a:pt x="f484" y="f278"/>
                  </a:lnTo>
                  <a:lnTo>
                    <a:pt x="f367" y="f318"/>
                  </a:lnTo>
                  <a:lnTo>
                    <a:pt x="f481" y="f485"/>
                  </a:lnTo>
                  <a:lnTo>
                    <a:pt x="f486" y="f275"/>
                  </a:lnTo>
                  <a:lnTo>
                    <a:pt x="f82" y="f320"/>
                  </a:lnTo>
                  <a:lnTo>
                    <a:pt x="f487" y="f70"/>
                  </a:lnTo>
                  <a:lnTo>
                    <a:pt x="f80" y="f488"/>
                  </a:lnTo>
                  <a:lnTo>
                    <a:pt x="f220" y="f489"/>
                  </a:lnTo>
                  <a:lnTo>
                    <a:pt x="f490" y="f491"/>
                  </a:lnTo>
                  <a:lnTo>
                    <a:pt x="f492" y="f491"/>
                  </a:lnTo>
                  <a:lnTo>
                    <a:pt x="f335" y="f489"/>
                  </a:lnTo>
                  <a:lnTo>
                    <a:pt x="f333" y="f493"/>
                  </a:lnTo>
                  <a:lnTo>
                    <a:pt x="f494" y="f205"/>
                  </a:lnTo>
                  <a:lnTo>
                    <a:pt x="f495" y="f275"/>
                  </a:lnTo>
                  <a:lnTo>
                    <a:pt x="f496" y="f497"/>
                  </a:lnTo>
                  <a:lnTo>
                    <a:pt x="f498" y="f499"/>
                  </a:lnTo>
                  <a:lnTo>
                    <a:pt x="f500" y="f68"/>
                  </a:lnTo>
                  <a:lnTo>
                    <a:pt x="f501" y="f278"/>
                  </a:lnTo>
                  <a:lnTo>
                    <a:pt x="f502" y="f503"/>
                  </a:lnTo>
                  <a:lnTo>
                    <a:pt x="f70" y="f499"/>
                  </a:lnTo>
                  <a:lnTo>
                    <a:pt x="f497" y="f499"/>
                  </a:lnTo>
                  <a:lnTo>
                    <a:pt x="f279" y="f499"/>
                  </a:lnTo>
                  <a:lnTo>
                    <a:pt x="f504" y="f278"/>
                  </a:lnTo>
                  <a:lnTo>
                    <a:pt x="f315" y="f68"/>
                  </a:lnTo>
                  <a:lnTo>
                    <a:pt x="f505" y="f283"/>
                  </a:lnTo>
                  <a:lnTo>
                    <a:pt x="f506" y="f289"/>
                  </a:lnTo>
                  <a:lnTo>
                    <a:pt x="f297" y="f291"/>
                  </a:lnTo>
                  <a:lnTo>
                    <a:pt x="f311" y="f504"/>
                  </a:lnTo>
                  <a:lnTo>
                    <a:pt x="f199" y="f507"/>
                  </a:lnTo>
                  <a:lnTo>
                    <a:pt x="f508" y="f289"/>
                  </a:lnTo>
                  <a:lnTo>
                    <a:pt x="f509" y="f510"/>
                  </a:lnTo>
                  <a:lnTo>
                    <a:pt x="f511" y="f203"/>
                  </a:lnTo>
                  <a:lnTo>
                    <a:pt x="f512" y="f203"/>
                  </a:lnTo>
                  <a:lnTo>
                    <a:pt x="f513" y="f203"/>
                  </a:lnTo>
                  <a:lnTo>
                    <a:pt x="f514" y="f279"/>
                  </a:lnTo>
                  <a:lnTo>
                    <a:pt x="f515" y="f289"/>
                  </a:lnTo>
                  <a:lnTo>
                    <a:pt x="f516" y="f293"/>
                  </a:lnTo>
                  <a:lnTo>
                    <a:pt x="f517" y="f201"/>
                  </a:lnTo>
                  <a:lnTo>
                    <a:pt x="f518" y="f519"/>
                  </a:lnTo>
                  <a:lnTo>
                    <a:pt x="f22" y="f520"/>
                  </a:lnTo>
                  <a:lnTo>
                    <a:pt x="f521" y="f313"/>
                  </a:lnTo>
                  <a:lnTo>
                    <a:pt x="f522" y="f505"/>
                  </a:lnTo>
                  <a:lnTo>
                    <a:pt x="f523" y="f524"/>
                  </a:lnTo>
                  <a:lnTo>
                    <a:pt x="f27" y="f525"/>
                  </a:lnTo>
                  <a:lnTo>
                    <a:pt x="f526" y="f527"/>
                  </a:lnTo>
                  <a:lnTo>
                    <a:pt x="f156" y="f315"/>
                  </a:lnTo>
                  <a:lnTo>
                    <a:pt x="f528" y="f201"/>
                  </a:lnTo>
                  <a:lnTo>
                    <a:pt x="f529" y="f201"/>
                  </a:lnTo>
                  <a:lnTo>
                    <a:pt x="f38" y="f315"/>
                  </a:lnTo>
                  <a:lnTo>
                    <a:pt x="f530" y="f527"/>
                  </a:lnTo>
                  <a:lnTo>
                    <a:pt x="f26" y="f519"/>
                  </a:lnTo>
                  <a:lnTo>
                    <a:pt x="f32" y="f520"/>
                  </a:lnTo>
                  <a:lnTo>
                    <a:pt x="f531" y="f506"/>
                  </a:lnTo>
                  <a:lnTo>
                    <a:pt x="f532" y="f64"/>
                  </a:lnTo>
                  <a:lnTo>
                    <a:pt x="f44" y="f309"/>
                  </a:lnTo>
                  <a:lnTo>
                    <a:pt x="f533" y="f0"/>
                  </a:lnTo>
                  <a:lnTo>
                    <a:pt x="f103" y="f534"/>
                  </a:lnTo>
                  <a:lnTo>
                    <a:pt x="f535" y="f509"/>
                  </a:lnTo>
                  <a:lnTo>
                    <a:pt x="f536" y="f537"/>
                  </a:lnTo>
                  <a:lnTo>
                    <a:pt x="f59" y="f58"/>
                  </a:lnTo>
                  <a:lnTo>
                    <a:pt x="f538" y="f539"/>
                  </a:lnTo>
                  <a:lnTo>
                    <a:pt x="f540" y="f541"/>
                  </a:lnTo>
                  <a:lnTo>
                    <a:pt x="f542" y="f543"/>
                  </a:lnTo>
                  <a:lnTo>
                    <a:pt x="f544" y="f545"/>
                  </a:lnTo>
                  <a:lnTo>
                    <a:pt x="f1" y="f173"/>
                  </a:lnTo>
                  <a:lnTo>
                    <a:pt x="f542" y="f546"/>
                  </a:lnTo>
                  <a:lnTo>
                    <a:pt x="f61" y="f547"/>
                  </a:lnTo>
                  <a:lnTo>
                    <a:pt x="f548" y="f514"/>
                  </a:lnTo>
                  <a:lnTo>
                    <a:pt x="f549" y="f191"/>
                  </a:lnTo>
                  <a:lnTo>
                    <a:pt x="f44" y="f550"/>
                  </a:lnTo>
                  <a:lnTo>
                    <a:pt x="f35" y="f551"/>
                  </a:lnTo>
                  <a:lnTo>
                    <a:pt x="f552" y="f189"/>
                  </a:lnTo>
                  <a:lnTo>
                    <a:pt x="f4" y="f5"/>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8" name="Freeform 37"/>
            <p:cNvSpPr/>
            <p:nvPr/>
          </p:nvSpPr>
          <p:spPr>
            <a:xfrm flipH="1">
              <a:off x="8518680" y="5032080"/>
              <a:ext cx="435600" cy="141840"/>
            </a:xfrm>
            <a:custGeom>
              <a:avLst/>
              <a:gdLst>
                <a:gd name="f0" fmla="val 360"/>
                <a:gd name="f1" fmla="val 180"/>
                <a:gd name="f2" fmla="val 0"/>
                <a:gd name="f3" fmla="val 773"/>
                <a:gd name="f4" fmla="val 252"/>
                <a:gd name="f5" fmla="val 136"/>
                <a:gd name="f6" fmla="val 146"/>
                <a:gd name="f7" fmla="val 153"/>
                <a:gd name="f8" fmla="val 132"/>
                <a:gd name="f9" fmla="val 170"/>
                <a:gd name="f10" fmla="val 117"/>
                <a:gd name="f11" fmla="val 186"/>
                <a:gd name="f12" fmla="val 102"/>
                <a:gd name="f13" fmla="val 204"/>
                <a:gd name="f14" fmla="val 88"/>
                <a:gd name="f15" fmla="val 221"/>
                <a:gd name="f16" fmla="val 76"/>
                <a:gd name="f17" fmla="val 239"/>
                <a:gd name="f18" fmla="val 64"/>
                <a:gd name="f19" fmla="val 259"/>
                <a:gd name="f20" fmla="val 55"/>
                <a:gd name="f21" fmla="val 280"/>
                <a:gd name="f22" fmla="val 48"/>
                <a:gd name="f23" fmla="val 302"/>
                <a:gd name="f24" fmla="val 43"/>
                <a:gd name="f25" fmla="val 323"/>
                <a:gd name="f26" fmla="val 39"/>
                <a:gd name="f27" fmla="val 345"/>
                <a:gd name="f28" fmla="val 33"/>
                <a:gd name="f29" fmla="val 367"/>
                <a:gd name="f30" fmla="val 28"/>
                <a:gd name="f31" fmla="val 389"/>
                <a:gd name="f32" fmla="val 23"/>
                <a:gd name="f33" fmla="val 412"/>
                <a:gd name="f34" fmla="val 18"/>
                <a:gd name="f35" fmla="val 434"/>
                <a:gd name="f36" fmla="val 13"/>
                <a:gd name="f37" fmla="val 457"/>
                <a:gd name="f38" fmla="val 9"/>
                <a:gd name="f39" fmla="val 479"/>
                <a:gd name="f40" fmla="val 5"/>
                <a:gd name="f41" fmla="val 502"/>
                <a:gd name="f42" fmla="val 2"/>
                <a:gd name="f43" fmla="val 525"/>
                <a:gd name="f44" fmla="val 1"/>
                <a:gd name="f45" fmla="val 548"/>
                <a:gd name="f46" fmla="val 570"/>
                <a:gd name="f47" fmla="val 593"/>
                <a:gd name="f48" fmla="val 616"/>
                <a:gd name="f49" fmla="val 4"/>
                <a:gd name="f50" fmla="val 639"/>
                <a:gd name="f51" fmla="val 657"/>
                <a:gd name="f52" fmla="val 16"/>
                <a:gd name="f53" fmla="val 677"/>
                <a:gd name="f54" fmla="val 697"/>
                <a:gd name="f55" fmla="val 30"/>
                <a:gd name="f56" fmla="val 715"/>
                <a:gd name="f57" fmla="val 733"/>
                <a:gd name="f58" fmla="val 49"/>
                <a:gd name="f59" fmla="val 748"/>
                <a:gd name="f60" fmla="val 63"/>
                <a:gd name="f61" fmla="val 761"/>
                <a:gd name="f62" fmla="val 78"/>
                <a:gd name="f63" fmla="val 770"/>
                <a:gd name="f64" fmla="val 97"/>
                <a:gd name="f65" fmla="val 112"/>
                <a:gd name="f66" fmla="val 129"/>
                <a:gd name="f67" fmla="val 144"/>
                <a:gd name="f68" fmla="val 767"/>
                <a:gd name="f69" fmla="val 157"/>
                <a:gd name="f70" fmla="val 765"/>
                <a:gd name="f71" fmla="val 147"/>
                <a:gd name="f72" fmla="val 137"/>
                <a:gd name="f73" fmla="val 756"/>
                <a:gd name="f74" fmla="val 126"/>
                <a:gd name="f75" fmla="val 751"/>
                <a:gd name="f76" fmla="val 744"/>
                <a:gd name="f77" fmla="val 108"/>
                <a:gd name="f78" fmla="val 737"/>
                <a:gd name="f79" fmla="val 100"/>
                <a:gd name="f80" fmla="val 729"/>
                <a:gd name="f81" fmla="val 92"/>
                <a:gd name="f82" fmla="val 720"/>
                <a:gd name="f83" fmla="val 85"/>
                <a:gd name="f84" fmla="val 698"/>
                <a:gd name="f85" fmla="val 72"/>
                <a:gd name="f86" fmla="val 675"/>
                <a:gd name="f87" fmla="val 62"/>
                <a:gd name="f88" fmla="val 650"/>
                <a:gd name="f89" fmla="val 53"/>
                <a:gd name="f90" fmla="val 625"/>
                <a:gd name="f91" fmla="val 46"/>
                <a:gd name="f92" fmla="val 599"/>
                <a:gd name="f93" fmla="val 40"/>
                <a:gd name="f94" fmla="val 572"/>
                <a:gd name="f95" fmla="val 36"/>
                <a:gd name="f96" fmla="val 545"/>
                <a:gd name="f97" fmla="val 35"/>
                <a:gd name="f98" fmla="val 518"/>
                <a:gd name="f99" fmla="val 34"/>
                <a:gd name="f100" fmla="val 490"/>
                <a:gd name="f101" fmla="val 463"/>
                <a:gd name="f102" fmla="val 435"/>
                <a:gd name="f103" fmla="val 409"/>
                <a:gd name="f104" fmla="val 44"/>
                <a:gd name="f105" fmla="val 382"/>
                <a:gd name="f106" fmla="val 357"/>
                <a:gd name="f107" fmla="val 56"/>
                <a:gd name="f108" fmla="val 331"/>
                <a:gd name="f109" fmla="val 307"/>
                <a:gd name="f110" fmla="val 70"/>
                <a:gd name="f111" fmla="val 284"/>
                <a:gd name="f112" fmla="val 79"/>
                <a:gd name="f113" fmla="val 262"/>
                <a:gd name="f114" fmla="val 91"/>
                <a:gd name="f115" fmla="val 240"/>
                <a:gd name="f116" fmla="val 103"/>
                <a:gd name="f117" fmla="val 220"/>
                <a:gd name="f118" fmla="val 199"/>
                <a:gd name="f119" fmla="val 131"/>
                <a:gd name="f120" fmla="val 177"/>
                <a:gd name="f121" fmla="val 145"/>
                <a:gd name="f122" fmla="val 155"/>
                <a:gd name="f123" fmla="val 156"/>
                <a:gd name="f124" fmla="val 133"/>
                <a:gd name="f125" fmla="val 168"/>
                <a:gd name="f126" fmla="val 151"/>
                <a:gd name="f127" fmla="val 164"/>
                <a:gd name="f128" fmla="val 161"/>
                <a:gd name="f129" fmla="val 184"/>
                <a:gd name="f130" fmla="val 200"/>
                <a:gd name="f131" fmla="val 148"/>
                <a:gd name="f132" fmla="val 216"/>
                <a:gd name="f133" fmla="val 141"/>
                <a:gd name="f134" fmla="val 231"/>
                <a:gd name="f135" fmla="val 247"/>
                <a:gd name="f136" fmla="val 125"/>
                <a:gd name="f137" fmla="val 279"/>
                <a:gd name="f138" fmla="val 109"/>
                <a:gd name="f139" fmla="val 293"/>
                <a:gd name="f140" fmla="val 310"/>
                <a:gd name="f141" fmla="val 95"/>
                <a:gd name="f142" fmla="val 326"/>
                <a:gd name="f143" fmla="val 89"/>
                <a:gd name="f144" fmla="val 343"/>
                <a:gd name="f145" fmla="val 84"/>
                <a:gd name="f146" fmla="val 80"/>
                <a:gd name="f147" fmla="val 379"/>
                <a:gd name="f148" fmla="val 397"/>
                <a:gd name="f149" fmla="val 77"/>
                <a:gd name="f150" fmla="val 402"/>
                <a:gd name="f151" fmla="val 406"/>
                <a:gd name="f152" fmla="val 411"/>
                <a:gd name="f153" fmla="val 416"/>
                <a:gd name="f154" fmla="val 420"/>
                <a:gd name="f155" fmla="val 425"/>
                <a:gd name="f156" fmla="val 429"/>
                <a:gd name="f157" fmla="val 81"/>
                <a:gd name="f158" fmla="val 86"/>
                <a:gd name="f159" fmla="val 99"/>
                <a:gd name="f160" fmla="val 104"/>
                <a:gd name="f161" fmla="val 342"/>
                <a:gd name="f162" fmla="val 111"/>
                <a:gd name="f163" fmla="val 325"/>
                <a:gd name="f164" fmla="val 118"/>
                <a:gd name="f165" fmla="val 306"/>
                <a:gd name="f166" fmla="val 289"/>
                <a:gd name="f167" fmla="val 311"/>
                <a:gd name="f168" fmla="val 130"/>
                <a:gd name="f169" fmla="val 333"/>
                <a:gd name="f170" fmla="val 355"/>
                <a:gd name="f171" fmla="val 122"/>
                <a:gd name="f172" fmla="val 378"/>
                <a:gd name="f173" fmla="val 399"/>
                <a:gd name="f174" fmla="val 421"/>
                <a:gd name="f175" fmla="val 444"/>
                <a:gd name="f176" fmla="val 469"/>
                <a:gd name="f177" fmla="val 475"/>
                <a:gd name="f178" fmla="val 110"/>
                <a:gd name="f179" fmla="val 482"/>
                <a:gd name="f180" fmla="val 489"/>
                <a:gd name="f181" fmla="val 114"/>
                <a:gd name="f182" fmla="val 497"/>
                <a:gd name="f183" fmla="val 115"/>
                <a:gd name="f184" fmla="val 504"/>
                <a:gd name="f185" fmla="val 116"/>
                <a:gd name="f186" fmla="val 511"/>
                <a:gd name="f187" fmla="val 121"/>
                <a:gd name="f188" fmla="val 516"/>
                <a:gd name="f189" fmla="val 123"/>
                <a:gd name="f190" fmla="val 505"/>
                <a:gd name="f191" fmla="val 124"/>
                <a:gd name="f192" fmla="val 496"/>
                <a:gd name="f193" fmla="val 487"/>
                <a:gd name="f194" fmla="val 477"/>
                <a:gd name="f195" fmla="val 467"/>
                <a:gd name="f196" fmla="val 134"/>
                <a:gd name="f197" fmla="val 448"/>
                <a:gd name="f198" fmla="val 471"/>
                <a:gd name="f199" fmla="val 495"/>
                <a:gd name="f200" fmla="val 138"/>
                <a:gd name="f201" fmla="val 140"/>
                <a:gd name="f202" fmla="val 540"/>
                <a:gd name="f203" fmla="val 142"/>
                <a:gd name="f204" fmla="val 563"/>
                <a:gd name="f205" fmla="val 585"/>
                <a:gd name="f206" fmla="val 150"/>
                <a:gd name="f207" fmla="val 606"/>
                <a:gd name="f208" fmla="val 627"/>
                <a:gd name="f209" fmla="val 163"/>
                <a:gd name="f210" fmla="val 636"/>
                <a:gd name="f211" fmla="val 644"/>
                <a:gd name="f212" fmla="val 652"/>
                <a:gd name="f213" fmla="val 660"/>
                <a:gd name="f214" fmla="val 668"/>
                <a:gd name="f215" fmla="val 676"/>
                <a:gd name="f216" fmla="val 160"/>
                <a:gd name="f217" fmla="val 684"/>
                <a:gd name="f218" fmla="val 159"/>
                <a:gd name="f219" fmla="val 692"/>
                <a:gd name="f220" fmla="val 683"/>
                <a:gd name="f221" fmla="val 179"/>
                <a:gd name="f222" fmla="val 665"/>
                <a:gd name="f223" fmla="val 192"/>
                <a:gd name="f224" fmla="val 656"/>
                <a:gd name="f225" fmla="val 203"/>
                <a:gd name="f226" fmla="val 646"/>
                <a:gd name="f227" fmla="val 214"/>
                <a:gd name="f228" fmla="val 222"/>
                <a:gd name="f229" fmla="val 622"/>
                <a:gd name="f230" fmla="val 228"/>
                <a:gd name="f231" fmla="val 607"/>
                <a:gd name="f232" fmla="val 229"/>
                <a:gd name="f233" fmla="val 637"/>
                <a:gd name="f234" fmla="val 663"/>
                <a:gd name="f235" fmla="val 224"/>
                <a:gd name="f236" fmla="val 218"/>
                <a:gd name="f237" fmla="val 688"/>
                <a:gd name="f238" fmla="val 211"/>
                <a:gd name="f239" fmla="val 701"/>
                <a:gd name="f240" fmla="val 713"/>
                <a:gd name="f241" fmla="val 195"/>
                <a:gd name="f242" fmla="val 700"/>
                <a:gd name="f243" fmla="val 213"/>
                <a:gd name="f244" fmla="val 685"/>
                <a:gd name="f245" fmla="val 225"/>
                <a:gd name="f246" fmla="val 667"/>
                <a:gd name="f247" fmla="val 236"/>
                <a:gd name="f248" fmla="val 647"/>
                <a:gd name="f249" fmla="val 244"/>
                <a:gd name="f250" fmla="val 248"/>
                <a:gd name="f251" fmla="val 603"/>
                <a:gd name="f252" fmla="val 251"/>
                <a:gd name="f253" fmla="val 580"/>
                <a:gd name="f254" fmla="val 558"/>
                <a:gd name="f255" fmla="val 569"/>
                <a:gd name="f256" fmla="val 592"/>
                <a:gd name="f257" fmla="val 604"/>
                <a:gd name="f258" fmla="val 209"/>
                <a:gd name="f259" fmla="val 201"/>
                <a:gd name="f260" fmla="val 649"/>
                <a:gd name="f261" fmla="val 641"/>
                <a:gd name="f262" fmla="val 634"/>
                <a:gd name="f263" fmla="val 188"/>
                <a:gd name="f264" fmla="val 626"/>
                <a:gd name="f265" fmla="val 193"/>
                <a:gd name="f266" fmla="val 618"/>
                <a:gd name="f267" fmla="val 197"/>
                <a:gd name="f268" fmla="val 587"/>
                <a:gd name="f269" fmla="val 206"/>
                <a:gd name="f270" fmla="val 571"/>
                <a:gd name="f271" fmla="val 210"/>
                <a:gd name="f272" fmla="val 555"/>
                <a:gd name="f273" fmla="val 539"/>
                <a:gd name="f274" fmla="val 524"/>
                <a:gd name="f275" fmla="val 223"/>
                <a:gd name="f276" fmla="val 509"/>
                <a:gd name="f277" fmla="val 494"/>
                <a:gd name="f278" fmla="val 501"/>
                <a:gd name="f279" fmla="val 508"/>
                <a:gd name="f280" fmla="val 532"/>
                <a:gd name="f281" fmla="val 541"/>
                <a:gd name="f282" fmla="val 191"/>
                <a:gd name="f283" fmla="val 550"/>
                <a:gd name="f284" fmla="val 185"/>
                <a:gd name="f285" fmla="val 560"/>
                <a:gd name="f286" fmla="val 178"/>
                <a:gd name="f287" fmla="val 566"/>
                <a:gd name="f288" fmla="val 175"/>
                <a:gd name="f289" fmla="val 171"/>
                <a:gd name="f290" fmla="val 564"/>
                <a:gd name="f291" fmla="val 557"/>
                <a:gd name="f292" fmla="val 172"/>
                <a:gd name="f293" fmla="val 176"/>
                <a:gd name="f294" fmla="val 543"/>
                <a:gd name="f295" fmla="val 523"/>
                <a:gd name="f296" fmla="val 503"/>
                <a:gd name="f297" fmla="val 190"/>
                <a:gd name="f298" fmla="val 464"/>
                <a:gd name="f299" fmla="val 202"/>
                <a:gd name="f300" fmla="val 226"/>
                <a:gd name="f301" fmla="val 387"/>
                <a:gd name="f302" fmla="val 235"/>
                <a:gd name="f303" fmla="val 414"/>
                <a:gd name="f304" fmla="val 422"/>
                <a:gd name="f305" fmla="val 431"/>
                <a:gd name="f306" fmla="val 439"/>
                <a:gd name="f307" fmla="val 169"/>
                <a:gd name="f308" fmla="val 452"/>
                <a:gd name="f309" fmla="val 149"/>
                <a:gd name="f310" fmla="val 447"/>
                <a:gd name="f311" fmla="val 152"/>
                <a:gd name="f312" fmla="val 442"/>
                <a:gd name="f313" fmla="val 154"/>
                <a:gd name="f314" fmla="val 437"/>
                <a:gd name="f315" fmla="val 432"/>
                <a:gd name="f316" fmla="val 427"/>
                <a:gd name="f317" fmla="val 167"/>
                <a:gd name="f318" fmla="val 417"/>
                <a:gd name="f319" fmla="val 383"/>
                <a:gd name="f320" fmla="val 351"/>
                <a:gd name="f321" fmla="val 335"/>
                <a:gd name="f322" fmla="val 319"/>
                <a:gd name="f323" fmla="val 283"/>
                <a:gd name="f324" fmla="val 295"/>
                <a:gd name="f325" fmla="val 318"/>
                <a:gd name="f326" fmla="val 330"/>
                <a:gd name="f327" fmla="val 371"/>
                <a:gd name="f328" fmla="val 386"/>
                <a:gd name="f329" fmla="val 135"/>
                <a:gd name="f330" fmla="val 364"/>
                <a:gd name="f331" fmla="val 305"/>
                <a:gd name="f332" fmla="val 285"/>
                <a:gd name="f333" fmla="val 267"/>
                <a:gd name="f334" fmla="val 227"/>
                <a:gd name="f335" fmla="val 207"/>
                <a:gd name="f336" fmla="val 174"/>
                <a:gd name="f337" fmla="val 217"/>
                <a:gd name="f338" fmla="val 230"/>
                <a:gd name="f339" fmla="val 69"/>
                <a:gd name="f340" fmla="val 54"/>
                <a:gd name="f341" fmla="val 26"/>
                <a:gd name="f342" fmla="val 12"/>
                <a:gd name="f343" fmla="val 205"/>
                <a:gd name="f344" fmla="val 37"/>
                <a:gd name="f345" fmla="val 194"/>
                <a:gd name="f346" fmla="val 187"/>
                <a:gd name="f347" fmla="val 71"/>
                <a:gd name="f348" fmla="val 87"/>
                <a:gd name="f349" fmla="val 173"/>
                <a:gd name="f350" fmla="val 165"/>
                <a:gd name="f351" fmla="val 120"/>
              </a:gdLst>
              <a:ahLst/>
              <a:cxnLst>
                <a:cxn ang="3cd4">
                  <a:pos x="hc" y="t"/>
                </a:cxn>
                <a:cxn ang="0">
                  <a:pos x="r" y="vc"/>
                </a:cxn>
                <a:cxn ang="cd4">
                  <a:pos x="hc" y="b"/>
                </a:cxn>
                <a:cxn ang="cd2">
                  <a:pos x="l" y="vc"/>
                </a:cxn>
              </a:cxnLst>
              <a:rect l="l" t="t" r="r" b="b"/>
              <a:pathLst>
                <a:path w="773" h="252">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2"/>
                  </a:lnTo>
                  <a:lnTo>
                    <a:pt x="f46" y="f2"/>
                  </a:lnTo>
                  <a:lnTo>
                    <a:pt x="f47" y="f44"/>
                  </a:lnTo>
                  <a:lnTo>
                    <a:pt x="f48" y="f49"/>
                  </a:lnTo>
                  <a:lnTo>
                    <a:pt x="f50" y="f38"/>
                  </a:lnTo>
                  <a:lnTo>
                    <a:pt x="f51" y="f52"/>
                  </a:lnTo>
                  <a:lnTo>
                    <a:pt x="f53" y="f32"/>
                  </a:lnTo>
                  <a:lnTo>
                    <a:pt x="f54" y="f55"/>
                  </a:lnTo>
                  <a:lnTo>
                    <a:pt x="f56" y="f26"/>
                  </a:lnTo>
                  <a:lnTo>
                    <a:pt x="f57" y="f58"/>
                  </a:lnTo>
                  <a:lnTo>
                    <a:pt x="f59" y="f60"/>
                  </a:lnTo>
                  <a:lnTo>
                    <a:pt x="f61" y="f62"/>
                  </a:lnTo>
                  <a:lnTo>
                    <a:pt x="f63" y="f64"/>
                  </a:lnTo>
                  <a:lnTo>
                    <a:pt x="f3" y="f65"/>
                  </a:lnTo>
                  <a:lnTo>
                    <a:pt x="f3" y="f66"/>
                  </a:lnTo>
                  <a:lnTo>
                    <a:pt x="f63" y="f67"/>
                  </a:lnTo>
                  <a:lnTo>
                    <a:pt x="f68" y="f69"/>
                  </a:lnTo>
                  <a:lnTo>
                    <a:pt x="f70" y="f71"/>
                  </a:lnTo>
                  <a:lnTo>
                    <a:pt x="f61" y="f72"/>
                  </a:lnTo>
                  <a:lnTo>
                    <a:pt x="f73" y="f74"/>
                  </a:lnTo>
                  <a:lnTo>
                    <a:pt x="f75" y="f10"/>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97"/>
                  </a:lnTo>
                  <a:lnTo>
                    <a:pt x="f101" y="f95"/>
                  </a:lnTo>
                  <a:lnTo>
                    <a:pt x="f102" y="f93"/>
                  </a:lnTo>
                  <a:lnTo>
                    <a:pt x="f103" y="f104"/>
                  </a:lnTo>
                  <a:lnTo>
                    <a:pt x="f105" y="f58"/>
                  </a:lnTo>
                  <a:lnTo>
                    <a:pt x="f106" y="f107"/>
                  </a:lnTo>
                  <a:lnTo>
                    <a:pt x="f108" y="f60"/>
                  </a:lnTo>
                  <a:lnTo>
                    <a:pt x="f109" y="f110"/>
                  </a:lnTo>
                  <a:lnTo>
                    <a:pt x="f111" y="f112"/>
                  </a:lnTo>
                  <a:lnTo>
                    <a:pt x="f113" y="f114"/>
                  </a:lnTo>
                  <a:lnTo>
                    <a:pt x="f115" y="f116"/>
                  </a:lnTo>
                  <a:lnTo>
                    <a:pt x="f117" y="f10"/>
                  </a:lnTo>
                  <a:lnTo>
                    <a:pt x="f118" y="f119"/>
                  </a:lnTo>
                  <a:lnTo>
                    <a:pt x="f120" y="f121"/>
                  </a:lnTo>
                  <a:lnTo>
                    <a:pt x="f122" y="f123"/>
                  </a:lnTo>
                  <a:lnTo>
                    <a:pt x="f124" y="f125"/>
                  </a:lnTo>
                  <a:lnTo>
                    <a:pt x="f126" y="f127"/>
                  </a:lnTo>
                  <a:lnTo>
                    <a:pt x="f125" y="f128"/>
                  </a:lnTo>
                  <a:lnTo>
                    <a:pt x="f129" y="f122"/>
                  </a:lnTo>
                  <a:lnTo>
                    <a:pt x="f130" y="f131"/>
                  </a:lnTo>
                  <a:lnTo>
                    <a:pt x="f132" y="f133"/>
                  </a:lnTo>
                  <a:lnTo>
                    <a:pt x="f134" y="f124"/>
                  </a:lnTo>
                  <a:lnTo>
                    <a:pt x="f135" y="f136"/>
                  </a:lnTo>
                  <a:lnTo>
                    <a:pt x="f113" y="f10"/>
                  </a:lnTo>
                  <a:lnTo>
                    <a:pt x="f137" y="f138"/>
                  </a:lnTo>
                  <a:lnTo>
                    <a:pt x="f139" y="f12"/>
                  </a:lnTo>
                  <a:lnTo>
                    <a:pt x="f140" y="f141"/>
                  </a:lnTo>
                  <a:lnTo>
                    <a:pt x="f142" y="f143"/>
                  </a:lnTo>
                  <a:lnTo>
                    <a:pt x="f144" y="f145"/>
                  </a:lnTo>
                  <a:lnTo>
                    <a:pt x="f0" y="f146"/>
                  </a:lnTo>
                  <a:lnTo>
                    <a:pt x="f147" y="f62"/>
                  </a:lnTo>
                  <a:lnTo>
                    <a:pt x="f148" y="f149"/>
                  </a:lnTo>
                  <a:lnTo>
                    <a:pt x="f150" y="f149"/>
                  </a:lnTo>
                  <a:lnTo>
                    <a:pt x="f151" y="f149"/>
                  </a:lnTo>
                  <a:lnTo>
                    <a:pt x="f152" y="f149"/>
                  </a:lnTo>
                  <a:lnTo>
                    <a:pt x="f153" y="f62"/>
                  </a:lnTo>
                  <a:lnTo>
                    <a:pt x="f154" y="f62"/>
                  </a:lnTo>
                  <a:lnTo>
                    <a:pt x="f155" y="f112"/>
                  </a:lnTo>
                  <a:lnTo>
                    <a:pt x="f156" y="f146"/>
                  </a:lnTo>
                  <a:lnTo>
                    <a:pt x="f35" y="f157"/>
                  </a:lnTo>
                  <a:lnTo>
                    <a:pt x="f153" y="f158"/>
                  </a:lnTo>
                  <a:lnTo>
                    <a:pt x="f148" y="f81"/>
                  </a:lnTo>
                  <a:lnTo>
                    <a:pt x="f147" y="f159"/>
                  </a:lnTo>
                  <a:lnTo>
                    <a:pt x="f0" y="f160"/>
                  </a:lnTo>
                  <a:lnTo>
                    <a:pt x="f161" y="f162"/>
                  </a:lnTo>
                  <a:lnTo>
                    <a:pt x="f163" y="f164"/>
                  </a:lnTo>
                  <a:lnTo>
                    <a:pt x="f165" y="f74"/>
                  </a:lnTo>
                  <a:lnTo>
                    <a:pt x="f166" y="f124"/>
                  </a:lnTo>
                  <a:lnTo>
                    <a:pt x="f167" y="f168"/>
                  </a:lnTo>
                  <a:lnTo>
                    <a:pt x="f169" y="f74"/>
                  </a:lnTo>
                  <a:lnTo>
                    <a:pt x="f170" y="f171"/>
                  </a:lnTo>
                  <a:lnTo>
                    <a:pt x="f172" y="f10"/>
                  </a:lnTo>
                  <a:lnTo>
                    <a:pt x="f173" y="f65"/>
                  </a:lnTo>
                  <a:lnTo>
                    <a:pt x="f174" y="f138"/>
                  </a:lnTo>
                  <a:lnTo>
                    <a:pt x="f175" y="f77"/>
                  </a:lnTo>
                  <a:lnTo>
                    <a:pt x="f176" y="f138"/>
                  </a:lnTo>
                  <a:lnTo>
                    <a:pt x="f177" y="f178"/>
                  </a:lnTo>
                  <a:lnTo>
                    <a:pt x="f179" y="f65"/>
                  </a:lnTo>
                  <a:lnTo>
                    <a:pt x="f180" y="f181"/>
                  </a:lnTo>
                  <a:lnTo>
                    <a:pt x="f182" y="f183"/>
                  </a:lnTo>
                  <a:lnTo>
                    <a:pt x="f184" y="f185"/>
                  </a:lnTo>
                  <a:lnTo>
                    <a:pt x="f186" y="f10"/>
                  </a:lnTo>
                  <a:lnTo>
                    <a:pt x="f98" y="f164"/>
                  </a:lnTo>
                  <a:lnTo>
                    <a:pt x="f43" y="f187"/>
                  </a:lnTo>
                  <a:lnTo>
                    <a:pt x="f188" y="f189"/>
                  </a:lnTo>
                  <a:lnTo>
                    <a:pt x="f190" y="f191"/>
                  </a:lnTo>
                  <a:lnTo>
                    <a:pt x="f192" y="f74"/>
                  </a:lnTo>
                  <a:lnTo>
                    <a:pt x="f193" y="f66"/>
                  </a:lnTo>
                  <a:lnTo>
                    <a:pt x="f194" y="f119"/>
                  </a:lnTo>
                  <a:lnTo>
                    <a:pt x="f195" y="f124"/>
                  </a:lnTo>
                  <a:lnTo>
                    <a:pt x="f37" y="f196"/>
                  </a:lnTo>
                  <a:lnTo>
                    <a:pt x="f197" y="f72"/>
                  </a:lnTo>
                  <a:lnTo>
                    <a:pt x="f198" y="f72"/>
                  </a:lnTo>
                  <a:lnTo>
                    <a:pt x="f199" y="f200"/>
                  </a:lnTo>
                  <a:lnTo>
                    <a:pt x="f98" y="f201"/>
                  </a:lnTo>
                  <a:lnTo>
                    <a:pt x="f202" y="f203"/>
                  </a:lnTo>
                  <a:lnTo>
                    <a:pt x="f204" y="f6"/>
                  </a:lnTo>
                  <a:lnTo>
                    <a:pt x="f205" y="f206"/>
                  </a:lnTo>
                  <a:lnTo>
                    <a:pt x="f207" y="f123"/>
                  </a:lnTo>
                  <a:lnTo>
                    <a:pt x="f208" y="f209"/>
                  </a:lnTo>
                  <a:lnTo>
                    <a:pt x="f210" y="f127"/>
                  </a:lnTo>
                  <a:lnTo>
                    <a:pt x="f211" y="f127"/>
                  </a:lnTo>
                  <a:lnTo>
                    <a:pt x="f212" y="f209"/>
                  </a:lnTo>
                  <a:lnTo>
                    <a:pt x="f213" y="f209"/>
                  </a:lnTo>
                  <a:lnTo>
                    <a:pt x="f214" y="f128"/>
                  </a:lnTo>
                  <a:lnTo>
                    <a:pt x="f215" y="f216"/>
                  </a:lnTo>
                  <a:lnTo>
                    <a:pt x="f217" y="f218"/>
                  </a:lnTo>
                  <a:lnTo>
                    <a:pt x="f219" y="f123"/>
                  </a:lnTo>
                  <a:lnTo>
                    <a:pt x="f220" y="f125"/>
                  </a:lnTo>
                  <a:lnTo>
                    <a:pt x="f86" y="f221"/>
                  </a:lnTo>
                  <a:lnTo>
                    <a:pt x="f222" y="f223"/>
                  </a:lnTo>
                  <a:lnTo>
                    <a:pt x="f224" y="f225"/>
                  </a:lnTo>
                  <a:lnTo>
                    <a:pt x="f226" y="f227"/>
                  </a:lnTo>
                  <a:lnTo>
                    <a:pt x="f210" y="f228"/>
                  </a:lnTo>
                  <a:lnTo>
                    <a:pt x="f229" y="f230"/>
                  </a:lnTo>
                  <a:lnTo>
                    <a:pt x="f231" y="f232"/>
                  </a:lnTo>
                  <a:lnTo>
                    <a:pt x="f229" y="f134"/>
                  </a:lnTo>
                  <a:lnTo>
                    <a:pt x="f233" y="f134"/>
                  </a:lnTo>
                  <a:lnTo>
                    <a:pt x="f88" y="f232"/>
                  </a:lnTo>
                  <a:lnTo>
                    <a:pt x="f234" y="f235"/>
                  </a:lnTo>
                  <a:lnTo>
                    <a:pt x="f53" y="f236"/>
                  </a:lnTo>
                  <a:lnTo>
                    <a:pt x="f237" y="f238"/>
                  </a:lnTo>
                  <a:lnTo>
                    <a:pt x="f239" y="f225"/>
                  </a:lnTo>
                  <a:lnTo>
                    <a:pt x="f240" y="f241"/>
                  </a:lnTo>
                  <a:lnTo>
                    <a:pt x="f242" y="f243"/>
                  </a:lnTo>
                  <a:lnTo>
                    <a:pt x="f244" y="f245"/>
                  </a:lnTo>
                  <a:lnTo>
                    <a:pt x="f246" y="f247"/>
                  </a:lnTo>
                  <a:lnTo>
                    <a:pt x="f248" y="f249"/>
                  </a:lnTo>
                  <a:lnTo>
                    <a:pt x="f90" y="f250"/>
                  </a:lnTo>
                  <a:lnTo>
                    <a:pt x="f251" y="f252"/>
                  </a:lnTo>
                  <a:lnTo>
                    <a:pt x="f253" y="f4"/>
                  </a:lnTo>
                  <a:lnTo>
                    <a:pt x="f254" y="f252"/>
                  </a:lnTo>
                  <a:lnTo>
                    <a:pt x="f255" y="f115"/>
                  </a:lnTo>
                  <a:lnTo>
                    <a:pt x="f253" y="f134"/>
                  </a:lnTo>
                  <a:lnTo>
                    <a:pt x="f256" y="f235"/>
                  </a:lnTo>
                  <a:lnTo>
                    <a:pt x="f257" y="f132"/>
                  </a:lnTo>
                  <a:lnTo>
                    <a:pt x="f48" y="f258"/>
                  </a:lnTo>
                  <a:lnTo>
                    <a:pt x="f208" y="f259"/>
                  </a:lnTo>
                  <a:lnTo>
                    <a:pt x="f50" y="f223"/>
                  </a:lnTo>
                  <a:lnTo>
                    <a:pt x="f260" y="f1"/>
                  </a:lnTo>
                  <a:lnTo>
                    <a:pt x="f261" y="f129"/>
                  </a:lnTo>
                  <a:lnTo>
                    <a:pt x="f262" y="f263"/>
                  </a:lnTo>
                  <a:lnTo>
                    <a:pt x="f264" y="f265"/>
                  </a:lnTo>
                  <a:lnTo>
                    <a:pt x="f266" y="f267"/>
                  </a:lnTo>
                  <a:lnTo>
                    <a:pt x="f251" y="f259"/>
                  </a:lnTo>
                  <a:lnTo>
                    <a:pt x="f268" y="f269"/>
                  </a:lnTo>
                  <a:lnTo>
                    <a:pt x="f270" y="f271"/>
                  </a:lnTo>
                  <a:lnTo>
                    <a:pt x="f272" y="f227"/>
                  </a:lnTo>
                  <a:lnTo>
                    <a:pt x="f273" y="f236"/>
                  </a:lnTo>
                  <a:lnTo>
                    <a:pt x="f274" y="f275"/>
                  </a:lnTo>
                  <a:lnTo>
                    <a:pt x="f276" y="f232"/>
                  </a:lnTo>
                  <a:lnTo>
                    <a:pt x="f277" y="f247"/>
                  </a:lnTo>
                  <a:lnTo>
                    <a:pt x="f278" y="f230"/>
                  </a:lnTo>
                  <a:lnTo>
                    <a:pt x="f279" y="f236"/>
                  </a:lnTo>
                  <a:lnTo>
                    <a:pt x="f188" y="f238"/>
                  </a:lnTo>
                  <a:lnTo>
                    <a:pt x="f274" y="f225"/>
                  </a:lnTo>
                  <a:lnTo>
                    <a:pt x="f280" y="f267"/>
                  </a:lnTo>
                  <a:lnTo>
                    <a:pt x="f281" y="f282"/>
                  </a:lnTo>
                  <a:lnTo>
                    <a:pt x="f283" y="f284"/>
                  </a:lnTo>
                  <a:lnTo>
                    <a:pt x="f285" y="f1"/>
                  </a:lnTo>
                  <a:lnTo>
                    <a:pt x="f204" y="f286"/>
                  </a:lnTo>
                  <a:lnTo>
                    <a:pt x="f287" y="f288"/>
                  </a:lnTo>
                  <a:lnTo>
                    <a:pt x="f46" y="f289"/>
                  </a:lnTo>
                  <a:lnTo>
                    <a:pt x="f270" y="f125"/>
                  </a:lnTo>
                  <a:lnTo>
                    <a:pt x="f290" y="f9"/>
                  </a:lnTo>
                  <a:lnTo>
                    <a:pt x="f291" y="f292"/>
                  </a:lnTo>
                  <a:lnTo>
                    <a:pt x="f283" y="f293"/>
                  </a:lnTo>
                  <a:lnTo>
                    <a:pt x="f294" y="f221"/>
                  </a:lnTo>
                  <a:lnTo>
                    <a:pt x="f295" y="f129"/>
                  </a:lnTo>
                  <a:lnTo>
                    <a:pt x="f296" y="f297"/>
                  </a:lnTo>
                  <a:lnTo>
                    <a:pt x="f179" y="f241"/>
                  </a:lnTo>
                  <a:lnTo>
                    <a:pt x="f298" y="f299"/>
                  </a:lnTo>
                  <a:lnTo>
                    <a:pt x="f175" y="f271"/>
                  </a:lnTo>
                  <a:lnTo>
                    <a:pt x="f155" y="f236"/>
                  </a:lnTo>
                  <a:lnTo>
                    <a:pt x="f151" y="f300"/>
                  </a:lnTo>
                  <a:lnTo>
                    <a:pt x="f301" y="f302"/>
                  </a:lnTo>
                  <a:lnTo>
                    <a:pt x="f148" y="f235"/>
                  </a:lnTo>
                  <a:lnTo>
                    <a:pt x="f151" y="f243"/>
                  </a:lnTo>
                  <a:lnTo>
                    <a:pt x="f303" y="f299"/>
                  </a:lnTo>
                  <a:lnTo>
                    <a:pt x="f304" y="f282"/>
                  </a:lnTo>
                  <a:lnTo>
                    <a:pt x="f305" y="f1"/>
                  </a:lnTo>
                  <a:lnTo>
                    <a:pt x="f306" y="f307"/>
                  </a:lnTo>
                  <a:lnTo>
                    <a:pt x="f197" y="f218"/>
                  </a:lnTo>
                  <a:lnTo>
                    <a:pt x="f37" y="f131"/>
                  </a:lnTo>
                  <a:lnTo>
                    <a:pt x="f308" y="f309"/>
                  </a:lnTo>
                  <a:lnTo>
                    <a:pt x="f310" y="f311"/>
                  </a:lnTo>
                  <a:lnTo>
                    <a:pt x="f312" y="f313"/>
                  </a:lnTo>
                  <a:lnTo>
                    <a:pt x="f314" y="f69"/>
                  </a:lnTo>
                  <a:lnTo>
                    <a:pt x="f315" y="f128"/>
                  </a:lnTo>
                  <a:lnTo>
                    <a:pt x="f316" y="f209"/>
                  </a:lnTo>
                  <a:lnTo>
                    <a:pt x="f174" y="f317"/>
                  </a:lnTo>
                  <a:lnTo>
                    <a:pt x="f318" y="f307"/>
                  </a:lnTo>
                  <a:lnTo>
                    <a:pt x="f173" y="f293"/>
                  </a:lnTo>
                  <a:lnTo>
                    <a:pt x="f319" y="f129"/>
                  </a:lnTo>
                  <a:lnTo>
                    <a:pt x="f29" y="f265"/>
                  </a:lnTo>
                  <a:lnTo>
                    <a:pt x="f320" y="f299"/>
                  </a:lnTo>
                  <a:lnTo>
                    <a:pt x="f321" y="f271"/>
                  </a:lnTo>
                  <a:lnTo>
                    <a:pt x="f322" y="f236"/>
                  </a:lnTo>
                  <a:lnTo>
                    <a:pt x="f23" y="f245"/>
                  </a:lnTo>
                  <a:lnTo>
                    <a:pt x="f323" y="f232"/>
                  </a:lnTo>
                  <a:lnTo>
                    <a:pt x="f324" y="f132"/>
                  </a:lnTo>
                  <a:lnTo>
                    <a:pt x="f165" y="f225"/>
                  </a:lnTo>
                  <a:lnTo>
                    <a:pt x="f325" y="f297"/>
                  </a:lnTo>
                  <a:lnTo>
                    <a:pt x="f326" y="f120"/>
                  </a:lnTo>
                  <a:lnTo>
                    <a:pt x="f144" y="f127"/>
                  </a:lnTo>
                  <a:lnTo>
                    <a:pt x="f106" y="f7"/>
                  </a:lnTo>
                  <a:lnTo>
                    <a:pt x="f327" y="f67"/>
                  </a:lnTo>
                  <a:lnTo>
                    <a:pt x="f328" y="f329"/>
                  </a:lnTo>
                  <a:lnTo>
                    <a:pt x="f330" y="f200"/>
                  </a:lnTo>
                  <a:lnTo>
                    <a:pt x="f144" y="f203"/>
                  </a:lnTo>
                  <a:lnTo>
                    <a:pt x="f25" y="f206"/>
                  </a:lnTo>
                  <a:lnTo>
                    <a:pt x="f331" y="f218"/>
                  </a:lnTo>
                  <a:lnTo>
                    <a:pt x="f332" y="f125"/>
                  </a:lnTo>
                  <a:lnTo>
                    <a:pt x="f333" y="f120"/>
                  </a:lnTo>
                  <a:lnTo>
                    <a:pt x="f135" y="f129"/>
                  </a:lnTo>
                  <a:lnTo>
                    <a:pt x="f334" y="f297"/>
                  </a:lnTo>
                  <a:lnTo>
                    <a:pt x="f227" y="f241"/>
                  </a:lnTo>
                  <a:lnTo>
                    <a:pt x="f259" y="f299"/>
                  </a:lnTo>
                  <a:lnTo>
                    <a:pt x="f263" y="f335"/>
                  </a:lnTo>
                  <a:lnTo>
                    <a:pt x="f336" y="f243"/>
                  </a:lnTo>
                  <a:lnTo>
                    <a:pt x="f218" y="f337"/>
                  </a:lnTo>
                  <a:lnTo>
                    <a:pt x="f67" y="f228"/>
                  </a:lnTo>
                  <a:lnTo>
                    <a:pt x="f66" y="f245"/>
                  </a:lnTo>
                  <a:lnTo>
                    <a:pt x="f181" y="f230"/>
                  </a:lnTo>
                  <a:lnTo>
                    <a:pt x="f159" y="f232"/>
                  </a:lnTo>
                  <a:lnTo>
                    <a:pt x="f145" y="f338"/>
                  </a:lnTo>
                  <a:lnTo>
                    <a:pt x="f339" y="f232"/>
                  </a:lnTo>
                  <a:lnTo>
                    <a:pt x="f340" y="f300"/>
                  </a:lnTo>
                  <a:lnTo>
                    <a:pt x="f93" y="f235"/>
                  </a:lnTo>
                  <a:lnTo>
                    <a:pt x="f341" y="f236"/>
                  </a:lnTo>
                  <a:lnTo>
                    <a:pt x="f342" y="f243"/>
                  </a:lnTo>
                  <a:lnTo>
                    <a:pt x="f2" y="f343"/>
                  </a:lnTo>
                  <a:lnTo>
                    <a:pt x="f34" y="f130"/>
                  </a:lnTo>
                  <a:lnTo>
                    <a:pt x="f344" y="f345"/>
                  </a:lnTo>
                  <a:lnTo>
                    <a:pt x="f340" y="f346"/>
                  </a:lnTo>
                  <a:lnTo>
                    <a:pt x="f347" y="f1"/>
                  </a:lnTo>
                  <a:lnTo>
                    <a:pt x="f348" y="f349"/>
                  </a:lnTo>
                  <a:lnTo>
                    <a:pt x="f116" y="f350"/>
                  </a:lnTo>
                  <a:lnTo>
                    <a:pt x="f351" y="f123"/>
                  </a:lnTo>
                  <a:lnTo>
                    <a:pt x="f5" y="f6"/>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9" name="Freeform 38"/>
            <p:cNvSpPr/>
            <p:nvPr/>
          </p:nvSpPr>
          <p:spPr>
            <a:xfrm flipH="1">
              <a:off x="8667000" y="4993560"/>
              <a:ext cx="121320" cy="22320"/>
            </a:xfrm>
            <a:custGeom>
              <a:avLst/>
              <a:gdLst>
                <a:gd name="f0" fmla="val 0"/>
                <a:gd name="f1" fmla="val 217"/>
                <a:gd name="f2" fmla="val 42"/>
                <a:gd name="f3" fmla="val 106"/>
                <a:gd name="f4" fmla="val 2"/>
                <a:gd name="f5" fmla="val 121"/>
                <a:gd name="f6" fmla="val 135"/>
                <a:gd name="f7" fmla="val 149"/>
                <a:gd name="f8" fmla="val 164"/>
                <a:gd name="f9" fmla="val 3"/>
                <a:gd name="f10" fmla="val 177"/>
                <a:gd name="f11" fmla="val 6"/>
                <a:gd name="f12" fmla="val 191"/>
                <a:gd name="f13" fmla="val 10"/>
                <a:gd name="f14" fmla="val 204"/>
                <a:gd name="f15" fmla="val 13"/>
                <a:gd name="f16" fmla="val 18"/>
                <a:gd name="f17" fmla="val 203"/>
                <a:gd name="f18" fmla="val 178"/>
                <a:gd name="f19" fmla="val 19"/>
                <a:gd name="f20" fmla="val 151"/>
                <a:gd name="f21" fmla="val 20"/>
                <a:gd name="f22" fmla="val 139"/>
                <a:gd name="f23" fmla="val 22"/>
                <a:gd name="f24" fmla="val 126"/>
                <a:gd name="f25" fmla="val 24"/>
                <a:gd name="f26" fmla="val 113"/>
                <a:gd name="f27" fmla="val 25"/>
                <a:gd name="f28" fmla="val 100"/>
                <a:gd name="f29" fmla="val 27"/>
                <a:gd name="f30" fmla="val 87"/>
                <a:gd name="f31" fmla="val 29"/>
                <a:gd name="f32" fmla="val 74"/>
                <a:gd name="f33" fmla="val 30"/>
                <a:gd name="f34" fmla="val 63"/>
                <a:gd name="f35" fmla="val 33"/>
                <a:gd name="f36" fmla="val 50"/>
                <a:gd name="f37" fmla="val 35"/>
                <a:gd name="f38" fmla="val 37"/>
                <a:gd name="f39" fmla="val 40"/>
                <a:gd name="f40" fmla="val 12"/>
                <a:gd name="f41" fmla="val 14"/>
                <a:gd name="f42" fmla="val 36"/>
                <a:gd name="f43" fmla="val 32"/>
                <a:gd name="f44" fmla="val 52"/>
                <a:gd name="f45" fmla="val 64"/>
                <a:gd name="f46" fmla="val 78"/>
                <a:gd name="f47" fmla="val 91"/>
              </a:gdLst>
              <a:ahLst/>
              <a:cxnLst>
                <a:cxn ang="3cd4">
                  <a:pos x="hc" y="t"/>
                </a:cxn>
                <a:cxn ang="0">
                  <a:pos x="r" y="vc"/>
                </a:cxn>
                <a:cxn ang="cd4">
                  <a:pos x="hc" y="b"/>
                </a:cxn>
                <a:cxn ang="cd2">
                  <a:pos x="l" y="vc"/>
                </a:cxn>
              </a:cxnLst>
              <a:rect l="l" t="t" r="r" b="b"/>
              <a:pathLst>
                <a:path w="217" h="42">
                  <a:moveTo>
                    <a:pt x="f3" y="f4"/>
                  </a:moveTo>
                  <a:lnTo>
                    <a:pt x="f5" y="f0"/>
                  </a:lnTo>
                  <a:lnTo>
                    <a:pt x="f6" y="f0"/>
                  </a:lnTo>
                  <a:lnTo>
                    <a:pt x="f7" y="f4"/>
                  </a:lnTo>
                  <a:lnTo>
                    <a:pt x="f8" y="f9"/>
                  </a:lnTo>
                  <a:lnTo>
                    <a:pt x="f10" y="f11"/>
                  </a:lnTo>
                  <a:lnTo>
                    <a:pt x="f12" y="f13"/>
                  </a:lnTo>
                  <a:lnTo>
                    <a:pt x="f14" y="f15"/>
                  </a:lnTo>
                  <a:lnTo>
                    <a:pt x="f1" y="f16"/>
                  </a:lnTo>
                  <a:lnTo>
                    <a:pt x="f17" y="f16"/>
                  </a:lnTo>
                  <a:lnTo>
                    <a:pt x="f12" y="f16"/>
                  </a:lnTo>
                  <a:lnTo>
                    <a:pt x="f18" y="f19"/>
                  </a:lnTo>
                  <a:lnTo>
                    <a:pt x="f8" y="f19"/>
                  </a:lnTo>
                  <a:lnTo>
                    <a:pt x="f20" y="f21"/>
                  </a:lnTo>
                  <a:lnTo>
                    <a:pt x="f22" y="f23"/>
                  </a:lnTo>
                  <a:lnTo>
                    <a:pt x="f24" y="f25"/>
                  </a:lnTo>
                  <a:lnTo>
                    <a:pt x="f26" y="f27"/>
                  </a:lnTo>
                  <a:lnTo>
                    <a:pt x="f28" y="f29"/>
                  </a:lnTo>
                  <a:lnTo>
                    <a:pt x="f30" y="f31"/>
                  </a:lnTo>
                  <a:lnTo>
                    <a:pt x="f32" y="f33"/>
                  </a:lnTo>
                  <a:lnTo>
                    <a:pt x="f34" y="f35"/>
                  </a:lnTo>
                  <a:lnTo>
                    <a:pt x="f36" y="f37"/>
                  </a:lnTo>
                  <a:lnTo>
                    <a:pt x="f38" y="f38"/>
                  </a:lnTo>
                  <a:lnTo>
                    <a:pt x="f27" y="f39"/>
                  </a:lnTo>
                  <a:lnTo>
                    <a:pt x="f40" y="f2"/>
                  </a:lnTo>
                  <a:lnTo>
                    <a:pt x="f0" y="f39"/>
                  </a:lnTo>
                  <a:lnTo>
                    <a:pt x="f41" y="f42"/>
                  </a:lnTo>
                  <a:lnTo>
                    <a:pt x="f29" y="f43"/>
                  </a:lnTo>
                  <a:lnTo>
                    <a:pt x="f39" y="f27"/>
                  </a:lnTo>
                  <a:lnTo>
                    <a:pt x="f44" y="f16"/>
                  </a:lnTo>
                  <a:lnTo>
                    <a:pt x="f45" y="f40"/>
                  </a:lnTo>
                  <a:lnTo>
                    <a:pt x="f46" y="f11"/>
                  </a:lnTo>
                  <a:lnTo>
                    <a:pt x="f47"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0" name="Freeform 39"/>
            <p:cNvSpPr/>
            <p:nvPr/>
          </p:nvSpPr>
          <p:spPr>
            <a:xfrm flipH="1">
              <a:off x="8613720" y="5198760"/>
              <a:ext cx="34920" cy="109440"/>
            </a:xfrm>
            <a:custGeom>
              <a:avLst/>
              <a:gdLst>
                <a:gd name="f0" fmla="val 0"/>
                <a:gd name="f1" fmla="val 61"/>
                <a:gd name="f2" fmla="val 195"/>
                <a:gd name="f3" fmla="val 32"/>
                <a:gd name="f4" fmla="val 31"/>
                <a:gd name="f5" fmla="val 20"/>
                <a:gd name="f6" fmla="val 27"/>
                <a:gd name="f7" fmla="val 38"/>
                <a:gd name="f8" fmla="val 24"/>
                <a:gd name="f9" fmla="val 58"/>
                <a:gd name="f10" fmla="val 28"/>
                <a:gd name="f11" fmla="val 78"/>
                <a:gd name="f12" fmla="val 93"/>
                <a:gd name="f13" fmla="val 106"/>
                <a:gd name="f14" fmla="val 45"/>
                <a:gd name="f15" fmla="val 120"/>
                <a:gd name="f16" fmla="val 52"/>
                <a:gd name="f17" fmla="val 134"/>
                <a:gd name="f18" fmla="val 149"/>
                <a:gd name="f19" fmla="val 163"/>
                <a:gd name="f20" fmla="val 179"/>
                <a:gd name="f21" fmla="val 57"/>
                <a:gd name="f22" fmla="val 177"/>
                <a:gd name="f23" fmla="val 51"/>
                <a:gd name="f24" fmla="val 162"/>
                <a:gd name="f25" fmla="val 43"/>
                <a:gd name="f26" fmla="val 147"/>
                <a:gd name="f27" fmla="val 33"/>
                <a:gd name="f28" fmla="val 133"/>
                <a:gd name="f29" fmla="val 23"/>
                <a:gd name="f30" fmla="val 119"/>
                <a:gd name="f31" fmla="val 14"/>
                <a:gd name="f32" fmla="val 105"/>
                <a:gd name="f33" fmla="val 6"/>
                <a:gd name="f34" fmla="val 90"/>
                <a:gd name="f35" fmla="val 1"/>
                <a:gd name="f36" fmla="val 74"/>
                <a:gd name="f37" fmla="val 63"/>
                <a:gd name="f38" fmla="val 2"/>
                <a:gd name="f39" fmla="val 42"/>
                <a:gd name="f40" fmla="val 10"/>
                <a:gd name="f41" fmla="val 16"/>
                <a:gd name="f42" fmla="val 7"/>
              </a:gdLst>
              <a:ahLst/>
              <a:cxnLst>
                <a:cxn ang="3cd4">
                  <a:pos x="hc" y="t"/>
                </a:cxn>
                <a:cxn ang="0">
                  <a:pos x="r" y="vc"/>
                </a:cxn>
                <a:cxn ang="cd4">
                  <a:pos x="hc" y="b"/>
                </a:cxn>
                <a:cxn ang="cd2">
                  <a:pos x="l" y="vc"/>
                </a:cxn>
              </a:cxnLst>
              <a:rect l="l" t="t" r="r" b="b"/>
              <a:pathLst>
                <a:path w="61" h="195">
                  <a:moveTo>
                    <a:pt x="f3" y="f0"/>
                  </a:moveTo>
                  <a:lnTo>
                    <a:pt x="f4" y="f5"/>
                  </a:lnTo>
                  <a:lnTo>
                    <a:pt x="f6" y="f7"/>
                  </a:lnTo>
                  <a:lnTo>
                    <a:pt x="f8" y="f9"/>
                  </a:lnTo>
                  <a:lnTo>
                    <a:pt x="f10" y="f11"/>
                  </a:lnTo>
                  <a:lnTo>
                    <a:pt x="f3" y="f12"/>
                  </a:lnTo>
                  <a:lnTo>
                    <a:pt x="f7" y="f13"/>
                  </a:lnTo>
                  <a:lnTo>
                    <a:pt x="f14" y="f15"/>
                  </a:lnTo>
                  <a:lnTo>
                    <a:pt x="f16" y="f17"/>
                  </a:lnTo>
                  <a:lnTo>
                    <a:pt x="f9" y="f18"/>
                  </a:lnTo>
                  <a:lnTo>
                    <a:pt x="f1" y="f19"/>
                  </a:lnTo>
                  <a:lnTo>
                    <a:pt x="f1" y="f20"/>
                  </a:lnTo>
                  <a:lnTo>
                    <a:pt x="f9" y="f2"/>
                  </a:lnTo>
                  <a:lnTo>
                    <a:pt x="f21" y="f22"/>
                  </a:lnTo>
                  <a:lnTo>
                    <a:pt x="f23" y="f24"/>
                  </a:lnTo>
                  <a:lnTo>
                    <a:pt x="f25" y="f26"/>
                  </a:lnTo>
                  <a:lnTo>
                    <a:pt x="f27" y="f28"/>
                  </a:lnTo>
                  <a:lnTo>
                    <a:pt x="f29" y="f30"/>
                  </a:lnTo>
                  <a:lnTo>
                    <a:pt x="f31" y="f32"/>
                  </a:lnTo>
                  <a:lnTo>
                    <a:pt x="f33" y="f34"/>
                  </a:lnTo>
                  <a:lnTo>
                    <a:pt x="f35" y="f36"/>
                  </a:lnTo>
                  <a:lnTo>
                    <a:pt x="f0" y="f37"/>
                  </a:lnTo>
                  <a:lnTo>
                    <a:pt x="f0" y="f16"/>
                  </a:lnTo>
                  <a:lnTo>
                    <a:pt x="f38" y="f39"/>
                  </a:lnTo>
                  <a:lnTo>
                    <a:pt x="f33" y="f3"/>
                  </a:lnTo>
                  <a:lnTo>
                    <a:pt x="f40" y="f29"/>
                  </a:lnTo>
                  <a:lnTo>
                    <a:pt x="f41" y="f31"/>
                  </a:lnTo>
                  <a:lnTo>
                    <a:pt x="f29" y="f42"/>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1" name="Freeform 40"/>
            <p:cNvSpPr/>
            <p:nvPr/>
          </p:nvSpPr>
          <p:spPr>
            <a:xfrm flipH="1">
              <a:off x="8534160" y="5264280"/>
              <a:ext cx="61920" cy="25560"/>
            </a:xfrm>
            <a:custGeom>
              <a:avLst/>
              <a:gdLst>
                <a:gd name="f0" fmla="val 0"/>
                <a:gd name="f1" fmla="val 111"/>
                <a:gd name="f2" fmla="val 46"/>
                <a:gd name="f3" fmla="val 16"/>
                <a:gd name="f4" fmla="val 10"/>
                <a:gd name="f5" fmla="val 19"/>
                <a:gd name="f6" fmla="val 20"/>
                <a:gd name="f7" fmla="val 22"/>
                <a:gd name="f8" fmla="val 30"/>
                <a:gd name="f9" fmla="val 23"/>
                <a:gd name="f10" fmla="val 41"/>
                <a:gd name="f11" fmla="val 24"/>
                <a:gd name="f12" fmla="val 51"/>
                <a:gd name="f13" fmla="val 63"/>
                <a:gd name="f14" fmla="val 72"/>
                <a:gd name="f15" fmla="val 82"/>
                <a:gd name="f16" fmla="val 17"/>
                <a:gd name="f17" fmla="val 89"/>
                <a:gd name="f18" fmla="val 11"/>
                <a:gd name="f19" fmla="val 95"/>
                <a:gd name="f20" fmla="val 5"/>
                <a:gd name="f21" fmla="val 103"/>
                <a:gd name="f22" fmla="val 1"/>
                <a:gd name="f23" fmla="val 8"/>
                <a:gd name="f24" fmla="val 94"/>
                <a:gd name="f25" fmla="val 86"/>
                <a:gd name="f26" fmla="val 25"/>
                <a:gd name="f27" fmla="val 76"/>
                <a:gd name="f28" fmla="val 33"/>
                <a:gd name="f29" fmla="val 66"/>
                <a:gd name="f30" fmla="val 39"/>
                <a:gd name="f31" fmla="val 56"/>
                <a:gd name="f32" fmla="val 44"/>
                <a:gd name="f33" fmla="val 45"/>
                <a:gd name="f34" fmla="val 40"/>
                <a:gd name="f35" fmla="val 14"/>
                <a:gd name="f36" fmla="val 6"/>
              </a:gdLst>
              <a:ahLst/>
              <a:cxnLst>
                <a:cxn ang="3cd4">
                  <a:pos x="hc" y="t"/>
                </a:cxn>
                <a:cxn ang="0">
                  <a:pos x="r" y="vc"/>
                </a:cxn>
                <a:cxn ang="cd4">
                  <a:pos x="hc" y="b"/>
                </a:cxn>
                <a:cxn ang="cd2">
                  <a:pos x="l" y="vc"/>
                </a:cxn>
              </a:cxnLst>
              <a:rect l="l" t="t" r="r" b="b"/>
              <a:pathLst>
                <a:path w="111" h="46">
                  <a:moveTo>
                    <a:pt x="f0" y="f3"/>
                  </a:moveTo>
                  <a:lnTo>
                    <a:pt x="f4" y="f5"/>
                  </a:lnTo>
                  <a:lnTo>
                    <a:pt x="f6" y="f7"/>
                  </a:lnTo>
                  <a:lnTo>
                    <a:pt x="f8" y="f9"/>
                  </a:lnTo>
                  <a:lnTo>
                    <a:pt x="f10" y="f11"/>
                  </a:lnTo>
                  <a:lnTo>
                    <a:pt x="f12" y="f11"/>
                  </a:lnTo>
                  <a:lnTo>
                    <a:pt x="f13" y="f9"/>
                  </a:lnTo>
                  <a:lnTo>
                    <a:pt x="f14" y="f6"/>
                  </a:lnTo>
                  <a:lnTo>
                    <a:pt x="f15" y="f16"/>
                  </a:lnTo>
                  <a:lnTo>
                    <a:pt x="f17" y="f18"/>
                  </a:lnTo>
                  <a:lnTo>
                    <a:pt x="f19" y="f20"/>
                  </a:lnTo>
                  <a:lnTo>
                    <a:pt x="f21" y="f22"/>
                  </a:lnTo>
                  <a:lnTo>
                    <a:pt x="f1" y="f0"/>
                  </a:lnTo>
                  <a:lnTo>
                    <a:pt x="f21" y="f23"/>
                  </a:lnTo>
                  <a:lnTo>
                    <a:pt x="f24" y="f16"/>
                  </a:lnTo>
                  <a:lnTo>
                    <a:pt x="f25" y="f26"/>
                  </a:lnTo>
                  <a:lnTo>
                    <a:pt x="f27" y="f28"/>
                  </a:lnTo>
                  <a:lnTo>
                    <a:pt x="f29" y="f30"/>
                  </a:lnTo>
                  <a:lnTo>
                    <a:pt x="f31" y="f32"/>
                  </a:lnTo>
                  <a:lnTo>
                    <a:pt x="f33" y="f2"/>
                  </a:lnTo>
                  <a:lnTo>
                    <a:pt x="f28" y="f33"/>
                  </a:lnTo>
                  <a:lnTo>
                    <a:pt x="f9" y="f34"/>
                  </a:lnTo>
                  <a:lnTo>
                    <a:pt x="f35" y="f28"/>
                  </a:lnTo>
                  <a:lnTo>
                    <a:pt x="f36" y="f26"/>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2" name="Freeform 41"/>
            <p:cNvSpPr/>
            <p:nvPr/>
          </p:nvSpPr>
          <p:spPr>
            <a:xfrm flipH="1">
              <a:off x="8564400" y="5320440"/>
              <a:ext cx="18000" cy="20160"/>
            </a:xfrm>
            <a:custGeom>
              <a:avLst/>
              <a:gdLst>
                <a:gd name="f0" fmla="val 0"/>
                <a:gd name="f1" fmla="val 32"/>
                <a:gd name="f2" fmla="val 37"/>
                <a:gd name="f3" fmla="val 8"/>
                <a:gd name="f4" fmla="val 15"/>
                <a:gd name="f5" fmla="val 20"/>
                <a:gd name="f6" fmla="val 2"/>
                <a:gd name="f7" fmla="val 25"/>
                <a:gd name="f8" fmla="val 7"/>
                <a:gd name="f9" fmla="val 30"/>
                <a:gd name="f10" fmla="val 11"/>
                <a:gd name="f11" fmla="val 31"/>
                <a:gd name="f12" fmla="val 16"/>
                <a:gd name="f13" fmla="val 23"/>
                <a:gd name="f14" fmla="val 29"/>
                <a:gd name="f15" fmla="val 34"/>
                <a:gd name="f16" fmla="val 28"/>
                <a:gd name="f17" fmla="val 22"/>
                <a:gd name="f18" fmla="val 19"/>
                <a:gd name="f19" fmla="val 36"/>
                <a:gd name="f20" fmla="val 10"/>
                <a:gd name="f21" fmla="val 4"/>
                <a:gd name="f22" fmla="val 1"/>
                <a:gd name="f23" fmla="val 13"/>
              </a:gdLst>
              <a:ahLst/>
              <a:cxnLst>
                <a:cxn ang="3cd4">
                  <a:pos x="hc" y="t"/>
                </a:cxn>
                <a:cxn ang="0">
                  <a:pos x="r" y="vc"/>
                </a:cxn>
                <a:cxn ang="cd4">
                  <a:pos x="hc" y="b"/>
                </a:cxn>
                <a:cxn ang="cd2">
                  <a:pos x="l" y="vc"/>
                </a:cxn>
              </a:cxnLst>
              <a:rect l="l" t="t" r="r" b="b"/>
              <a:pathLst>
                <a:path w="32" h="37">
                  <a:moveTo>
                    <a:pt x="f3" y="f0"/>
                  </a:moveTo>
                  <a:lnTo>
                    <a:pt x="f4" y="f0"/>
                  </a:lnTo>
                  <a:lnTo>
                    <a:pt x="f5" y="f6"/>
                  </a:lnTo>
                  <a:lnTo>
                    <a:pt x="f7" y="f8"/>
                  </a:lnTo>
                  <a:lnTo>
                    <a:pt x="f9" y="f10"/>
                  </a:lnTo>
                  <a:lnTo>
                    <a:pt x="f11" y="f12"/>
                  </a:lnTo>
                  <a:lnTo>
                    <a:pt x="f1" y="f13"/>
                  </a:lnTo>
                  <a:lnTo>
                    <a:pt x="f1" y="f14"/>
                  </a:lnTo>
                  <a:lnTo>
                    <a:pt x="f11" y="f15"/>
                  </a:lnTo>
                  <a:lnTo>
                    <a:pt x="f16" y="f2"/>
                  </a:lnTo>
                  <a:lnTo>
                    <a:pt x="f7" y="f2"/>
                  </a:lnTo>
                  <a:lnTo>
                    <a:pt x="f17" y="f2"/>
                  </a:lnTo>
                  <a:lnTo>
                    <a:pt x="f18" y="f19"/>
                  </a:lnTo>
                  <a:lnTo>
                    <a:pt x="f20" y="f9"/>
                  </a:lnTo>
                  <a:lnTo>
                    <a:pt x="f21" y="f17"/>
                  </a:lnTo>
                  <a:lnTo>
                    <a:pt x="f22" y="f23"/>
                  </a:lnTo>
                  <a:lnTo>
                    <a:pt x="f0" y="f6"/>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3" name="Freeform 42"/>
            <p:cNvSpPr/>
            <p:nvPr/>
          </p:nvSpPr>
          <p:spPr>
            <a:xfrm flipH="1">
              <a:off x="8569080" y="5220360"/>
              <a:ext cx="14400" cy="13320"/>
            </a:xfrm>
            <a:custGeom>
              <a:avLst/>
              <a:gdLst>
                <a:gd name="f0" fmla="val 0"/>
                <a:gd name="f1" fmla="val 27"/>
                <a:gd name="f2" fmla="val 24"/>
                <a:gd name="f3" fmla="val 22"/>
                <a:gd name="f4" fmla="val 26"/>
                <a:gd name="f5" fmla="val 3"/>
                <a:gd name="f6" fmla="val 8"/>
                <a:gd name="f7" fmla="val 12"/>
                <a:gd name="f8" fmla="val 17"/>
                <a:gd name="f9" fmla="val 25"/>
                <a:gd name="f10" fmla="val 19"/>
                <a:gd name="f11" fmla="val 21"/>
                <a:gd name="f12" fmla="val 20"/>
                <a:gd name="f13" fmla="val 23"/>
                <a:gd name="f14" fmla="val 18"/>
                <a:gd name="f15" fmla="val 7"/>
                <a:gd name="f16" fmla="val 16"/>
                <a:gd name="f17" fmla="val 4"/>
                <a:gd name="f18" fmla="val 10"/>
                <a:gd name="f19" fmla="val 5"/>
                <a:gd name="f20" fmla="val 2"/>
                <a:gd name="f21" fmla="val 11"/>
              </a:gdLst>
              <a:ahLst/>
              <a:cxnLst>
                <a:cxn ang="3cd4">
                  <a:pos x="hc" y="t"/>
                </a:cxn>
                <a:cxn ang="0">
                  <a:pos x="r" y="vc"/>
                </a:cxn>
                <a:cxn ang="cd4">
                  <a:pos x="hc" y="b"/>
                </a:cxn>
                <a:cxn ang="cd2">
                  <a:pos x="l" y="vc"/>
                </a:cxn>
              </a:cxnLst>
              <a:rect l="l" t="t" r="r" b="b"/>
              <a:pathLst>
                <a:path w="27" h="24">
                  <a:moveTo>
                    <a:pt x="f3" y="f0"/>
                  </a:moveTo>
                  <a:lnTo>
                    <a:pt x="f4" y="f5"/>
                  </a:lnTo>
                  <a:lnTo>
                    <a:pt x="f1" y="f6"/>
                  </a:lnTo>
                  <a:lnTo>
                    <a:pt x="f1" y="f7"/>
                  </a:lnTo>
                  <a:lnTo>
                    <a:pt x="f4" y="f8"/>
                  </a:lnTo>
                  <a:lnTo>
                    <a:pt x="f9" y="f10"/>
                  </a:lnTo>
                  <a:lnTo>
                    <a:pt x="f3" y="f11"/>
                  </a:lnTo>
                  <a:lnTo>
                    <a:pt x="f12" y="f13"/>
                  </a:lnTo>
                  <a:lnTo>
                    <a:pt x="f14" y="f2"/>
                  </a:lnTo>
                  <a:lnTo>
                    <a:pt x="f7" y="f11"/>
                  </a:lnTo>
                  <a:lnTo>
                    <a:pt x="f15" y="f16"/>
                  </a:lnTo>
                  <a:lnTo>
                    <a:pt x="f17" y="f18"/>
                  </a:lnTo>
                  <a:lnTo>
                    <a:pt x="f0" y="f17"/>
                  </a:lnTo>
                  <a:lnTo>
                    <a:pt x="f19" y="f20"/>
                  </a:lnTo>
                  <a:lnTo>
                    <a:pt x="f21" y="f0"/>
                  </a:lnTo>
                  <a:lnTo>
                    <a:pt x="f8" y="f0"/>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4" name="Freeform 43"/>
            <p:cNvSpPr/>
            <p:nvPr/>
          </p:nvSpPr>
          <p:spPr>
            <a:xfrm flipH="1">
              <a:off x="8492040" y="5123520"/>
              <a:ext cx="57240" cy="88920"/>
            </a:xfrm>
            <a:custGeom>
              <a:avLst/>
              <a:gdLst>
                <a:gd name="f0" fmla="val 0"/>
                <a:gd name="f1" fmla="val 103"/>
                <a:gd name="f2" fmla="val 158"/>
                <a:gd name="f3" fmla="val 79"/>
                <a:gd name="f4" fmla="val 65"/>
                <a:gd name="f5" fmla="val 81"/>
                <a:gd name="f6" fmla="val 49"/>
                <a:gd name="f7" fmla="val 82"/>
                <a:gd name="f8" fmla="val 32"/>
                <a:gd name="f9" fmla="val 16"/>
                <a:gd name="f10" fmla="val 76"/>
                <a:gd name="f11" fmla="val 90"/>
                <a:gd name="f12" fmla="val 15"/>
                <a:gd name="f13" fmla="val 98"/>
                <a:gd name="f14" fmla="val 33"/>
                <a:gd name="f15" fmla="val 54"/>
                <a:gd name="f16" fmla="val 102"/>
                <a:gd name="f17" fmla="val 96"/>
                <a:gd name="f18" fmla="val 92"/>
                <a:gd name="f19" fmla="val 87"/>
                <a:gd name="f20" fmla="val 107"/>
                <a:gd name="f21" fmla="val 120"/>
                <a:gd name="f22" fmla="val 62"/>
                <a:gd name="f23" fmla="val 131"/>
                <a:gd name="f24" fmla="val 48"/>
                <a:gd name="f25" fmla="val 140"/>
                <a:gd name="f26" fmla="val 148"/>
                <a:gd name="f27" fmla="val 154"/>
                <a:gd name="f28" fmla="val 13"/>
                <a:gd name="f29" fmla="val 150"/>
                <a:gd name="f30" fmla="val 26"/>
                <a:gd name="f31" fmla="val 38"/>
                <a:gd name="f32" fmla="val 50"/>
                <a:gd name="f33" fmla="val 59"/>
                <a:gd name="f34" fmla="val 108"/>
                <a:gd name="f35" fmla="val 68"/>
                <a:gd name="f36" fmla="val 94"/>
                <a:gd name="f37" fmla="val 75"/>
                <a:gd name="f38" fmla="val 80"/>
              </a:gdLst>
              <a:ahLst/>
              <a:cxnLst>
                <a:cxn ang="3cd4">
                  <a:pos x="hc" y="t"/>
                </a:cxn>
                <a:cxn ang="0">
                  <a:pos x="r" y="vc"/>
                </a:cxn>
                <a:cxn ang="cd4">
                  <a:pos x="hc" y="b"/>
                </a:cxn>
                <a:cxn ang="cd2">
                  <a:pos x="l" y="vc"/>
                </a:cxn>
              </a:cxnLst>
              <a:rect l="l" t="t" r="r" b="b"/>
              <a:pathLst>
                <a:path w="103" h="158">
                  <a:moveTo>
                    <a:pt x="f3" y="f4"/>
                  </a:moveTo>
                  <a:lnTo>
                    <a:pt x="f5" y="f6"/>
                  </a:lnTo>
                  <a:lnTo>
                    <a:pt x="f7" y="f8"/>
                  </a:lnTo>
                  <a:lnTo>
                    <a:pt x="f5" y="f9"/>
                  </a:lnTo>
                  <a:lnTo>
                    <a:pt x="f10" y="f0"/>
                  </a:lnTo>
                  <a:lnTo>
                    <a:pt x="f11" y="f12"/>
                  </a:lnTo>
                  <a:lnTo>
                    <a:pt x="f13" y="f14"/>
                  </a:lnTo>
                  <a:lnTo>
                    <a:pt x="f1" y="f15"/>
                  </a:lnTo>
                  <a:lnTo>
                    <a:pt x="f16" y="f10"/>
                  </a:lnTo>
                  <a:lnTo>
                    <a:pt x="f17" y="f18"/>
                  </a:lnTo>
                  <a:lnTo>
                    <a:pt x="f19" y="f20"/>
                  </a:lnTo>
                  <a:lnTo>
                    <a:pt x="f10" y="f21"/>
                  </a:lnTo>
                  <a:lnTo>
                    <a:pt x="f22" y="f23"/>
                  </a:lnTo>
                  <a:lnTo>
                    <a:pt x="f24" y="f25"/>
                  </a:lnTo>
                  <a:lnTo>
                    <a:pt x="f14" y="f26"/>
                  </a:lnTo>
                  <a:lnTo>
                    <a:pt x="f9" y="f27"/>
                  </a:lnTo>
                  <a:lnTo>
                    <a:pt x="f0" y="f2"/>
                  </a:lnTo>
                  <a:lnTo>
                    <a:pt x="f28" y="f29"/>
                  </a:lnTo>
                  <a:lnTo>
                    <a:pt x="f30" y="f25"/>
                  </a:lnTo>
                  <a:lnTo>
                    <a:pt x="f31" y="f23"/>
                  </a:lnTo>
                  <a:lnTo>
                    <a:pt x="f32" y="f21"/>
                  </a:lnTo>
                  <a:lnTo>
                    <a:pt x="f33" y="f34"/>
                  </a:lnTo>
                  <a:lnTo>
                    <a:pt x="f35" y="f36"/>
                  </a:lnTo>
                  <a:lnTo>
                    <a:pt x="f37" y="f38"/>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5" name="Freeform 44"/>
            <p:cNvSpPr/>
            <p:nvPr/>
          </p:nvSpPr>
          <p:spPr>
            <a:xfrm flipH="1">
              <a:off x="8430840" y="5080320"/>
              <a:ext cx="52560" cy="21240"/>
            </a:xfrm>
            <a:custGeom>
              <a:avLst/>
              <a:gdLst>
                <a:gd name="f0" fmla="val 0"/>
                <a:gd name="f1" fmla="val 93"/>
                <a:gd name="f2" fmla="val 38"/>
                <a:gd name="f3" fmla="val 2"/>
                <a:gd name="f4" fmla="val 8"/>
                <a:gd name="f5" fmla="val 5"/>
                <a:gd name="f6" fmla="val 16"/>
                <a:gd name="f7" fmla="val 24"/>
                <a:gd name="f8" fmla="val 11"/>
                <a:gd name="f9" fmla="val 33"/>
                <a:gd name="f10" fmla="val 14"/>
                <a:gd name="f11" fmla="val 41"/>
                <a:gd name="f12" fmla="val 51"/>
                <a:gd name="f13" fmla="val 17"/>
                <a:gd name="f14" fmla="val 59"/>
                <a:gd name="f15" fmla="val 68"/>
                <a:gd name="f16" fmla="val 13"/>
                <a:gd name="f17" fmla="val 75"/>
                <a:gd name="f18" fmla="val 9"/>
                <a:gd name="f19" fmla="val 81"/>
                <a:gd name="f20" fmla="val 6"/>
                <a:gd name="f21" fmla="val 86"/>
                <a:gd name="f22" fmla="val 91"/>
                <a:gd name="f23" fmla="val 23"/>
                <a:gd name="f24" fmla="val 30"/>
                <a:gd name="f25" fmla="val 69"/>
                <a:gd name="f26" fmla="val 63"/>
                <a:gd name="f27" fmla="val 36"/>
                <a:gd name="f28" fmla="val 56"/>
                <a:gd name="f29" fmla="val 37"/>
                <a:gd name="f30" fmla="val 49"/>
                <a:gd name="f31" fmla="val 43"/>
                <a:gd name="f32" fmla="val 29"/>
                <a:gd name="f33" fmla="val 35"/>
                <a:gd name="f34" fmla="val 28"/>
                <a:gd name="f35" fmla="val 20"/>
                <a:gd name="f36" fmla="val 3"/>
              </a:gdLst>
              <a:ahLst/>
              <a:cxnLst>
                <a:cxn ang="3cd4">
                  <a:pos x="hc" y="t"/>
                </a:cxn>
                <a:cxn ang="0">
                  <a:pos x="r" y="vc"/>
                </a:cxn>
                <a:cxn ang="cd4">
                  <a:pos x="hc" y="b"/>
                </a:cxn>
                <a:cxn ang="cd2">
                  <a:pos x="l" y="vc"/>
                </a:cxn>
              </a:cxnLst>
              <a:rect l="l" t="t" r="r" b="b"/>
              <a:pathLst>
                <a:path w="93" h="38">
                  <a:moveTo>
                    <a:pt x="f0" y="f3"/>
                  </a:moveTo>
                  <a:lnTo>
                    <a:pt x="f4" y="f5"/>
                  </a:lnTo>
                  <a:lnTo>
                    <a:pt x="f6" y="f4"/>
                  </a:lnTo>
                  <a:lnTo>
                    <a:pt x="f7" y="f8"/>
                  </a:lnTo>
                  <a:lnTo>
                    <a:pt x="f9" y="f10"/>
                  </a:lnTo>
                  <a:lnTo>
                    <a:pt x="f11" y="f6"/>
                  </a:lnTo>
                  <a:lnTo>
                    <a:pt x="f12" y="f13"/>
                  </a:lnTo>
                  <a:lnTo>
                    <a:pt x="f14" y="f6"/>
                  </a:lnTo>
                  <a:lnTo>
                    <a:pt x="f15" y="f16"/>
                  </a:lnTo>
                  <a:lnTo>
                    <a:pt x="f17" y="f18"/>
                  </a:lnTo>
                  <a:lnTo>
                    <a:pt x="f19" y="f20"/>
                  </a:lnTo>
                  <a:lnTo>
                    <a:pt x="f21" y="f3"/>
                  </a:lnTo>
                  <a:lnTo>
                    <a:pt x="f1" y="f0"/>
                  </a:lnTo>
                  <a:lnTo>
                    <a:pt x="f22" y="f4"/>
                  </a:lnTo>
                  <a:lnTo>
                    <a:pt x="f21" y="f6"/>
                  </a:lnTo>
                  <a:lnTo>
                    <a:pt x="f19" y="f23"/>
                  </a:lnTo>
                  <a:lnTo>
                    <a:pt x="f17" y="f24"/>
                  </a:lnTo>
                  <a:lnTo>
                    <a:pt x="f25" y="f9"/>
                  </a:lnTo>
                  <a:lnTo>
                    <a:pt x="f26" y="f27"/>
                  </a:lnTo>
                  <a:lnTo>
                    <a:pt x="f28" y="f29"/>
                  </a:lnTo>
                  <a:lnTo>
                    <a:pt x="f30" y="f2"/>
                  </a:lnTo>
                  <a:lnTo>
                    <a:pt x="f31" y="f2"/>
                  </a:lnTo>
                  <a:lnTo>
                    <a:pt x="f27" y="f2"/>
                  </a:lnTo>
                  <a:lnTo>
                    <a:pt x="f32" y="f29"/>
                  </a:lnTo>
                  <a:lnTo>
                    <a:pt x="f23" y="f33"/>
                  </a:lnTo>
                  <a:lnTo>
                    <a:pt x="f10" y="f34"/>
                  </a:lnTo>
                  <a:lnTo>
                    <a:pt x="f4" y="f35"/>
                  </a:lnTo>
                  <a:lnTo>
                    <a:pt x="f36" y="f8"/>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6" name="Freeform 45"/>
            <p:cNvSpPr/>
            <p:nvPr/>
          </p:nvSpPr>
          <p:spPr>
            <a:xfrm flipH="1">
              <a:off x="8432640" y="5058000"/>
              <a:ext cx="18000" cy="17640"/>
            </a:xfrm>
            <a:custGeom>
              <a:avLst/>
              <a:gdLst>
                <a:gd name="f0" fmla="val 0"/>
                <a:gd name="f1" fmla="val 34"/>
                <a:gd name="f2" fmla="val 31"/>
                <a:gd name="f3" fmla="val 10"/>
                <a:gd name="f4" fmla="val 1"/>
                <a:gd name="f5" fmla="val 14"/>
                <a:gd name="f6" fmla="val 19"/>
                <a:gd name="f7" fmla="val 23"/>
                <a:gd name="f8" fmla="val 28"/>
                <a:gd name="f9" fmla="val 4"/>
                <a:gd name="f10" fmla="val 33"/>
                <a:gd name="f11" fmla="val 15"/>
                <a:gd name="f12" fmla="val 20"/>
                <a:gd name="f13" fmla="val 26"/>
                <a:gd name="f14" fmla="val 22"/>
                <a:gd name="f15" fmla="val 30"/>
                <a:gd name="f16" fmla="val 7"/>
                <a:gd name="f17" fmla="val 5"/>
                <a:gd name="f18" fmla="val 3"/>
                <a:gd name="f19" fmla="val 25"/>
                <a:gd name="f20" fmla="val 13"/>
                <a:gd name="f21" fmla="val 9"/>
                <a:gd name="f22" fmla="val 6"/>
              </a:gdLst>
              <a:ahLst/>
              <a:cxnLst>
                <a:cxn ang="3cd4">
                  <a:pos x="hc" y="t"/>
                </a:cxn>
                <a:cxn ang="0">
                  <a:pos x="r" y="vc"/>
                </a:cxn>
                <a:cxn ang="cd4">
                  <a:pos x="hc" y="b"/>
                </a:cxn>
                <a:cxn ang="cd2">
                  <a:pos x="l" y="vc"/>
                </a:cxn>
              </a:cxnLst>
              <a:rect l="l" t="t" r="r" b="b"/>
              <a:pathLst>
                <a:path w="34" h="31">
                  <a:moveTo>
                    <a:pt x="f3" y="f4"/>
                  </a:moveTo>
                  <a:lnTo>
                    <a:pt x="f5" y="f0"/>
                  </a:lnTo>
                  <a:lnTo>
                    <a:pt x="f6" y="f0"/>
                  </a:lnTo>
                  <a:lnTo>
                    <a:pt x="f7" y="f0"/>
                  </a:lnTo>
                  <a:lnTo>
                    <a:pt x="f8" y="f4"/>
                  </a:lnTo>
                  <a:lnTo>
                    <a:pt x="f2" y="f9"/>
                  </a:lnTo>
                  <a:lnTo>
                    <a:pt x="f10" y="f3"/>
                  </a:lnTo>
                  <a:lnTo>
                    <a:pt x="f1" y="f11"/>
                  </a:lnTo>
                  <a:lnTo>
                    <a:pt x="f10" y="f12"/>
                  </a:lnTo>
                  <a:lnTo>
                    <a:pt x="f8" y="f13"/>
                  </a:lnTo>
                  <a:lnTo>
                    <a:pt x="f14" y="f15"/>
                  </a:lnTo>
                  <a:lnTo>
                    <a:pt x="f11" y="f2"/>
                  </a:lnTo>
                  <a:lnTo>
                    <a:pt x="f16" y="f15"/>
                  </a:lnTo>
                  <a:lnTo>
                    <a:pt x="f17" y="f8"/>
                  </a:lnTo>
                  <a:lnTo>
                    <a:pt x="f18" y="f19"/>
                  </a:lnTo>
                  <a:lnTo>
                    <a:pt x="f4" y="f7"/>
                  </a:lnTo>
                  <a:lnTo>
                    <a:pt x="f0" y="f6"/>
                  </a:lnTo>
                  <a:lnTo>
                    <a:pt x="f0" y="f20"/>
                  </a:lnTo>
                  <a:lnTo>
                    <a:pt x="f18" y="f21"/>
                  </a:lnTo>
                  <a:lnTo>
                    <a:pt x="f22"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7" name="Freeform 46"/>
            <p:cNvSpPr/>
            <p:nvPr/>
          </p:nvSpPr>
          <p:spPr>
            <a:xfrm flipH="1">
              <a:off x="7871399" y="5254200"/>
              <a:ext cx="592560" cy="12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8" name="Freeform 47"/>
            <p:cNvSpPr/>
            <p:nvPr/>
          </p:nvSpPr>
          <p:spPr>
            <a:xfrm flipH="1">
              <a:off x="7942319" y="4859640"/>
              <a:ext cx="422640" cy="409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9" name="Freeform 48"/>
            <p:cNvSpPr/>
            <p:nvPr/>
          </p:nvSpPr>
          <p:spPr>
            <a:xfrm flipH="1">
              <a:off x="7947360" y="5356800"/>
              <a:ext cx="447120" cy="86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0" name="Freeform 49"/>
            <p:cNvSpPr/>
            <p:nvPr/>
          </p:nvSpPr>
          <p:spPr>
            <a:xfrm flipH="1">
              <a:off x="7772039" y="4572000"/>
              <a:ext cx="775080" cy="325800"/>
            </a:xfrm>
            <a:custGeom>
              <a:avLst/>
              <a:gdLst>
                <a:gd name="f0" fmla="val 0"/>
                <a:gd name="f1" fmla="val 1375"/>
                <a:gd name="f2" fmla="val 578"/>
                <a:gd name="f3" fmla="val 576"/>
                <a:gd name="f4" fmla="val 682"/>
              </a:gdLst>
              <a:ahLst/>
              <a:cxnLst>
                <a:cxn ang="3cd4">
                  <a:pos x="hc" y="t"/>
                </a:cxn>
                <a:cxn ang="0">
                  <a:pos x="r" y="vc"/>
                </a:cxn>
                <a:cxn ang="cd4">
                  <a:pos x="hc" y="b"/>
                </a:cxn>
                <a:cxn ang="cd2">
                  <a:pos x="l" y="vc"/>
                </a:cxn>
              </a:cxnLst>
              <a:rect l="l" t="t" r="r" b="b"/>
              <a:pathLst>
                <a:path w="1375" h="578">
                  <a:moveTo>
                    <a:pt x="f1" y="f3"/>
                  </a:moveTo>
                  <a:lnTo>
                    <a:pt x="f4" y="f0"/>
                  </a:lnTo>
                  <a:lnTo>
                    <a:pt x="f0" y="f2"/>
                  </a:lnTo>
                  <a:lnTo>
                    <a:pt x="f1" y="f3"/>
                  </a:lnTo>
                  <a:close/>
                </a:path>
              </a:pathLst>
            </a:custGeom>
            <a:solidFill>
              <a:srgbClr val="0000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1" name="Freeform 50"/>
            <p:cNvSpPr/>
            <p:nvPr/>
          </p:nvSpPr>
          <p:spPr>
            <a:xfrm flipH="1">
              <a:off x="8021519" y="4941719"/>
              <a:ext cx="279360" cy="227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2" name="Freeform 51"/>
            <p:cNvSpPr/>
            <p:nvPr/>
          </p:nvSpPr>
          <p:spPr>
            <a:xfrm flipH="1">
              <a:off x="8177760" y="5122079"/>
              <a:ext cx="140760" cy="105840"/>
            </a:xfrm>
            <a:custGeom>
              <a:avLst/>
              <a:gdLst>
                <a:gd name="f0" fmla="val 180"/>
                <a:gd name="f1" fmla="val 0"/>
                <a:gd name="f2" fmla="val 249"/>
                <a:gd name="f3" fmla="val 187"/>
                <a:gd name="f4" fmla="val 125"/>
                <a:gd name="f5" fmla="val 150"/>
                <a:gd name="f6" fmla="val 185"/>
                <a:gd name="f7" fmla="val 173"/>
                <a:gd name="f8" fmla="val 195"/>
                <a:gd name="f9" fmla="val 171"/>
                <a:gd name="f10" fmla="val 213"/>
                <a:gd name="f11" fmla="val 160"/>
                <a:gd name="f12" fmla="val 228"/>
                <a:gd name="f13" fmla="val 146"/>
                <a:gd name="f14" fmla="val 240"/>
                <a:gd name="f15" fmla="val 130"/>
                <a:gd name="f16" fmla="val 247"/>
                <a:gd name="f17" fmla="val 112"/>
                <a:gd name="f18" fmla="val 93"/>
                <a:gd name="f19" fmla="val 74"/>
                <a:gd name="f20" fmla="val 56"/>
                <a:gd name="f21" fmla="val 41"/>
                <a:gd name="f22" fmla="val 27"/>
                <a:gd name="f23" fmla="val 16"/>
                <a:gd name="f24" fmla="val 6"/>
                <a:gd name="f25" fmla="val 2"/>
                <a:gd name="f26" fmla="val 99"/>
                <a:gd name="f27" fmla="val 76"/>
                <a:gd name="f28" fmla="val 54"/>
                <a:gd name="f29" fmla="val 37"/>
                <a:gd name="f30" fmla="val 21"/>
                <a:gd name="f31" fmla="val 10"/>
                <a:gd name="f32" fmla="val 3"/>
              </a:gdLst>
              <a:ahLst/>
              <a:cxnLst>
                <a:cxn ang="3cd4">
                  <a:pos x="hc" y="t"/>
                </a:cxn>
                <a:cxn ang="0">
                  <a:pos x="r" y="vc"/>
                </a:cxn>
                <a:cxn ang="cd4">
                  <a:pos x="hc" y="b"/>
                </a:cxn>
                <a:cxn ang="cd2">
                  <a:pos x="l" y="vc"/>
                </a:cxn>
              </a:cxnLst>
              <a:rect l="l" t="t" r="r" b="b"/>
              <a:pathLst>
                <a:path w="249" h="187">
                  <a:moveTo>
                    <a:pt x="f4" y="f3"/>
                  </a:moveTo>
                  <a:lnTo>
                    <a:pt x="f5" y="f6"/>
                  </a:lnTo>
                  <a:lnTo>
                    <a:pt x="f7" y="f0"/>
                  </a:lnTo>
                  <a:lnTo>
                    <a:pt x="f8" y="f9"/>
                  </a:lnTo>
                  <a:lnTo>
                    <a:pt x="f10" y="f11"/>
                  </a:lnTo>
                  <a:lnTo>
                    <a:pt x="f12" y="f13"/>
                  </a:lnTo>
                  <a:lnTo>
                    <a:pt x="f14" y="f15"/>
                  </a:lnTo>
                  <a:lnTo>
                    <a:pt x="f16" y="f17"/>
                  </a:lnTo>
                  <a:lnTo>
                    <a:pt x="f2" y="f18"/>
                  </a:lnTo>
                  <a:lnTo>
                    <a:pt x="f16" y="f19"/>
                  </a:lnTo>
                  <a:lnTo>
                    <a:pt x="f14" y="f20"/>
                  </a:lnTo>
                  <a:lnTo>
                    <a:pt x="f12" y="f21"/>
                  </a:lnTo>
                  <a:lnTo>
                    <a:pt x="f10" y="f22"/>
                  </a:lnTo>
                  <a:lnTo>
                    <a:pt x="f8" y="f23"/>
                  </a:lnTo>
                  <a:lnTo>
                    <a:pt x="f7" y="f24"/>
                  </a:lnTo>
                  <a:lnTo>
                    <a:pt x="f5" y="f25"/>
                  </a:lnTo>
                  <a:lnTo>
                    <a:pt x="f4" y="f1"/>
                  </a:lnTo>
                  <a:lnTo>
                    <a:pt x="f26" y="f25"/>
                  </a:lnTo>
                  <a:lnTo>
                    <a:pt x="f27" y="f24"/>
                  </a:lnTo>
                  <a:lnTo>
                    <a:pt x="f28" y="f23"/>
                  </a:lnTo>
                  <a:lnTo>
                    <a:pt x="f29" y="f22"/>
                  </a:lnTo>
                  <a:lnTo>
                    <a:pt x="f30" y="f21"/>
                  </a:lnTo>
                  <a:lnTo>
                    <a:pt x="f31" y="f20"/>
                  </a:lnTo>
                  <a:lnTo>
                    <a:pt x="f32" y="f19"/>
                  </a:lnTo>
                  <a:lnTo>
                    <a:pt x="f1" y="f18"/>
                  </a:lnTo>
                  <a:lnTo>
                    <a:pt x="f32" y="f17"/>
                  </a:lnTo>
                  <a:lnTo>
                    <a:pt x="f31" y="f15"/>
                  </a:lnTo>
                  <a:lnTo>
                    <a:pt x="f30" y="f13"/>
                  </a:lnTo>
                  <a:lnTo>
                    <a:pt x="f29" y="f11"/>
                  </a:lnTo>
                  <a:lnTo>
                    <a:pt x="f28" y="f9"/>
                  </a:lnTo>
                  <a:lnTo>
                    <a:pt x="f27" y="f0"/>
                  </a:lnTo>
                  <a:lnTo>
                    <a:pt x="f26" y="f6"/>
                  </a:lnTo>
                  <a:lnTo>
                    <a:pt x="f4" y="f3"/>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3" name="Freeform 52"/>
            <p:cNvSpPr/>
            <p:nvPr/>
          </p:nvSpPr>
          <p:spPr>
            <a:xfrm flipH="1">
              <a:off x="8122680" y="5079240"/>
              <a:ext cx="151920" cy="127080"/>
            </a:xfrm>
            <a:custGeom>
              <a:avLst/>
              <a:gdLst>
                <a:gd name="f0" fmla="val 0"/>
                <a:gd name="f1" fmla="val 271"/>
                <a:gd name="f2" fmla="val 225"/>
                <a:gd name="f3" fmla="val 136"/>
                <a:gd name="f4" fmla="val 164"/>
                <a:gd name="f5" fmla="val 223"/>
                <a:gd name="f6" fmla="val 189"/>
                <a:gd name="f7" fmla="val 216"/>
                <a:gd name="f8" fmla="val 212"/>
                <a:gd name="f9" fmla="val 206"/>
                <a:gd name="f10" fmla="val 232"/>
                <a:gd name="f11" fmla="val 192"/>
                <a:gd name="f12" fmla="val 248"/>
                <a:gd name="f13" fmla="val 176"/>
                <a:gd name="f14" fmla="val 261"/>
                <a:gd name="f15" fmla="val 156"/>
                <a:gd name="f16" fmla="val 269"/>
                <a:gd name="f17" fmla="val 113"/>
                <a:gd name="f18" fmla="val 89"/>
                <a:gd name="f19" fmla="val 69"/>
                <a:gd name="f20" fmla="val 49"/>
                <a:gd name="f21" fmla="val 33"/>
                <a:gd name="f22" fmla="val 19"/>
                <a:gd name="f23" fmla="val 9"/>
                <a:gd name="f24" fmla="val 2"/>
                <a:gd name="f25" fmla="val 109"/>
                <a:gd name="f26" fmla="val 83"/>
                <a:gd name="f27" fmla="val 60"/>
                <a:gd name="f28" fmla="val 40"/>
                <a:gd name="f29" fmla="val 23"/>
                <a:gd name="f30" fmla="val 11"/>
                <a:gd name="f31" fmla="val 3"/>
              </a:gdLst>
              <a:ahLst/>
              <a:cxnLst>
                <a:cxn ang="3cd4">
                  <a:pos x="hc" y="t"/>
                </a:cxn>
                <a:cxn ang="0">
                  <a:pos x="r" y="vc"/>
                </a:cxn>
                <a:cxn ang="cd4">
                  <a:pos x="hc" y="b"/>
                </a:cxn>
                <a:cxn ang="cd2">
                  <a:pos x="l" y="vc"/>
                </a:cxn>
              </a:cxnLst>
              <a:rect l="l" t="t" r="r" b="b"/>
              <a:pathLst>
                <a:path w="271" h="225">
                  <a:moveTo>
                    <a:pt x="f3" y="f2"/>
                  </a:moveTo>
                  <a:lnTo>
                    <a:pt x="f4" y="f5"/>
                  </a:lnTo>
                  <a:lnTo>
                    <a:pt x="f6" y="f7"/>
                  </a:lnTo>
                  <a:lnTo>
                    <a:pt x="f8" y="f9"/>
                  </a:lnTo>
                  <a:lnTo>
                    <a:pt x="f10" y="f11"/>
                  </a:lnTo>
                  <a:lnTo>
                    <a:pt x="f12" y="f13"/>
                  </a:lnTo>
                  <a:lnTo>
                    <a:pt x="f14" y="f15"/>
                  </a:lnTo>
                  <a:lnTo>
                    <a:pt x="f16" y="f3"/>
                  </a:lnTo>
                  <a:lnTo>
                    <a:pt x="f1" y="f17"/>
                  </a:lnTo>
                  <a:lnTo>
                    <a:pt x="f16" y="f18"/>
                  </a:lnTo>
                  <a:lnTo>
                    <a:pt x="f14" y="f19"/>
                  </a:lnTo>
                  <a:lnTo>
                    <a:pt x="f12"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3"/>
                  </a:lnTo>
                  <a:lnTo>
                    <a:pt x="f30" y="f15"/>
                  </a:lnTo>
                  <a:lnTo>
                    <a:pt x="f29" y="f13"/>
                  </a:lnTo>
                  <a:lnTo>
                    <a:pt x="f28" y="f11"/>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4" name="Freeform 53"/>
            <p:cNvSpPr/>
            <p:nvPr/>
          </p:nvSpPr>
          <p:spPr>
            <a:xfrm flipH="1">
              <a:off x="8051760" y="5092919"/>
              <a:ext cx="144000" cy="114480"/>
            </a:xfrm>
            <a:custGeom>
              <a:avLst/>
              <a:gdLst>
                <a:gd name="f0" fmla="val 0"/>
                <a:gd name="f1" fmla="val 257"/>
                <a:gd name="f2" fmla="val 204"/>
                <a:gd name="f3" fmla="val 128"/>
                <a:gd name="f4" fmla="val 154"/>
                <a:gd name="f5" fmla="val 201"/>
                <a:gd name="f6" fmla="val 178"/>
                <a:gd name="f7" fmla="val 196"/>
                <a:gd name="f8" fmla="val 200"/>
                <a:gd name="f9" fmla="val 186"/>
                <a:gd name="f10" fmla="val 219"/>
                <a:gd name="f11" fmla="val 174"/>
                <a:gd name="f12" fmla="val 235"/>
                <a:gd name="f13" fmla="val 159"/>
                <a:gd name="f14" fmla="val 246"/>
                <a:gd name="f15" fmla="val 141"/>
                <a:gd name="f16" fmla="val 254"/>
                <a:gd name="f17" fmla="val 122"/>
                <a:gd name="f18" fmla="val 101"/>
                <a:gd name="f19" fmla="val 80"/>
                <a:gd name="f20" fmla="val 62"/>
                <a:gd name="f21" fmla="val 45"/>
                <a:gd name="f22" fmla="val 30"/>
                <a:gd name="f23" fmla="val 17"/>
                <a:gd name="f24" fmla="val 8"/>
                <a:gd name="f25" fmla="val 2"/>
                <a:gd name="f26" fmla="val 102"/>
                <a:gd name="f27" fmla="val 78"/>
                <a:gd name="f28" fmla="val 56"/>
                <a:gd name="f29" fmla="val 38"/>
                <a:gd name="f30" fmla="val 22"/>
                <a:gd name="f31" fmla="val 10"/>
              </a:gdLst>
              <a:ahLst/>
              <a:cxnLst>
                <a:cxn ang="3cd4">
                  <a:pos x="hc" y="t"/>
                </a:cxn>
                <a:cxn ang="0">
                  <a:pos x="r" y="vc"/>
                </a:cxn>
                <a:cxn ang="cd4">
                  <a:pos x="hc" y="b"/>
                </a:cxn>
                <a:cxn ang="cd2">
                  <a:pos x="l" y="vc"/>
                </a:cxn>
              </a:cxnLst>
              <a:rect l="l" t="t" r="r" b="b"/>
              <a:pathLst>
                <a:path w="257" h="204">
                  <a:moveTo>
                    <a:pt x="f3" y="f2"/>
                  </a:moveTo>
                  <a:lnTo>
                    <a:pt x="f4" y="f5"/>
                  </a:lnTo>
                  <a:lnTo>
                    <a:pt x="f6" y="f7"/>
                  </a:lnTo>
                  <a:lnTo>
                    <a:pt x="f8" y="f9"/>
                  </a:lnTo>
                  <a:lnTo>
                    <a:pt x="f10" y="f11"/>
                  </a:lnTo>
                  <a:lnTo>
                    <a:pt x="f12" y="f13"/>
                  </a:lnTo>
                  <a:lnTo>
                    <a:pt x="f14" y="f15"/>
                  </a:lnTo>
                  <a:lnTo>
                    <a:pt x="f16" y="f17"/>
                  </a:lnTo>
                  <a:lnTo>
                    <a:pt x="f1" y="f18"/>
                  </a:lnTo>
                  <a:lnTo>
                    <a:pt x="f16" y="f19"/>
                  </a:lnTo>
                  <a:lnTo>
                    <a:pt x="f14" y="f20"/>
                  </a:lnTo>
                  <a:lnTo>
                    <a:pt x="f12" y="f21"/>
                  </a:lnTo>
                  <a:lnTo>
                    <a:pt x="f10" y="f22"/>
                  </a:lnTo>
                  <a:lnTo>
                    <a:pt x="f8" y="f23"/>
                  </a:lnTo>
                  <a:lnTo>
                    <a:pt x="f6" y="f24"/>
                  </a:lnTo>
                  <a:lnTo>
                    <a:pt x="f4" y="f25"/>
                  </a:lnTo>
                  <a:lnTo>
                    <a:pt x="f3" y="f0"/>
                  </a:lnTo>
                  <a:lnTo>
                    <a:pt x="f26" y="f25"/>
                  </a:lnTo>
                  <a:lnTo>
                    <a:pt x="f27" y="f24"/>
                  </a:lnTo>
                  <a:lnTo>
                    <a:pt x="f28" y="f23"/>
                  </a:lnTo>
                  <a:lnTo>
                    <a:pt x="f29" y="f22"/>
                  </a:lnTo>
                  <a:lnTo>
                    <a:pt x="f30" y="f21"/>
                  </a:lnTo>
                  <a:lnTo>
                    <a:pt x="f31" y="f20"/>
                  </a:lnTo>
                  <a:lnTo>
                    <a:pt x="f25" y="f19"/>
                  </a:lnTo>
                  <a:lnTo>
                    <a:pt x="f0" y="f18"/>
                  </a:lnTo>
                  <a:lnTo>
                    <a:pt x="f25" y="f17"/>
                  </a:lnTo>
                  <a:lnTo>
                    <a:pt x="f31" y="f15"/>
                  </a:lnTo>
                  <a:lnTo>
                    <a:pt x="f30" y="f13"/>
                  </a:lnTo>
                  <a:lnTo>
                    <a:pt x="f29" y="f11"/>
                  </a:lnTo>
                  <a:lnTo>
                    <a:pt x="f28" y="f9"/>
                  </a:lnTo>
                  <a:lnTo>
                    <a:pt x="f27" y="f7"/>
                  </a:lnTo>
                  <a:lnTo>
                    <a:pt x="f26"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5" name="Freeform 54"/>
            <p:cNvSpPr/>
            <p:nvPr/>
          </p:nvSpPr>
          <p:spPr>
            <a:xfrm flipH="1">
              <a:off x="7993440" y="5140079"/>
              <a:ext cx="110160" cy="101160"/>
            </a:xfrm>
            <a:custGeom>
              <a:avLst/>
              <a:gdLst>
                <a:gd name="f0" fmla="val 0"/>
                <a:gd name="f1" fmla="val 196"/>
                <a:gd name="f2" fmla="val 181"/>
                <a:gd name="f3" fmla="val 98"/>
                <a:gd name="f4" fmla="val 118"/>
                <a:gd name="f5" fmla="val 178"/>
                <a:gd name="f6" fmla="val 136"/>
                <a:gd name="f7" fmla="val 174"/>
                <a:gd name="f8" fmla="val 154"/>
                <a:gd name="f9" fmla="val 166"/>
                <a:gd name="f10" fmla="val 167"/>
                <a:gd name="f11" fmla="val 179"/>
                <a:gd name="f12" fmla="val 141"/>
                <a:gd name="f13" fmla="val 188"/>
                <a:gd name="f14" fmla="val 125"/>
                <a:gd name="f15" fmla="val 194"/>
                <a:gd name="f16" fmla="val 109"/>
                <a:gd name="f17" fmla="val 91"/>
                <a:gd name="f18" fmla="val 72"/>
                <a:gd name="f19" fmla="val 55"/>
                <a:gd name="f20" fmla="val 40"/>
                <a:gd name="f21" fmla="val 26"/>
                <a:gd name="f22" fmla="val 15"/>
                <a:gd name="f23" fmla="val 7"/>
                <a:gd name="f24" fmla="val 2"/>
                <a:gd name="f25" fmla="val 79"/>
                <a:gd name="f26" fmla="val 60"/>
                <a:gd name="f27" fmla="val 43"/>
                <a:gd name="f28" fmla="val 29"/>
                <a:gd name="f29" fmla="val 18"/>
                <a:gd name="f30" fmla="val 9"/>
                <a:gd name="f31" fmla="val 3"/>
              </a:gdLst>
              <a:ahLst/>
              <a:cxnLst>
                <a:cxn ang="3cd4">
                  <a:pos x="hc" y="t"/>
                </a:cxn>
                <a:cxn ang="0">
                  <a:pos x="r" y="vc"/>
                </a:cxn>
                <a:cxn ang="cd4">
                  <a:pos x="hc" y="b"/>
                </a:cxn>
                <a:cxn ang="cd2">
                  <a:pos x="l" y="vc"/>
                </a:cxn>
              </a:cxnLst>
              <a:rect l="l" t="t" r="r" b="b"/>
              <a:pathLst>
                <a:path w="196" h="181">
                  <a:moveTo>
                    <a:pt x="f3" y="f2"/>
                  </a:moveTo>
                  <a:lnTo>
                    <a:pt x="f4" y="f5"/>
                  </a:lnTo>
                  <a:lnTo>
                    <a:pt x="f6" y="f7"/>
                  </a:lnTo>
                  <a:lnTo>
                    <a:pt x="f8" y="f9"/>
                  </a:lnTo>
                  <a:lnTo>
                    <a:pt x="f10" y="f8"/>
                  </a:lnTo>
                  <a:lnTo>
                    <a:pt x="f11" y="f12"/>
                  </a:lnTo>
                  <a:lnTo>
                    <a:pt x="f13" y="f14"/>
                  </a:lnTo>
                  <a:lnTo>
                    <a:pt x="f15" y="f16"/>
                  </a:lnTo>
                  <a:lnTo>
                    <a:pt x="f1" y="f17"/>
                  </a:lnTo>
                  <a:lnTo>
                    <a:pt x="f15" y="f18"/>
                  </a:lnTo>
                  <a:lnTo>
                    <a:pt x="f13" y="f19"/>
                  </a:lnTo>
                  <a:lnTo>
                    <a:pt x="f11"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16"/>
                  </a:lnTo>
                  <a:lnTo>
                    <a:pt x="f30" y="f14"/>
                  </a:lnTo>
                  <a:lnTo>
                    <a:pt x="f29" y="f12"/>
                  </a:lnTo>
                  <a:lnTo>
                    <a:pt x="f28" y="f8"/>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6" name="Freeform 55"/>
            <p:cNvSpPr/>
            <p:nvPr/>
          </p:nvSpPr>
          <p:spPr>
            <a:xfrm flipH="1">
              <a:off x="8180640" y="5112000"/>
              <a:ext cx="44640" cy="33480"/>
            </a:xfrm>
            <a:custGeom>
              <a:avLst/>
              <a:gdLst>
                <a:gd name="f0" fmla="val 0"/>
                <a:gd name="f1" fmla="val 80"/>
                <a:gd name="f2" fmla="val 61"/>
                <a:gd name="f3" fmla="val 39"/>
                <a:gd name="f4" fmla="val 47"/>
                <a:gd name="f5" fmla="val 60"/>
                <a:gd name="f6" fmla="val 54"/>
                <a:gd name="f7" fmla="val 59"/>
                <a:gd name="f8" fmla="val 55"/>
                <a:gd name="f9" fmla="val 68"/>
                <a:gd name="f10" fmla="val 52"/>
                <a:gd name="f11" fmla="val 73"/>
                <a:gd name="f12" fmla="val 76"/>
                <a:gd name="f13" fmla="val 43"/>
                <a:gd name="f14" fmla="val 78"/>
                <a:gd name="f15" fmla="val 37"/>
                <a:gd name="f16" fmla="val 31"/>
                <a:gd name="f17" fmla="val 25"/>
                <a:gd name="f18" fmla="val 19"/>
                <a:gd name="f19" fmla="val 14"/>
                <a:gd name="f20" fmla="val 9"/>
                <a:gd name="f21" fmla="val 6"/>
                <a:gd name="f22" fmla="val 2"/>
                <a:gd name="f23" fmla="val 1"/>
                <a:gd name="f24" fmla="val 24"/>
                <a:gd name="f25" fmla="val 17"/>
                <a:gd name="f26" fmla="val 12"/>
                <a:gd name="f27" fmla="val 7"/>
                <a:gd name="f28" fmla="val 4"/>
              </a:gdLst>
              <a:ahLst/>
              <a:cxnLst>
                <a:cxn ang="3cd4">
                  <a:pos x="hc" y="t"/>
                </a:cxn>
                <a:cxn ang="0">
                  <a:pos x="r" y="vc"/>
                </a:cxn>
                <a:cxn ang="cd4">
                  <a:pos x="hc" y="b"/>
                </a:cxn>
                <a:cxn ang="cd2">
                  <a:pos x="l" y="vc"/>
                </a:cxn>
              </a:cxnLst>
              <a:rect l="l" t="t" r="r" b="b"/>
              <a:pathLst>
                <a:path w="80"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16" y="f23"/>
                  </a:lnTo>
                  <a:lnTo>
                    <a:pt x="f24"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24" y="f7"/>
                  </a:lnTo>
                  <a:lnTo>
                    <a:pt x="f16"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7" name="Freeform 56"/>
            <p:cNvSpPr/>
            <p:nvPr/>
          </p:nvSpPr>
          <p:spPr>
            <a:xfrm flipH="1">
              <a:off x="8257320" y="5161680"/>
              <a:ext cx="44640" cy="36000"/>
            </a:xfrm>
            <a:custGeom>
              <a:avLst/>
              <a:gdLst>
                <a:gd name="f0" fmla="val 0"/>
                <a:gd name="f1" fmla="val 80"/>
                <a:gd name="f2" fmla="val 62"/>
                <a:gd name="f3" fmla="val 41"/>
                <a:gd name="f4" fmla="val 49"/>
                <a:gd name="f5" fmla="val 61"/>
                <a:gd name="f6" fmla="val 56"/>
                <a:gd name="f7" fmla="val 60"/>
                <a:gd name="f8" fmla="val 68"/>
                <a:gd name="f9" fmla="val 53"/>
                <a:gd name="f10" fmla="val 73"/>
                <a:gd name="f11" fmla="val 48"/>
                <a:gd name="f12" fmla="val 76"/>
                <a:gd name="f13" fmla="val 44"/>
                <a:gd name="f14" fmla="val 79"/>
                <a:gd name="f15" fmla="val 37"/>
                <a:gd name="f16" fmla="val 31"/>
                <a:gd name="f17" fmla="val 25"/>
                <a:gd name="f18" fmla="val 18"/>
                <a:gd name="f19" fmla="val 14"/>
                <a:gd name="f20" fmla="val 9"/>
                <a:gd name="f21" fmla="val 6"/>
                <a:gd name="f22" fmla="val 2"/>
                <a:gd name="f23" fmla="val 1"/>
                <a:gd name="f24" fmla="val 32"/>
                <a:gd name="f25" fmla="val 26"/>
                <a:gd name="f26" fmla="val 19"/>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2" y="f6"/>
                  </a:lnTo>
                  <a:lnTo>
                    <a:pt x="f8" y="f9"/>
                  </a:lnTo>
                  <a:lnTo>
                    <a:pt x="f10" y="f11"/>
                  </a:lnTo>
                  <a:lnTo>
                    <a:pt x="f12" y="f13"/>
                  </a:lnTo>
                  <a:lnTo>
                    <a:pt x="f14" y="f15"/>
                  </a:lnTo>
                  <a:lnTo>
                    <a:pt x="f1" y="f16"/>
                  </a:lnTo>
                  <a:lnTo>
                    <a:pt x="f14" y="f17"/>
                  </a:lnTo>
                  <a:lnTo>
                    <a:pt x="f12" y="f18"/>
                  </a:lnTo>
                  <a:lnTo>
                    <a:pt x="f10" y="f19"/>
                  </a:lnTo>
                  <a:lnTo>
                    <a:pt x="f8" y="f20"/>
                  </a:lnTo>
                  <a:lnTo>
                    <a:pt x="f2" y="f21"/>
                  </a:lnTo>
                  <a:lnTo>
                    <a:pt x="f6" y="f22"/>
                  </a:lnTo>
                  <a:lnTo>
                    <a:pt x="f4" y="f23"/>
                  </a:lnTo>
                  <a:lnTo>
                    <a:pt x="f3" y="f0"/>
                  </a:lnTo>
                  <a:lnTo>
                    <a:pt x="f24" y="f23"/>
                  </a:lnTo>
                  <a:lnTo>
                    <a:pt x="f25" y="f22"/>
                  </a:lnTo>
                  <a:lnTo>
                    <a:pt x="f26" y="f21"/>
                  </a:lnTo>
                  <a:lnTo>
                    <a:pt x="f27" y="f20"/>
                  </a:lnTo>
                  <a:lnTo>
                    <a:pt x="f28" y="f19"/>
                  </a:lnTo>
                  <a:lnTo>
                    <a:pt x="f29" y="f18"/>
                  </a:lnTo>
                  <a:lnTo>
                    <a:pt x="f23" y="f17"/>
                  </a:lnTo>
                  <a:lnTo>
                    <a:pt x="f0" y="f16"/>
                  </a:lnTo>
                  <a:lnTo>
                    <a:pt x="f23" y="f15"/>
                  </a:lnTo>
                  <a:lnTo>
                    <a:pt x="f29" y="f13"/>
                  </a:lnTo>
                  <a:lnTo>
                    <a:pt x="f28" y="f11"/>
                  </a:lnTo>
                  <a:lnTo>
                    <a:pt x="f27" y="f9"/>
                  </a:lnTo>
                  <a:lnTo>
                    <a:pt x="f26" y="f6"/>
                  </a:lnTo>
                  <a:lnTo>
                    <a:pt x="f25"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8" name="Freeform 57"/>
            <p:cNvSpPr/>
            <p:nvPr/>
          </p:nvSpPr>
          <p:spPr>
            <a:xfrm flipH="1">
              <a:off x="8149680" y="5231520"/>
              <a:ext cx="43920" cy="34920"/>
            </a:xfrm>
            <a:custGeom>
              <a:avLst/>
              <a:gdLst>
                <a:gd name="f0" fmla="val 0"/>
                <a:gd name="f1" fmla="val 80"/>
                <a:gd name="f2" fmla="val 62"/>
                <a:gd name="f3" fmla="val 40"/>
                <a:gd name="f4" fmla="val 48"/>
                <a:gd name="f5" fmla="val 61"/>
                <a:gd name="f6" fmla="val 55"/>
                <a:gd name="f7" fmla="val 60"/>
                <a:gd name="f8" fmla="val 57"/>
                <a:gd name="f9" fmla="val 68"/>
                <a:gd name="f10" fmla="val 53"/>
                <a:gd name="f11" fmla="val 73"/>
                <a:gd name="f12" fmla="val 49"/>
                <a:gd name="f13" fmla="val 76"/>
                <a:gd name="f14" fmla="val 44"/>
                <a:gd name="f15" fmla="val 79"/>
                <a:gd name="f16" fmla="val 37"/>
                <a:gd name="f17" fmla="val 31"/>
                <a:gd name="f18" fmla="val 25"/>
                <a:gd name="f19" fmla="val 19"/>
                <a:gd name="f20" fmla="val 14"/>
                <a:gd name="f21" fmla="val 9"/>
                <a:gd name="f22" fmla="val 6"/>
                <a:gd name="f23" fmla="val 2"/>
                <a:gd name="f24" fmla="val 1"/>
                <a:gd name="f25" fmla="val 32"/>
                <a:gd name="f26" fmla="val 18"/>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5" y="f8"/>
                  </a:lnTo>
                  <a:lnTo>
                    <a:pt x="f9" y="f10"/>
                  </a:lnTo>
                  <a:lnTo>
                    <a:pt x="f11" y="f12"/>
                  </a:lnTo>
                  <a:lnTo>
                    <a:pt x="f13" y="f14"/>
                  </a:lnTo>
                  <a:lnTo>
                    <a:pt x="f15" y="f16"/>
                  </a:lnTo>
                  <a:lnTo>
                    <a:pt x="f1" y="f17"/>
                  </a:lnTo>
                  <a:lnTo>
                    <a:pt x="f15" y="f18"/>
                  </a:lnTo>
                  <a:lnTo>
                    <a:pt x="f13" y="f19"/>
                  </a:lnTo>
                  <a:lnTo>
                    <a:pt x="f11" y="f20"/>
                  </a:lnTo>
                  <a:lnTo>
                    <a:pt x="f9" y="f21"/>
                  </a:lnTo>
                  <a:lnTo>
                    <a:pt x="f5" y="f22"/>
                  </a:lnTo>
                  <a:lnTo>
                    <a:pt x="f6" y="f23"/>
                  </a:lnTo>
                  <a:lnTo>
                    <a:pt x="f4" y="f24"/>
                  </a:lnTo>
                  <a:lnTo>
                    <a:pt x="f3" y="f0"/>
                  </a:lnTo>
                  <a:lnTo>
                    <a:pt x="f25" y="f24"/>
                  </a:lnTo>
                  <a:lnTo>
                    <a:pt x="f18" y="f23"/>
                  </a:lnTo>
                  <a:lnTo>
                    <a:pt x="f26" y="f22"/>
                  </a:lnTo>
                  <a:lnTo>
                    <a:pt x="f27" y="f21"/>
                  </a:lnTo>
                  <a:lnTo>
                    <a:pt x="f28" y="f20"/>
                  </a:lnTo>
                  <a:lnTo>
                    <a:pt x="f29" y="f19"/>
                  </a:lnTo>
                  <a:lnTo>
                    <a:pt x="f23" y="f18"/>
                  </a:lnTo>
                  <a:lnTo>
                    <a:pt x="f0" y="f17"/>
                  </a:lnTo>
                  <a:lnTo>
                    <a:pt x="f23" y="f16"/>
                  </a:lnTo>
                  <a:lnTo>
                    <a:pt x="f29" y="f14"/>
                  </a:lnTo>
                  <a:lnTo>
                    <a:pt x="f28" y="f12"/>
                  </a:lnTo>
                  <a:lnTo>
                    <a:pt x="f27" y="f10"/>
                  </a:lnTo>
                  <a:lnTo>
                    <a:pt x="f26" y="f8"/>
                  </a:lnTo>
                  <a:lnTo>
                    <a:pt x="f18" y="f7"/>
                  </a:lnTo>
                  <a:lnTo>
                    <a:pt x="f25"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9" name="Freeform 58"/>
            <p:cNvSpPr/>
            <p:nvPr/>
          </p:nvSpPr>
          <p:spPr>
            <a:xfrm flipH="1">
              <a:off x="8074079" y="5161680"/>
              <a:ext cx="43920" cy="33480"/>
            </a:xfrm>
            <a:custGeom>
              <a:avLst/>
              <a:gdLst>
                <a:gd name="f0" fmla="val 0"/>
                <a:gd name="f1" fmla="val 78"/>
                <a:gd name="f2" fmla="val 61"/>
                <a:gd name="f3" fmla="val 39"/>
                <a:gd name="f4" fmla="val 47"/>
                <a:gd name="f5" fmla="val 60"/>
                <a:gd name="f6" fmla="val 54"/>
                <a:gd name="f7" fmla="val 59"/>
                <a:gd name="f8" fmla="val 55"/>
                <a:gd name="f9" fmla="val 67"/>
                <a:gd name="f10" fmla="val 52"/>
                <a:gd name="f11" fmla="val 71"/>
                <a:gd name="f12" fmla="val 75"/>
                <a:gd name="f13" fmla="val 42"/>
                <a:gd name="f14" fmla="val 77"/>
                <a:gd name="f15" fmla="val 35"/>
                <a:gd name="f16" fmla="val 30"/>
                <a:gd name="f17" fmla="val 24"/>
                <a:gd name="f18" fmla="val 18"/>
                <a:gd name="f19" fmla="val 14"/>
                <a:gd name="f20" fmla="val 9"/>
                <a:gd name="f21" fmla="val 6"/>
                <a:gd name="f22" fmla="val 2"/>
                <a:gd name="f23" fmla="val 1"/>
                <a:gd name="f24" fmla="val 31"/>
                <a:gd name="f25" fmla="val 17"/>
                <a:gd name="f26" fmla="val 12"/>
                <a:gd name="f27" fmla="val 7"/>
                <a:gd name="f28" fmla="val 3"/>
              </a:gdLst>
              <a:ahLst/>
              <a:cxnLst>
                <a:cxn ang="3cd4">
                  <a:pos x="hc" y="t"/>
                </a:cxn>
                <a:cxn ang="0">
                  <a:pos x="r" y="vc"/>
                </a:cxn>
                <a:cxn ang="cd4">
                  <a:pos x="hc" y="b"/>
                </a:cxn>
                <a:cxn ang="cd2">
                  <a:pos x="l" y="vc"/>
                </a:cxn>
              </a:cxnLst>
              <a:rect l="l" t="t" r="r" b="b"/>
              <a:pathLst>
                <a:path w="78"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24" y="f23"/>
                  </a:lnTo>
                  <a:lnTo>
                    <a:pt x="f17"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17"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0" name="Freeform 59"/>
            <p:cNvSpPr/>
            <p:nvPr/>
          </p:nvSpPr>
          <p:spPr>
            <a:xfrm flipH="1">
              <a:off x="8084160" y="5221440"/>
              <a:ext cx="31320" cy="23760"/>
            </a:xfrm>
            <a:custGeom>
              <a:avLst/>
              <a:gdLst>
                <a:gd name="f0" fmla="val 0"/>
                <a:gd name="f1" fmla="val 55"/>
                <a:gd name="f2" fmla="val 42"/>
                <a:gd name="f3" fmla="val 27"/>
                <a:gd name="f4" fmla="val 39"/>
                <a:gd name="f5" fmla="val 41"/>
                <a:gd name="f6" fmla="val 47"/>
                <a:gd name="f7" fmla="val 37"/>
                <a:gd name="f8" fmla="val 53"/>
                <a:gd name="f9" fmla="val 30"/>
                <a:gd name="f10" fmla="val 20"/>
                <a:gd name="f11" fmla="val 12"/>
                <a:gd name="f12" fmla="val 5"/>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1" name="Freeform 60"/>
            <p:cNvSpPr/>
            <p:nvPr/>
          </p:nvSpPr>
          <p:spPr>
            <a:xfrm flipH="1">
              <a:off x="8111520" y="5118840"/>
              <a:ext cx="30240" cy="24480"/>
            </a:xfrm>
            <a:custGeom>
              <a:avLst/>
              <a:gdLst>
                <a:gd name="f0" fmla="val 0"/>
                <a:gd name="f1" fmla="val 55"/>
                <a:gd name="f2" fmla="val 43"/>
                <a:gd name="f3" fmla="val 27"/>
                <a:gd name="f4" fmla="val 38"/>
                <a:gd name="f5" fmla="val 41"/>
                <a:gd name="f6" fmla="val 47"/>
                <a:gd name="f7" fmla="val 37"/>
                <a:gd name="f8" fmla="val 53"/>
                <a:gd name="f9" fmla="val 30"/>
                <a:gd name="f10" fmla="val 21"/>
                <a:gd name="f11" fmla="val 13"/>
                <a:gd name="f12" fmla="val 6"/>
                <a:gd name="f13" fmla="val 1"/>
                <a:gd name="f14" fmla="val 16"/>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2" name="Freeform 61"/>
            <p:cNvSpPr/>
            <p:nvPr/>
          </p:nvSpPr>
          <p:spPr>
            <a:xfrm flipH="1">
              <a:off x="8237519" y="5225760"/>
              <a:ext cx="31320" cy="23760"/>
            </a:xfrm>
            <a:custGeom>
              <a:avLst/>
              <a:gdLst>
                <a:gd name="f0" fmla="val 0"/>
                <a:gd name="f1" fmla="val 55"/>
                <a:gd name="f2" fmla="val 42"/>
                <a:gd name="f3" fmla="val 27"/>
                <a:gd name="f4" fmla="val 39"/>
                <a:gd name="f5" fmla="val 41"/>
                <a:gd name="f6" fmla="val 47"/>
                <a:gd name="f7" fmla="val 37"/>
                <a:gd name="f8" fmla="val 53"/>
                <a:gd name="f9" fmla="val 30"/>
                <a:gd name="f10" fmla="val 22"/>
                <a:gd name="f11" fmla="val 12"/>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3" name="Freeform 62"/>
            <p:cNvSpPr/>
            <p:nvPr/>
          </p:nvSpPr>
          <p:spPr>
            <a:xfrm flipH="1">
              <a:off x="8186040" y="5176440"/>
              <a:ext cx="30240" cy="2376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4" name="Freeform 63"/>
            <p:cNvSpPr/>
            <p:nvPr/>
          </p:nvSpPr>
          <p:spPr>
            <a:xfrm flipH="1">
              <a:off x="8327520" y="5203440"/>
              <a:ext cx="31680" cy="2340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2"/>
                <a:gd name="f14" fmla="val 17"/>
                <a:gd name="f15" fmla="val 8"/>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3" y="f11"/>
                  </a:lnTo>
                  <a:lnTo>
                    <a:pt x="f0" y="f10"/>
                  </a:lnTo>
                  <a:lnTo>
                    <a:pt x="f13"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5" name="Freeform 64"/>
            <p:cNvSpPr/>
            <p:nvPr/>
          </p:nvSpPr>
          <p:spPr>
            <a:xfrm flipH="1">
              <a:off x="8008920" y="5197680"/>
              <a:ext cx="31680" cy="23400"/>
            </a:xfrm>
            <a:custGeom>
              <a:avLst/>
              <a:gdLst>
                <a:gd name="f0" fmla="val 0"/>
                <a:gd name="f1" fmla="val 56"/>
                <a:gd name="f2" fmla="val 43"/>
                <a:gd name="f3" fmla="val 28"/>
                <a:gd name="f4" fmla="val 38"/>
                <a:gd name="f5" fmla="val 42"/>
                <a:gd name="f6" fmla="val 48"/>
                <a:gd name="f7" fmla="val 37"/>
                <a:gd name="f8" fmla="val 53"/>
                <a:gd name="f9" fmla="val 30"/>
                <a:gd name="f10" fmla="val 21"/>
                <a:gd name="f11" fmla="val 13"/>
                <a:gd name="f12" fmla="val 6"/>
                <a:gd name="f13" fmla="val 1"/>
                <a:gd name="f14" fmla="val 18"/>
                <a:gd name="f15" fmla="val 8"/>
                <a:gd name="f16" fmla="val 3"/>
              </a:gdLst>
              <a:ahLst/>
              <a:cxnLst>
                <a:cxn ang="3cd4">
                  <a:pos x="hc" y="t"/>
                </a:cxn>
                <a:cxn ang="0">
                  <a:pos x="r" y="vc"/>
                </a:cxn>
                <a:cxn ang="cd4">
                  <a:pos x="hc" y="b"/>
                </a:cxn>
                <a:cxn ang="cd2">
                  <a:pos x="l" y="vc"/>
                </a:cxn>
              </a:cxnLst>
              <a:rect l="l" t="t" r="r" b="b"/>
              <a:pathLst>
                <a:path w="56"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6" name="Freeform 65"/>
            <p:cNvSpPr/>
            <p:nvPr/>
          </p:nvSpPr>
          <p:spPr>
            <a:xfrm flipH="1">
              <a:off x="8030520" y="4710600"/>
              <a:ext cx="265680" cy="111240"/>
            </a:xfrm>
            <a:custGeom>
              <a:avLst/>
              <a:gdLst>
                <a:gd name="f0" fmla="val 0"/>
                <a:gd name="f1" fmla="val 472"/>
                <a:gd name="f2" fmla="val 198"/>
                <a:gd name="f3" fmla="val 197"/>
                <a:gd name="f4" fmla="val 233"/>
              </a:gdLst>
              <a:ahLst/>
              <a:cxnLst>
                <a:cxn ang="3cd4">
                  <a:pos x="hc" y="t"/>
                </a:cxn>
                <a:cxn ang="0">
                  <a:pos x="r" y="vc"/>
                </a:cxn>
                <a:cxn ang="cd4">
                  <a:pos x="hc" y="b"/>
                </a:cxn>
                <a:cxn ang="cd2">
                  <a:pos x="l" y="vc"/>
                </a:cxn>
              </a:cxnLst>
              <a:rect l="l" t="t" r="r" b="b"/>
              <a:pathLst>
                <a:path w="472" h="198">
                  <a:moveTo>
                    <a:pt x="f1" y="f3"/>
                  </a:moveTo>
                  <a:lnTo>
                    <a:pt x="f4" y="f0"/>
                  </a:lnTo>
                  <a:lnTo>
                    <a:pt x="f0" y="f2"/>
                  </a:lnTo>
                  <a:lnTo>
                    <a:pt x="f1"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353396" y="2325239"/>
            <a:ext cx="3790604" cy="4278284"/>
          </a:xfrm>
          <a:prstGeom prst="rect">
            <a:avLst/>
          </a:prstGeom>
        </p:spPr>
      </p:pic>
      <p:sp>
        <p:nvSpPr>
          <p:cNvPr id="2" name="Rectangle 4"/>
          <p:cNvSpPr/>
          <p:nvPr/>
        </p:nvSpPr>
        <p:spPr>
          <a:xfrm>
            <a:off x="182520" y="482760"/>
            <a:ext cx="8615160" cy="95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l" rtl="0" hangingPunct="1">
              <a:lnSpc>
                <a:spcPct val="100000"/>
              </a:lnSpc>
              <a:spcBef>
                <a:spcPts val="0"/>
              </a:spcBef>
              <a:spcAft>
                <a:spcPts val="0"/>
              </a:spcAft>
              <a:buNone/>
              <a:tabLst/>
            </a:pPr>
            <a:r>
              <a:rPr lang="en-US" sz="3600" b="1" i="0" u="none" strike="noStrike" kern="1200">
                <a:ln>
                  <a:noFill/>
                </a:ln>
                <a:solidFill>
                  <a:srgbClr val="4C721D"/>
                </a:solidFill>
                <a:latin typeface="Calibri" pitchFamily="18"/>
                <a:ea typeface="ＭＳ Ｐゴシック" pitchFamily="1"/>
                <a:cs typeface="ＭＳ Ｐゴシック" pitchFamily="34"/>
              </a:rPr>
              <a:t>What do you think?</a:t>
            </a:r>
          </a:p>
        </p:txBody>
      </p:sp>
      <p:pic>
        <p:nvPicPr>
          <p:cNvPr id="3" name="Picture 2"/>
          <p:cNvPicPr>
            <a:picLocks noChangeAspect="1"/>
          </p:cNvPicPr>
          <p:nvPr/>
        </p:nvPicPr>
        <p:blipFill>
          <a:blip r:embed="rId4">
            <a:alphaModFix/>
            <a:extLst>
              <a:ext uri="{BEBA8EAE-BF5A-486C-A8C5-ECC9F3942E4B}">
                <a14:imgProps xmlns:a14="http://schemas.microsoft.com/office/drawing/2010/main">
                  <a14:imgLayer r:embed="rId5">
                    <a14:imgEffect>
                      <a14:saturation sat="400000"/>
                    </a14:imgEffect>
                    <a14:imgEffect>
                      <a14:brightnessContrast bright="26000"/>
                    </a14:imgEffect>
                  </a14:imgLayer>
                </a14:imgProps>
              </a:ext>
            </a:extLst>
          </a:blip>
          <a:srcRect/>
          <a:stretch>
            <a:fillRect/>
          </a:stretch>
        </p:blipFill>
        <p:spPr>
          <a:xfrm>
            <a:off x="295011" y="1312919"/>
            <a:ext cx="1922040" cy="2174760"/>
          </a:xfrm>
          <a:prstGeom prst="rect">
            <a:avLst/>
          </a:prstGeom>
          <a:noFill/>
          <a:ln w="9360">
            <a:solidFill>
              <a:srgbClr val="000000"/>
            </a:solidFill>
            <a:prstDash val="solid"/>
            <a:miter/>
          </a:ln>
        </p:spPr>
      </p:pic>
      <p:sp>
        <p:nvSpPr>
          <p:cNvPr id="5" name="Text Placeholder 2"/>
          <p:cNvSpPr txBox="1">
            <a:spLocks noGrp="1"/>
          </p:cNvSpPr>
          <p:nvPr>
            <p:ph type="body" idx="4294967295"/>
          </p:nvPr>
        </p:nvSpPr>
        <p:spPr>
          <a:xfrm>
            <a:off x="2329542" y="1371599"/>
            <a:ext cx="6532577" cy="2057400"/>
          </a:xfrm>
        </p:spPr>
        <p:txBody>
          <a:bodyPr wrap="square" lIns="90000" tIns="45000" rIns="90000" bIns="45000">
            <a:noAutofit/>
          </a:bodyPr>
          <a:lstStyle/>
          <a:p>
            <a:pPr lvl="0">
              <a:spcBef>
                <a:spcPts val="638"/>
              </a:spcBef>
              <a:spcAft>
                <a:spcPts val="0"/>
              </a:spcAft>
            </a:pPr>
            <a:r>
              <a:rPr lang="en-US" sz="2600" dirty="0"/>
              <a:t>Terry loves birds and wants to see as many  as she can in her yard. She wants to know whether she is wasting money buying an expensive mixed seed.</a:t>
            </a:r>
          </a:p>
          <a:p>
            <a:pPr lvl="0">
              <a:spcBef>
                <a:spcPts val="638"/>
              </a:spcBef>
              <a:spcAft>
                <a:spcPts val="0"/>
              </a:spcAft>
              <a:buSzPct val="45000"/>
              <a:buFont typeface="Arial" pitchFamily="32"/>
              <a:buChar char="•"/>
            </a:pPr>
            <a:endParaRPr lang="en-US" sz="2600" dirty="0"/>
          </a:p>
          <a:p>
            <a:pPr lvl="0">
              <a:spcAft>
                <a:spcPts val="0"/>
              </a:spcAft>
              <a:buSzPct val="45000"/>
              <a:buFont typeface="Arial" pitchFamily="32"/>
              <a:buChar char="•"/>
            </a:pPr>
            <a:endParaRPr lang="en-US" sz="2600" dirty="0"/>
          </a:p>
        </p:txBody>
      </p:sp>
      <p:sp>
        <p:nvSpPr>
          <p:cNvPr id="6" name="Text Placeholder 2"/>
          <p:cNvSpPr txBox="1">
            <a:spLocks noGrp="1"/>
          </p:cNvSpPr>
          <p:nvPr>
            <p:ph type="body" idx="4294967295"/>
          </p:nvPr>
        </p:nvSpPr>
        <p:spPr>
          <a:xfrm>
            <a:off x="295010" y="5029200"/>
            <a:ext cx="6562990" cy="1371599"/>
          </a:xfrm>
        </p:spPr>
        <p:txBody>
          <a:bodyPr wrap="square" lIns="90000" tIns="45000" rIns="90000" bIns="45000">
            <a:noAutofit/>
          </a:bodyPr>
          <a:lstStyle/>
          <a:p>
            <a:pPr lvl="0">
              <a:spcBef>
                <a:spcPts val="638"/>
              </a:spcBef>
              <a:spcAft>
                <a:spcPts val="0"/>
              </a:spcAft>
            </a:pPr>
            <a:r>
              <a:rPr lang="en-US" sz="2600" dirty="0"/>
              <a:t>How would you to advise her to </a:t>
            </a:r>
            <a:r>
              <a:rPr lang="en-US" sz="2600" dirty="0" smtClean="0"/>
              <a:t>find</a:t>
            </a:r>
          </a:p>
          <a:p>
            <a:pPr lvl="0">
              <a:spcBef>
                <a:spcPts val="638"/>
              </a:spcBef>
              <a:spcAft>
                <a:spcPts val="0"/>
              </a:spcAft>
            </a:pPr>
            <a:r>
              <a:rPr lang="en-US" sz="2600" dirty="0" smtClean="0"/>
              <a:t>out </a:t>
            </a:r>
            <a:r>
              <a:rPr lang="en-US" sz="2600" dirty="0"/>
              <a:t>if the expensive seed is better?</a:t>
            </a:r>
          </a:p>
        </p:txBody>
      </p:sp>
      <p:sp>
        <p:nvSpPr>
          <p:cNvPr id="7" name="TextBox 6"/>
          <p:cNvSpPr txBox="1"/>
          <p:nvPr/>
        </p:nvSpPr>
        <p:spPr>
          <a:xfrm>
            <a:off x="295010" y="3728520"/>
            <a:ext cx="8424549" cy="914400"/>
          </a:xfrm>
          <a:prstGeom prst="rect">
            <a:avLst/>
          </a:prstGeom>
          <a:noFill/>
          <a:ln>
            <a:noFill/>
            <a:tailEnd type="arrow"/>
          </a:ln>
        </p:spPr>
        <p:txBody>
          <a:bodyPr lIns="0" tIns="0" rIns="0" bIns="0"/>
          <a:lstStyle/>
          <a:p>
            <a:pPr marL="0" marR="0" lvl="0" indent="0" algn="l" rtl="0" hangingPunct="1">
              <a:spcBef>
                <a:spcPts val="0"/>
              </a:spcBef>
              <a:spcAft>
                <a:spcPts val="0"/>
              </a:spcAft>
              <a:buNone/>
              <a:tabLst/>
              <a:defRPr sz="2600">
                <a:solidFill>
                  <a:srgbClr val="FF3333"/>
                </a:solidFill>
              </a:defRPr>
            </a:pPr>
            <a:r>
              <a:rPr lang="en-US" sz="2600" b="0" i="0" u="none" strike="noStrike" kern="1200" dirty="0">
                <a:ln>
                  <a:noFill/>
                </a:ln>
                <a:solidFill>
                  <a:srgbClr val="000000"/>
                </a:solidFill>
                <a:latin typeface="Calibri" pitchFamily="18"/>
                <a:ea typeface="Arial Unicode MS" pitchFamily="2"/>
                <a:cs typeface="Tahoma" pitchFamily="2"/>
              </a:rPr>
              <a:t>She wonders...</a:t>
            </a:r>
            <a:r>
              <a:rPr lang="en-US" sz="2600" b="0" i="0" u="none" strike="noStrike" kern="1200" dirty="0">
                <a:ln>
                  <a:noFill/>
                </a:ln>
                <a:solidFill>
                  <a:srgbClr val="FF3333"/>
                </a:solidFill>
                <a:latin typeface="Calibri" pitchFamily="18"/>
                <a:ea typeface="Arial Unicode MS" pitchFamily="2"/>
                <a:cs typeface="Tahoma" pitchFamily="2"/>
              </a:rPr>
              <a:t> Will the expensive seed </a:t>
            </a:r>
            <a:endParaRPr lang="en-US" sz="2600" b="0" i="0" u="none" strike="noStrike" kern="1200" dirty="0" smtClean="0">
              <a:ln>
                <a:noFill/>
              </a:ln>
              <a:solidFill>
                <a:srgbClr val="FF3333"/>
              </a:solidFill>
              <a:latin typeface="Calibri" pitchFamily="18"/>
              <a:ea typeface="Arial Unicode MS" pitchFamily="2"/>
              <a:cs typeface="Tahoma" pitchFamily="2"/>
            </a:endParaRPr>
          </a:p>
          <a:p>
            <a:pPr marL="0" marR="0" lvl="0" indent="0" algn="l" rtl="0" hangingPunct="1">
              <a:spcBef>
                <a:spcPts val="0"/>
              </a:spcBef>
              <a:spcAft>
                <a:spcPts val="0"/>
              </a:spcAft>
              <a:buNone/>
              <a:tabLst/>
              <a:defRPr sz="2600">
                <a:solidFill>
                  <a:srgbClr val="FF3333"/>
                </a:solidFill>
              </a:defRPr>
            </a:pPr>
            <a:r>
              <a:rPr lang="en-US" sz="2600" b="0" i="0" u="none" strike="noStrike" kern="1200" dirty="0" smtClean="0">
                <a:ln>
                  <a:noFill/>
                </a:ln>
                <a:solidFill>
                  <a:srgbClr val="FF3333"/>
                </a:solidFill>
                <a:latin typeface="Calibri" pitchFamily="18"/>
                <a:ea typeface="Arial Unicode MS" pitchFamily="2"/>
                <a:cs typeface="Tahoma" pitchFamily="2"/>
              </a:rPr>
              <a:t>attract </a:t>
            </a:r>
            <a:r>
              <a:rPr lang="en-US" sz="2600" b="0" i="0" u="none" strike="noStrike" kern="1200" dirty="0">
                <a:ln>
                  <a:noFill/>
                </a:ln>
                <a:solidFill>
                  <a:srgbClr val="FF3333"/>
                </a:solidFill>
                <a:latin typeface="Calibri" pitchFamily="18"/>
                <a:ea typeface="Arial Unicode MS" pitchFamily="2"/>
                <a:cs typeface="Tahoma" pitchFamily="2"/>
              </a:rPr>
              <a:t>more birds to her back yard?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grpSp>
        <p:nvGrpSpPr>
          <p:cNvPr id="2" name="Group 2"/>
          <p:cNvGrpSpPr/>
          <p:nvPr/>
        </p:nvGrpSpPr>
        <p:grpSpPr>
          <a:xfrm>
            <a:off x="0" y="0"/>
            <a:ext cx="3240" cy="360"/>
            <a:chOff x="0" y="0"/>
            <a:chExt cx="3240" cy="360"/>
          </a:xfrm>
        </p:grpSpPr>
        <p:sp>
          <p:nvSpPr>
            <p:cNvPr id="3" name="Rectangle 3"/>
            <p:cNvSpPr/>
            <p:nvPr/>
          </p:nvSpPr>
          <p:spPr>
            <a:xfrm>
              <a:off x="0" y="0"/>
              <a:ext cx="324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nvGrpSpPr>
            <p:cNvPr id="4" name="Group 4"/>
            <p:cNvGrpSpPr/>
            <p:nvPr/>
          </p:nvGrpSpPr>
          <p:grpSpPr>
            <a:xfrm>
              <a:off x="0" y="0"/>
              <a:ext cx="3240" cy="360"/>
              <a:chOff x="0" y="0"/>
              <a:chExt cx="3240" cy="360"/>
            </a:xfrm>
          </p:grpSpPr>
          <p:sp>
            <p:nvSpPr>
              <p:cNvPr id="5" name="Rectangle 5"/>
              <p:cNvSpPr/>
              <p:nvPr/>
            </p:nvSpPr>
            <p:spPr>
              <a:xfrm>
                <a:off x="0" y="0"/>
                <a:ext cx="324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 name="Rectangle 6"/>
              <p:cNvSpPr/>
              <p:nvPr/>
            </p:nvSpPr>
            <p:spPr>
              <a:xfrm>
                <a:off x="0" y="0"/>
                <a:ext cx="324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grpSp>
      <p:sp>
        <p:nvSpPr>
          <p:cNvPr id="7" name="Rectangle 4"/>
          <p:cNvSpPr/>
          <p:nvPr/>
        </p:nvSpPr>
        <p:spPr>
          <a:xfrm>
            <a:off x="182880" y="685799"/>
            <a:ext cx="8615160" cy="750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ctr" rtl="0" hangingPunct="1">
              <a:lnSpc>
                <a:spcPct val="100000"/>
              </a:lnSpc>
              <a:spcBef>
                <a:spcPts val="0"/>
              </a:spcBef>
              <a:spcAft>
                <a:spcPts val="0"/>
              </a:spcAft>
              <a:buNone/>
              <a:tabLst/>
            </a:pPr>
            <a:r>
              <a:rPr lang="en-US" sz="3600" b="1" i="0" u="none" strike="noStrike" kern="1200">
                <a:ln>
                  <a:noFill/>
                </a:ln>
                <a:solidFill>
                  <a:srgbClr val="4C721D"/>
                </a:solidFill>
                <a:latin typeface="Calibri" pitchFamily="18"/>
                <a:ea typeface="ＭＳ Ｐゴシック" pitchFamily="1"/>
                <a:cs typeface="ＭＳ Ｐゴシック" pitchFamily="34"/>
              </a:rPr>
              <a:t>Terry's Experimental Design</a:t>
            </a:r>
          </a:p>
        </p:txBody>
      </p:sp>
      <p:graphicFrame>
        <p:nvGraphicFramePr>
          <p:cNvPr id="8" name="Table 7"/>
          <p:cNvGraphicFramePr>
            <a:graphicFrameLocks noGrp="1"/>
          </p:cNvGraphicFramePr>
          <p:nvPr>
            <p:extLst>
              <p:ext uri="{D42A27DB-BD31-4B8C-83A1-F6EECF244321}">
                <p14:modId xmlns:p14="http://schemas.microsoft.com/office/powerpoint/2010/main" val="1269437562"/>
              </p:ext>
            </p:extLst>
          </p:nvPr>
        </p:nvGraphicFramePr>
        <p:xfrm>
          <a:off x="932400" y="1656360"/>
          <a:ext cx="7315200" cy="4114797"/>
        </p:xfrm>
        <a:graphic>
          <a:graphicData uri="http://schemas.openxmlformats.org/drawingml/2006/table">
            <a:tbl>
              <a:tblPr firstRow="1" bandRow="1"/>
              <a:tblGrid>
                <a:gridCol w="3656880">
                  <a:extLst>
                    <a:ext uri="{9D8B030D-6E8A-4147-A177-3AD203B41FA5}">
                      <a16:colId xmlns:a16="http://schemas.microsoft.com/office/drawing/2014/main" val="20000"/>
                    </a:ext>
                  </a:extLst>
                </a:gridCol>
                <a:gridCol w="3658320">
                  <a:extLst>
                    <a:ext uri="{9D8B030D-6E8A-4147-A177-3AD203B41FA5}">
                      <a16:colId xmlns:a16="http://schemas.microsoft.com/office/drawing/2014/main" val="20001"/>
                    </a:ext>
                  </a:extLst>
                </a:gridCol>
              </a:tblGrid>
              <a:tr h="1371599">
                <a:tc>
                  <a:txBody>
                    <a:bodyPr/>
                    <a:lstStyle/>
                    <a:p>
                      <a:pPr marL="0" marR="0" lvl="0" indent="0" rtl="0" hangingPunct="0">
                        <a:lnSpc>
                          <a:spcPct val="100000"/>
                        </a:lnSpc>
                        <a:spcBef>
                          <a:spcPts val="0"/>
                        </a:spcBef>
                        <a:spcAft>
                          <a:spcPts val="0"/>
                        </a:spcAft>
                        <a:buNone/>
                        <a:tabLst/>
                      </a:pPr>
                      <a:r>
                        <a:rPr lang="en-US" sz="3200" b="0" i="0" u="none" strike="noStrike" kern="1200" dirty="0">
                          <a:ln>
                            <a:noFill/>
                          </a:ln>
                          <a:latin typeface="Arial" pitchFamily="18"/>
                          <a:ea typeface="Arial Unicode MS" pitchFamily="2"/>
                          <a:cs typeface="Tahoma" pitchFamily="2"/>
                        </a:rPr>
                        <a:t>Independent Variable</a:t>
                      </a:r>
                    </a:p>
                  </a:txBody>
                  <a:tcPr anchor="ctr"/>
                </a:tc>
                <a:tc>
                  <a:txBody>
                    <a:bodyPr/>
                    <a:lstStyle/>
                    <a:p>
                      <a:pPr marL="0" marR="0" lvl="0" indent="0" algn="ctr" rtl="0" hangingPunct="0">
                        <a:lnSpc>
                          <a:spcPct val="100000"/>
                        </a:lnSpc>
                        <a:spcBef>
                          <a:spcPts val="0"/>
                        </a:spcBef>
                        <a:spcAft>
                          <a:spcPts val="0"/>
                        </a:spcAft>
                        <a:buNone/>
                        <a:tabLst/>
                      </a:pPr>
                      <a:r>
                        <a:rPr lang="en-US" sz="4400" b="0" i="0" u="none" strike="noStrike" kern="1200" dirty="0" smtClean="0">
                          <a:ln>
                            <a:noFill/>
                          </a:ln>
                          <a:latin typeface="Arial" pitchFamily="18"/>
                          <a:ea typeface="Arial Unicode MS" pitchFamily="2"/>
                          <a:cs typeface="Tahoma" pitchFamily="2"/>
                        </a:rPr>
                        <a:t>?</a:t>
                      </a:r>
                      <a:endParaRPr lang="en-US" sz="4400" b="0" i="0" u="none" strike="noStrike" kern="1200" dirty="0">
                        <a:ln>
                          <a:noFill/>
                        </a:ln>
                        <a:latin typeface="Arial" pitchFamily="18"/>
                        <a:ea typeface="Arial Unicode MS" pitchFamily="2"/>
                        <a:cs typeface="Tahoma" pitchFamily="2"/>
                      </a:endParaRPr>
                    </a:p>
                  </a:txBody>
                  <a:tcPr anchor="ctr"/>
                </a:tc>
                <a:extLst>
                  <a:ext uri="{0D108BD9-81ED-4DB2-BD59-A6C34878D82A}">
                    <a16:rowId xmlns:a16="http://schemas.microsoft.com/office/drawing/2014/main" val="10000"/>
                  </a:ext>
                </a:extLst>
              </a:tr>
              <a:tr h="1371599">
                <a:tc>
                  <a:txBody>
                    <a:bodyPr/>
                    <a:lstStyle/>
                    <a:p>
                      <a:pPr marL="0" marR="0" lvl="0" indent="0" rtl="0" hangingPunct="0">
                        <a:lnSpc>
                          <a:spcPct val="100000"/>
                        </a:lnSpc>
                        <a:spcBef>
                          <a:spcPts val="0"/>
                        </a:spcBef>
                        <a:spcAft>
                          <a:spcPts val="0"/>
                        </a:spcAft>
                        <a:buNone/>
                        <a:tabLst/>
                      </a:pPr>
                      <a:r>
                        <a:rPr lang="en-US" sz="3200" b="0" i="0" u="none" strike="noStrike" kern="1200" dirty="0">
                          <a:ln>
                            <a:noFill/>
                          </a:ln>
                          <a:latin typeface="Arial" pitchFamily="18"/>
                          <a:ea typeface="Arial Unicode MS" pitchFamily="2"/>
                          <a:cs typeface="Tahoma" pitchFamily="2"/>
                        </a:rPr>
                        <a:t>Dependent Variable</a:t>
                      </a:r>
                    </a:p>
                  </a:txBody>
                  <a:tcPr anchor="ctr"/>
                </a:tc>
                <a:tc>
                  <a:txBody>
                    <a:bodyPr/>
                    <a:lstStyle/>
                    <a:p>
                      <a:pPr marL="0" marR="0" lvl="0" indent="0" algn="ctr" rtl="0" hangingPunct="0">
                        <a:lnSpc>
                          <a:spcPct val="100000"/>
                        </a:lnSpc>
                        <a:spcBef>
                          <a:spcPts val="0"/>
                        </a:spcBef>
                        <a:spcAft>
                          <a:spcPts val="0"/>
                        </a:spcAft>
                        <a:buNone/>
                        <a:tabLst/>
                      </a:pPr>
                      <a:r>
                        <a:rPr lang="en-US" sz="4400" b="0" i="0" u="none" strike="noStrike" kern="1200" dirty="0" smtClean="0">
                          <a:ln>
                            <a:noFill/>
                          </a:ln>
                          <a:latin typeface="Arial" pitchFamily="18"/>
                          <a:ea typeface="Arial Unicode MS" pitchFamily="2"/>
                          <a:cs typeface="Tahoma" pitchFamily="2"/>
                        </a:rPr>
                        <a:t>?</a:t>
                      </a:r>
                      <a:endParaRPr lang="en-US" sz="4400" b="0" i="0" u="none" strike="noStrike" kern="1200" dirty="0">
                        <a:ln>
                          <a:noFill/>
                        </a:ln>
                        <a:latin typeface="Arial" pitchFamily="18"/>
                        <a:ea typeface="Arial Unicode MS" pitchFamily="2"/>
                        <a:cs typeface="Tahoma" pitchFamily="2"/>
                      </a:endParaRPr>
                    </a:p>
                  </a:txBody>
                  <a:tcPr anchor="ctr"/>
                </a:tc>
                <a:extLst>
                  <a:ext uri="{0D108BD9-81ED-4DB2-BD59-A6C34878D82A}">
                    <a16:rowId xmlns:a16="http://schemas.microsoft.com/office/drawing/2014/main" val="10001"/>
                  </a:ext>
                </a:extLst>
              </a:tr>
              <a:tr h="1371599">
                <a:tc>
                  <a:txBody>
                    <a:bodyPr/>
                    <a:lstStyle/>
                    <a:p>
                      <a:pPr marL="0" marR="0" lvl="0" indent="0" rtl="0" hangingPunct="0">
                        <a:lnSpc>
                          <a:spcPct val="100000"/>
                        </a:lnSpc>
                        <a:spcBef>
                          <a:spcPts val="0"/>
                        </a:spcBef>
                        <a:spcAft>
                          <a:spcPts val="0"/>
                        </a:spcAft>
                        <a:buNone/>
                        <a:tabLst/>
                      </a:pPr>
                      <a:r>
                        <a:rPr lang="en-US" sz="3200" b="0" i="0" u="none" strike="noStrike" kern="1200" dirty="0" smtClean="0">
                          <a:ln>
                            <a:noFill/>
                          </a:ln>
                          <a:latin typeface="Arial" pitchFamily="18"/>
                          <a:ea typeface="Arial Unicode MS" pitchFamily="2"/>
                          <a:cs typeface="Tahoma" pitchFamily="2"/>
                        </a:rPr>
                        <a:t>Constants</a:t>
                      </a:r>
                      <a:endParaRPr lang="en-US" sz="3200" b="0" i="0" u="none" strike="noStrike" kern="1200" dirty="0">
                        <a:ln>
                          <a:noFill/>
                        </a:ln>
                        <a:latin typeface="Arial" pitchFamily="18"/>
                        <a:ea typeface="Arial Unicode MS" pitchFamily="2"/>
                        <a:cs typeface="Tahoma" pitchFamily="2"/>
                      </a:endParaRPr>
                    </a:p>
                  </a:txBody>
                  <a:tcPr anchor="ctr"/>
                </a:tc>
                <a:tc>
                  <a:txBody>
                    <a:bodyPr/>
                    <a:lstStyle/>
                    <a:p>
                      <a:pPr marL="0" marR="0" lvl="0" indent="0" algn="ctr" rtl="0" hangingPunct="0">
                        <a:lnSpc>
                          <a:spcPct val="100000"/>
                        </a:lnSpc>
                        <a:spcBef>
                          <a:spcPts val="0"/>
                        </a:spcBef>
                        <a:spcAft>
                          <a:spcPts val="0"/>
                        </a:spcAft>
                        <a:buNone/>
                        <a:tabLst/>
                      </a:pPr>
                      <a:r>
                        <a:rPr lang="en-US" sz="4400" b="0" i="0" u="none" strike="noStrike" kern="1200" dirty="0" smtClean="0">
                          <a:ln>
                            <a:noFill/>
                          </a:ln>
                          <a:latin typeface="Arial" pitchFamily="18"/>
                          <a:ea typeface="Arial Unicode MS" pitchFamily="2"/>
                          <a:cs typeface="Tahoma" pitchFamily="2"/>
                        </a:rPr>
                        <a:t>?</a:t>
                      </a:r>
                      <a:endParaRPr lang="en-US" sz="4400" b="0" i="0" u="none" strike="noStrike" kern="1200" dirty="0">
                        <a:ln>
                          <a:noFill/>
                        </a:ln>
                        <a:latin typeface="Arial" pitchFamily="18"/>
                        <a:ea typeface="Arial Unicode MS" pitchFamily="2"/>
                        <a:cs typeface="Tahoma" pitchFamily="2"/>
                      </a:endParaRPr>
                    </a:p>
                  </a:txBody>
                  <a:tcPr anchor="ct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grpSp>
        <p:nvGrpSpPr>
          <p:cNvPr id="2" name="Group 2"/>
          <p:cNvGrpSpPr/>
          <p:nvPr/>
        </p:nvGrpSpPr>
        <p:grpSpPr>
          <a:xfrm>
            <a:off x="0" y="0"/>
            <a:ext cx="3240" cy="360"/>
            <a:chOff x="0" y="0"/>
            <a:chExt cx="3240" cy="360"/>
          </a:xfrm>
        </p:grpSpPr>
        <p:sp>
          <p:nvSpPr>
            <p:cNvPr id="3" name="Rectangle 3"/>
            <p:cNvSpPr/>
            <p:nvPr/>
          </p:nvSpPr>
          <p:spPr>
            <a:xfrm>
              <a:off x="0" y="0"/>
              <a:ext cx="324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nvGrpSpPr>
            <p:cNvPr id="4" name="Group 4"/>
            <p:cNvGrpSpPr/>
            <p:nvPr/>
          </p:nvGrpSpPr>
          <p:grpSpPr>
            <a:xfrm>
              <a:off x="0" y="0"/>
              <a:ext cx="3240" cy="360"/>
              <a:chOff x="0" y="0"/>
              <a:chExt cx="3240" cy="360"/>
            </a:xfrm>
          </p:grpSpPr>
          <p:sp>
            <p:nvSpPr>
              <p:cNvPr id="5" name="Rectangle 5"/>
              <p:cNvSpPr/>
              <p:nvPr/>
            </p:nvSpPr>
            <p:spPr>
              <a:xfrm>
                <a:off x="0" y="0"/>
                <a:ext cx="324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 name="Rectangle 6"/>
              <p:cNvSpPr/>
              <p:nvPr/>
            </p:nvSpPr>
            <p:spPr>
              <a:xfrm>
                <a:off x="0" y="0"/>
                <a:ext cx="324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grpSp>
      <p:sp>
        <p:nvSpPr>
          <p:cNvPr id="7" name="Rectangle 4"/>
          <p:cNvSpPr/>
          <p:nvPr/>
        </p:nvSpPr>
        <p:spPr>
          <a:xfrm>
            <a:off x="182880" y="685799"/>
            <a:ext cx="8615160" cy="750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ctr" rtl="0" hangingPunct="1">
              <a:lnSpc>
                <a:spcPct val="100000"/>
              </a:lnSpc>
              <a:spcBef>
                <a:spcPts val="0"/>
              </a:spcBef>
              <a:spcAft>
                <a:spcPts val="0"/>
              </a:spcAft>
              <a:buNone/>
              <a:tabLst/>
            </a:pPr>
            <a:r>
              <a:rPr lang="en-US" sz="3600" b="1" i="0" u="none" strike="noStrike" kern="1200">
                <a:ln>
                  <a:noFill/>
                </a:ln>
                <a:solidFill>
                  <a:srgbClr val="4C721D"/>
                </a:solidFill>
                <a:latin typeface="Calibri" pitchFamily="18"/>
                <a:ea typeface="ＭＳ Ｐゴシック" pitchFamily="1"/>
                <a:cs typeface="ＭＳ Ｐゴシック" pitchFamily="34"/>
              </a:rPr>
              <a:t>Terry's Experimental Design</a:t>
            </a:r>
          </a:p>
        </p:txBody>
      </p:sp>
      <p:graphicFrame>
        <p:nvGraphicFramePr>
          <p:cNvPr id="8" name="Table 7"/>
          <p:cNvGraphicFramePr>
            <a:graphicFrameLocks noGrp="1"/>
          </p:cNvGraphicFramePr>
          <p:nvPr>
            <p:extLst>
              <p:ext uri="{D42A27DB-BD31-4B8C-83A1-F6EECF244321}">
                <p14:modId xmlns:p14="http://schemas.microsoft.com/office/powerpoint/2010/main" val="4279981871"/>
              </p:ext>
            </p:extLst>
          </p:nvPr>
        </p:nvGraphicFramePr>
        <p:xfrm>
          <a:off x="932400" y="1656360"/>
          <a:ext cx="7315200" cy="4297678"/>
        </p:xfrm>
        <a:graphic>
          <a:graphicData uri="http://schemas.openxmlformats.org/drawingml/2006/table">
            <a:tbl>
              <a:tblPr firstRow="1" bandRow="1"/>
              <a:tblGrid>
                <a:gridCol w="3656880">
                  <a:extLst>
                    <a:ext uri="{9D8B030D-6E8A-4147-A177-3AD203B41FA5}">
                      <a16:colId xmlns:a16="http://schemas.microsoft.com/office/drawing/2014/main" val="20000"/>
                    </a:ext>
                  </a:extLst>
                </a:gridCol>
                <a:gridCol w="3658320">
                  <a:extLst>
                    <a:ext uri="{9D8B030D-6E8A-4147-A177-3AD203B41FA5}">
                      <a16:colId xmlns:a16="http://schemas.microsoft.com/office/drawing/2014/main" val="20001"/>
                    </a:ext>
                  </a:extLst>
                </a:gridCol>
              </a:tblGrid>
              <a:tr h="1371599">
                <a:tc>
                  <a:txBody>
                    <a:bodyPr/>
                    <a:lstStyle/>
                    <a:p>
                      <a:pPr marL="0" marR="0" lvl="0" indent="0" rtl="0" hangingPunct="0">
                        <a:lnSpc>
                          <a:spcPct val="100000"/>
                        </a:lnSpc>
                        <a:spcBef>
                          <a:spcPts val="0"/>
                        </a:spcBef>
                        <a:spcAft>
                          <a:spcPts val="0"/>
                        </a:spcAft>
                        <a:buNone/>
                        <a:tabLst/>
                      </a:pPr>
                      <a:r>
                        <a:rPr lang="en-US" sz="3200" b="0" i="0" u="none" strike="noStrike" kern="1200" dirty="0">
                          <a:ln>
                            <a:noFill/>
                          </a:ln>
                          <a:latin typeface="Arial" pitchFamily="18"/>
                          <a:ea typeface="Arial Unicode MS" pitchFamily="2"/>
                          <a:cs typeface="Tahoma" pitchFamily="2"/>
                        </a:rPr>
                        <a:t>Independent Variable</a:t>
                      </a:r>
                    </a:p>
                  </a:txBody>
                  <a:tcPr anchor="ctr"/>
                </a:tc>
                <a:tc>
                  <a:txBody>
                    <a:bodyPr/>
                    <a:lstStyle/>
                    <a:p>
                      <a:pPr marL="0" marR="0" lvl="0" indent="0" algn="ctr" rtl="0" hangingPunct="0">
                        <a:lnSpc>
                          <a:spcPct val="100000"/>
                        </a:lnSpc>
                        <a:spcBef>
                          <a:spcPts val="0"/>
                        </a:spcBef>
                        <a:spcAft>
                          <a:spcPts val="0"/>
                        </a:spcAft>
                        <a:buNone/>
                        <a:tabLst/>
                      </a:pPr>
                      <a:r>
                        <a:rPr lang="en-US" sz="2400" b="0" i="0" u="none" strike="noStrike" kern="1200" dirty="0" smtClean="0">
                          <a:ln>
                            <a:noFill/>
                          </a:ln>
                          <a:latin typeface="Arial" pitchFamily="18"/>
                          <a:ea typeface="Arial Unicode MS" pitchFamily="2"/>
                          <a:cs typeface="Tahoma" pitchFamily="2"/>
                        </a:rPr>
                        <a:t>Kind </a:t>
                      </a:r>
                      <a:r>
                        <a:rPr lang="en-US" sz="2400" b="0" i="0" u="none" strike="noStrike" kern="1200" dirty="0">
                          <a:ln>
                            <a:noFill/>
                          </a:ln>
                          <a:latin typeface="Arial" pitchFamily="18"/>
                          <a:ea typeface="Arial Unicode MS" pitchFamily="2"/>
                          <a:cs typeface="Tahoma" pitchFamily="2"/>
                        </a:rPr>
                        <a:t>of seed:</a:t>
                      </a:r>
                    </a:p>
                    <a:p>
                      <a:pPr marL="0" marR="0" lvl="0" indent="0" algn="ctr" rtl="0" hangingPunct="0">
                        <a:lnSpc>
                          <a:spcPct val="100000"/>
                        </a:lnSpc>
                        <a:spcBef>
                          <a:spcPts val="0"/>
                        </a:spcBef>
                        <a:spcAft>
                          <a:spcPts val="0"/>
                        </a:spcAft>
                        <a:buNone/>
                        <a:tabLst/>
                      </a:pPr>
                      <a:r>
                        <a:rPr lang="en-US" sz="2400" b="0" i="0" u="none" strike="noStrike" kern="1200" dirty="0">
                          <a:ln>
                            <a:noFill/>
                          </a:ln>
                          <a:latin typeface="Arial" pitchFamily="18"/>
                          <a:ea typeface="Arial Unicode MS" pitchFamily="2"/>
                          <a:cs typeface="Tahoma" pitchFamily="2"/>
                        </a:rPr>
                        <a:t>Expensive or Cheap</a:t>
                      </a:r>
                    </a:p>
                  </a:txBody>
                  <a:tcPr anchor="ctr"/>
                </a:tc>
                <a:extLst>
                  <a:ext uri="{0D108BD9-81ED-4DB2-BD59-A6C34878D82A}">
                    <a16:rowId xmlns:a16="http://schemas.microsoft.com/office/drawing/2014/main" val="10000"/>
                  </a:ext>
                </a:extLst>
              </a:tr>
              <a:tr h="1371599">
                <a:tc>
                  <a:txBody>
                    <a:bodyPr/>
                    <a:lstStyle/>
                    <a:p>
                      <a:pPr marL="0" marR="0" lvl="0" indent="0" rtl="0" hangingPunct="0">
                        <a:lnSpc>
                          <a:spcPct val="100000"/>
                        </a:lnSpc>
                        <a:spcBef>
                          <a:spcPts val="0"/>
                        </a:spcBef>
                        <a:spcAft>
                          <a:spcPts val="0"/>
                        </a:spcAft>
                        <a:buNone/>
                        <a:tabLst/>
                      </a:pPr>
                      <a:r>
                        <a:rPr lang="en-US" sz="3200" b="0" i="0" u="none" strike="noStrike" kern="1200" dirty="0">
                          <a:ln>
                            <a:noFill/>
                          </a:ln>
                          <a:latin typeface="Arial" pitchFamily="18"/>
                          <a:ea typeface="Arial Unicode MS" pitchFamily="2"/>
                          <a:cs typeface="Tahoma" pitchFamily="2"/>
                        </a:rPr>
                        <a:t>Dependent Variable</a:t>
                      </a:r>
                    </a:p>
                  </a:txBody>
                  <a:tcPr anchor="ctr"/>
                </a:tc>
                <a:tc>
                  <a:txBody>
                    <a:bodyPr/>
                    <a:lstStyle/>
                    <a:p>
                      <a:pPr marL="0" marR="0" lvl="0" indent="0" algn="ctr" rtl="0" hangingPunct="0">
                        <a:lnSpc>
                          <a:spcPct val="100000"/>
                        </a:lnSpc>
                        <a:spcBef>
                          <a:spcPts val="0"/>
                        </a:spcBef>
                        <a:spcAft>
                          <a:spcPts val="0"/>
                        </a:spcAft>
                        <a:buNone/>
                        <a:tabLst/>
                      </a:pPr>
                      <a:r>
                        <a:rPr lang="en-US" sz="2400" b="0" i="0" u="none" strike="noStrike" kern="1200" dirty="0">
                          <a:ln>
                            <a:noFill/>
                          </a:ln>
                          <a:latin typeface="Arial" pitchFamily="18"/>
                          <a:ea typeface="Arial Unicode MS" pitchFamily="2"/>
                          <a:cs typeface="Tahoma" pitchFamily="2"/>
                        </a:rPr>
                        <a:t>Number</a:t>
                      </a:r>
                    </a:p>
                    <a:p>
                      <a:pPr marL="0" marR="0" lvl="0" indent="0" algn="ctr" rtl="0" hangingPunct="0">
                        <a:lnSpc>
                          <a:spcPct val="100000"/>
                        </a:lnSpc>
                        <a:spcBef>
                          <a:spcPts val="0"/>
                        </a:spcBef>
                        <a:spcAft>
                          <a:spcPts val="0"/>
                        </a:spcAft>
                        <a:buNone/>
                        <a:tabLst/>
                      </a:pPr>
                      <a:r>
                        <a:rPr lang="en-US" sz="2400" b="0" i="0" u="none" strike="noStrike" kern="1200" dirty="0">
                          <a:ln>
                            <a:noFill/>
                          </a:ln>
                          <a:latin typeface="Arial" pitchFamily="18"/>
                          <a:ea typeface="Arial Unicode MS" pitchFamily="2"/>
                          <a:cs typeface="Tahoma" pitchFamily="2"/>
                        </a:rPr>
                        <a:t>(and perhaps kinds)</a:t>
                      </a:r>
                    </a:p>
                    <a:p>
                      <a:pPr marL="0" marR="0" lvl="0" indent="0" algn="ctr" rtl="0" hangingPunct="0">
                        <a:lnSpc>
                          <a:spcPct val="100000"/>
                        </a:lnSpc>
                        <a:spcBef>
                          <a:spcPts val="0"/>
                        </a:spcBef>
                        <a:spcAft>
                          <a:spcPts val="0"/>
                        </a:spcAft>
                        <a:buNone/>
                        <a:tabLst/>
                      </a:pPr>
                      <a:r>
                        <a:rPr lang="en-US" sz="2400" b="0" i="0" u="none" strike="noStrike" kern="1200" dirty="0">
                          <a:ln>
                            <a:noFill/>
                          </a:ln>
                          <a:latin typeface="Arial" pitchFamily="18"/>
                          <a:ea typeface="Arial Unicode MS" pitchFamily="2"/>
                          <a:cs typeface="Tahoma" pitchFamily="2"/>
                        </a:rPr>
                        <a:t>of birds that visit</a:t>
                      </a:r>
                    </a:p>
                  </a:txBody>
                  <a:tcPr anchor="ctr"/>
                </a:tc>
                <a:extLst>
                  <a:ext uri="{0D108BD9-81ED-4DB2-BD59-A6C34878D82A}">
                    <a16:rowId xmlns:a16="http://schemas.microsoft.com/office/drawing/2014/main" val="10001"/>
                  </a:ext>
                </a:extLst>
              </a:tr>
              <a:tr h="1371599">
                <a:tc>
                  <a:txBody>
                    <a:bodyPr/>
                    <a:lstStyle/>
                    <a:p>
                      <a:pPr marL="0" marR="0" lvl="0" indent="0" rtl="0" hangingPunct="0">
                        <a:lnSpc>
                          <a:spcPct val="100000"/>
                        </a:lnSpc>
                        <a:spcBef>
                          <a:spcPts val="0"/>
                        </a:spcBef>
                        <a:spcAft>
                          <a:spcPts val="0"/>
                        </a:spcAft>
                        <a:buNone/>
                        <a:tabLst/>
                      </a:pPr>
                      <a:r>
                        <a:rPr lang="en-US" sz="3200" b="0" i="0" u="none" strike="noStrike" kern="1200" dirty="0" smtClean="0">
                          <a:ln>
                            <a:noFill/>
                          </a:ln>
                          <a:latin typeface="Arial" pitchFamily="18"/>
                          <a:ea typeface="Arial Unicode MS" pitchFamily="2"/>
                          <a:cs typeface="Tahoma" pitchFamily="2"/>
                        </a:rPr>
                        <a:t>Constants</a:t>
                      </a:r>
                      <a:endParaRPr lang="en-US" sz="3200" b="0" i="0" u="none" strike="noStrike" kern="1200" dirty="0">
                        <a:ln>
                          <a:noFill/>
                        </a:ln>
                        <a:latin typeface="Arial" pitchFamily="18"/>
                        <a:ea typeface="Arial Unicode MS" pitchFamily="2"/>
                        <a:cs typeface="Tahoma" pitchFamily="2"/>
                      </a:endParaRPr>
                    </a:p>
                  </a:txBody>
                  <a:tcPr anchor="ctr"/>
                </a:tc>
                <a:tc>
                  <a:txBody>
                    <a:bodyPr/>
                    <a:lstStyle/>
                    <a:p>
                      <a:pPr marL="0" marR="0" lvl="0" indent="0" algn="ctr" rtl="0" hangingPunct="0">
                        <a:lnSpc>
                          <a:spcPct val="100000"/>
                        </a:lnSpc>
                        <a:spcBef>
                          <a:spcPts val="0"/>
                        </a:spcBef>
                        <a:spcAft>
                          <a:spcPts val="0"/>
                        </a:spcAft>
                        <a:buSzPct val="45000"/>
                        <a:buFont typeface="StarSymbol"/>
                        <a:buChar char="●"/>
                        <a:tabLst/>
                      </a:pPr>
                      <a:r>
                        <a:rPr lang="en-US" sz="2400" b="0" i="0" u="none" strike="noStrike" kern="1200" dirty="0">
                          <a:ln>
                            <a:noFill/>
                          </a:ln>
                          <a:latin typeface="Arial" pitchFamily="18"/>
                          <a:ea typeface="Arial Unicode MS" pitchFamily="2"/>
                          <a:cs typeface="Tahoma" pitchFamily="2"/>
                        </a:rPr>
                        <a:t>Location of feeders</a:t>
                      </a:r>
                    </a:p>
                    <a:p>
                      <a:pPr marL="0" marR="0" lvl="0" indent="0" algn="ctr" rtl="0" hangingPunct="0">
                        <a:lnSpc>
                          <a:spcPct val="100000"/>
                        </a:lnSpc>
                        <a:spcBef>
                          <a:spcPts val="0"/>
                        </a:spcBef>
                        <a:spcAft>
                          <a:spcPts val="0"/>
                        </a:spcAft>
                        <a:buSzPct val="45000"/>
                        <a:buFont typeface="StarSymbol"/>
                        <a:buChar char="●"/>
                        <a:tabLst/>
                      </a:pPr>
                      <a:r>
                        <a:rPr lang="en-US" sz="2400" b="0" i="0" u="none" strike="noStrike" kern="1200" dirty="0">
                          <a:ln>
                            <a:noFill/>
                          </a:ln>
                          <a:latin typeface="Arial" pitchFamily="18"/>
                          <a:ea typeface="Arial Unicode MS" pitchFamily="2"/>
                          <a:cs typeface="Tahoma" pitchFamily="2"/>
                        </a:rPr>
                        <a:t>Type of feeder</a:t>
                      </a:r>
                    </a:p>
                    <a:p>
                      <a:pPr marL="0" marR="0" lvl="0" indent="0" algn="ctr" rtl="0" hangingPunct="0">
                        <a:lnSpc>
                          <a:spcPct val="100000"/>
                        </a:lnSpc>
                        <a:spcBef>
                          <a:spcPts val="0"/>
                        </a:spcBef>
                        <a:spcAft>
                          <a:spcPts val="0"/>
                        </a:spcAft>
                        <a:buSzPct val="45000"/>
                        <a:buFont typeface="StarSymbol"/>
                        <a:buChar char="●"/>
                        <a:tabLst/>
                      </a:pPr>
                      <a:r>
                        <a:rPr lang="en-US" sz="2400" b="0" i="0" u="none" strike="noStrike" kern="1200" dirty="0">
                          <a:ln>
                            <a:noFill/>
                          </a:ln>
                          <a:latin typeface="Arial" pitchFamily="18"/>
                          <a:ea typeface="Arial Unicode MS" pitchFamily="2"/>
                          <a:cs typeface="Tahoma" pitchFamily="2"/>
                        </a:rPr>
                        <a:t>How seed is measured</a:t>
                      </a:r>
                    </a:p>
                    <a:p>
                      <a:pPr marL="0" marR="0" lvl="0" indent="0" algn="ctr" rtl="0" hangingPunct="0">
                        <a:lnSpc>
                          <a:spcPct val="100000"/>
                        </a:lnSpc>
                        <a:spcBef>
                          <a:spcPts val="0"/>
                        </a:spcBef>
                        <a:spcAft>
                          <a:spcPts val="0"/>
                        </a:spcAft>
                        <a:buSzPct val="45000"/>
                        <a:buFont typeface="StarSymbol"/>
                        <a:buChar char="●"/>
                        <a:tabLst/>
                      </a:pPr>
                      <a:r>
                        <a:rPr lang="en-US" sz="2400" b="0" i="0" u="none" strike="noStrike" kern="1200" dirty="0">
                          <a:ln>
                            <a:noFill/>
                          </a:ln>
                          <a:latin typeface="Arial" pitchFamily="18"/>
                          <a:ea typeface="Arial Unicode MS" pitchFamily="2"/>
                          <a:cs typeface="Tahoma" pitchFamily="2"/>
                        </a:rPr>
                        <a:t>How birds are counted</a:t>
                      </a:r>
                    </a:p>
                  </a:txBody>
                  <a:tcPr anchor="ct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Questions?  ">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228" r="3123"/>
          <a:stretch/>
        </p:blipFill>
        <p:spPr>
          <a:xfrm>
            <a:off x="232757" y="1408684"/>
            <a:ext cx="5951913" cy="5091869"/>
          </a:xfrm>
          <a:prstGeom prst="rect">
            <a:avLst/>
          </a:prstGeom>
        </p:spPr>
      </p:pic>
      <p:sp>
        <p:nvSpPr>
          <p:cNvPr id="2" name="Title 1"/>
          <p:cNvSpPr txBox="1">
            <a:spLocks noGrp="1"/>
          </p:cNvSpPr>
          <p:nvPr>
            <p:ph type="title" idx="4294967295"/>
          </p:nvPr>
        </p:nvSpPr>
        <p:spPr>
          <a:xfrm>
            <a:off x="0" y="0"/>
            <a:ext cx="9144000" cy="1778924"/>
          </a:xfrm>
        </p:spPr>
        <p:txBody>
          <a:bodyPr/>
          <a:lstStyle/>
          <a:p>
            <a:pPr lvl="0"/>
            <a:r>
              <a:rPr lang="en-US" b="1" dirty="0">
                <a:solidFill>
                  <a:srgbClr val="4C721D"/>
                </a:solidFill>
                <a:ea typeface="ＭＳ Ｐゴシック" pitchFamily="1"/>
              </a:rPr>
              <a:t>What experiments are </a:t>
            </a:r>
            <a:r>
              <a:rPr lang="en-US" b="1" dirty="0">
                <a:solidFill>
                  <a:srgbClr val="FF3333"/>
                </a:solidFill>
                <a:ea typeface="ＭＳ Ｐゴシック" pitchFamily="1"/>
              </a:rPr>
              <a:t>you</a:t>
            </a:r>
            <a:r>
              <a:rPr lang="en-US" b="1" dirty="0">
                <a:solidFill>
                  <a:srgbClr val="4C721D"/>
                </a:solidFill>
                <a:ea typeface="ＭＳ Ｐゴシック" pitchFamily="1"/>
              </a:rPr>
              <a:t> planning?</a:t>
            </a:r>
          </a:p>
        </p:txBody>
      </p:sp>
      <p:sp>
        <p:nvSpPr>
          <p:cNvPr id="4" name="Text Placeholder 2"/>
          <p:cNvSpPr txBox="1">
            <a:spLocks noGrp="1"/>
          </p:cNvSpPr>
          <p:nvPr>
            <p:ph type="body" idx="4294967295"/>
          </p:nvPr>
        </p:nvSpPr>
        <p:spPr>
          <a:xfrm>
            <a:off x="6184670" y="3441470"/>
            <a:ext cx="2612273" cy="2876204"/>
          </a:xfrm>
        </p:spPr>
        <p:txBody>
          <a:bodyPr/>
          <a:lstStyle/>
          <a:p>
            <a:pPr lvl="0" algn="ctr">
              <a:spcBef>
                <a:spcPts val="638"/>
              </a:spcBef>
              <a:spcAft>
                <a:spcPts val="0"/>
              </a:spcAft>
              <a:buNone/>
            </a:pPr>
            <a:r>
              <a:rPr lang="en-US" sz="2600" dirty="0" smtClean="0"/>
              <a:t>What </a:t>
            </a:r>
            <a:r>
              <a:rPr lang="en-US" sz="2600" dirty="0"/>
              <a:t>are your variables?</a:t>
            </a:r>
          </a:p>
          <a:p>
            <a:pPr lvl="0" algn="ctr">
              <a:spcBef>
                <a:spcPts val="638"/>
              </a:spcBef>
              <a:spcAft>
                <a:spcPts val="0"/>
              </a:spcAft>
              <a:buFont typeface="Arial" pitchFamily="32"/>
              <a:buChar char="•"/>
            </a:pPr>
            <a:endParaRPr lang="en-US" sz="2600" dirty="0"/>
          </a:p>
          <a:p>
            <a:pPr lvl="0" algn="ctr">
              <a:spcBef>
                <a:spcPts val="638"/>
              </a:spcBef>
              <a:spcAft>
                <a:spcPts val="0"/>
              </a:spcAft>
              <a:buNone/>
            </a:pPr>
            <a:r>
              <a:rPr lang="en-US" sz="2600" dirty="0" smtClean="0"/>
              <a:t>How </a:t>
            </a:r>
            <a:r>
              <a:rPr lang="en-US" sz="2600" dirty="0"/>
              <a:t>will you keep your </a:t>
            </a:r>
            <a:r>
              <a:rPr lang="en-US" sz="2600" dirty="0" smtClean="0"/>
              <a:t>               experiment </a:t>
            </a:r>
            <a:r>
              <a:rPr lang="en-US" sz="2600" dirty="0"/>
              <a:t>fair?</a:t>
            </a:r>
          </a:p>
          <a:p>
            <a:pPr lvl="0" algn="ctr">
              <a:spcBef>
                <a:spcPts val="638"/>
              </a:spcBef>
              <a:spcAft>
                <a:spcPts val="0"/>
              </a:spcAft>
              <a:buNone/>
            </a:pPr>
            <a:endParaRPr lang="en-US" sz="2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10;Keep in Touch!&#10;">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4185819" y="1419251"/>
            <a:ext cx="5257440" cy="1821960"/>
          </a:xfrm>
        </p:spPr>
        <p:txBody>
          <a:bodyPr/>
          <a:lstStyle/>
          <a:p>
            <a:pPr lvl="0"/>
            <a:r>
              <a:rPr lang="en-US" b="1" dirty="0">
                <a:solidFill>
                  <a:srgbClr val="77933C"/>
                </a:solidFill>
              </a:rPr>
              <a:t/>
            </a:r>
            <a:br>
              <a:rPr lang="en-US" b="1" dirty="0">
                <a:solidFill>
                  <a:srgbClr val="77933C"/>
                </a:solidFill>
              </a:rPr>
            </a:br>
            <a:r>
              <a:rPr lang="en-US" b="1" dirty="0">
                <a:solidFill>
                  <a:srgbClr val="4C721D"/>
                </a:solidFill>
                <a:ea typeface="ＭＳ Ｐゴシック" pitchFamily="1"/>
              </a:rPr>
              <a:t>Keep in Touch!</a:t>
            </a:r>
            <a:r>
              <a:rPr lang="en-US" b="1" dirty="0">
                <a:solidFill>
                  <a:srgbClr val="77933C"/>
                </a:solidFill>
                <a:ea typeface="ＭＳ Ｐゴシック" pitchFamily="1"/>
              </a:rPr>
              <a:t/>
            </a:r>
            <a:br>
              <a:rPr lang="en-US" b="1" dirty="0">
                <a:solidFill>
                  <a:srgbClr val="77933C"/>
                </a:solidFill>
                <a:ea typeface="ＭＳ Ｐゴシック" pitchFamily="1"/>
              </a:rPr>
            </a:br>
            <a:endParaRPr lang="en-US" b="1" dirty="0">
              <a:solidFill>
                <a:srgbClr val="77933C"/>
              </a:solidFill>
              <a:ea typeface="ＭＳ Ｐゴシック" pitchFamily="1"/>
            </a:endParaRPr>
          </a:p>
        </p:txBody>
      </p:sp>
      <p:sp>
        <p:nvSpPr>
          <p:cNvPr id="3" name="TextBox 2"/>
          <p:cNvSpPr/>
          <p:nvPr/>
        </p:nvSpPr>
        <p:spPr>
          <a:xfrm>
            <a:off x="624240" y="4211181"/>
            <a:ext cx="7921800" cy="2184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ctr" rtl="0" hangingPunct="1">
              <a:lnSpc>
                <a:spcPct val="100000"/>
              </a:lnSpc>
              <a:spcBef>
                <a:spcPts val="0"/>
              </a:spcBef>
              <a:spcAft>
                <a:spcPts val="0"/>
              </a:spcAft>
              <a:buNone/>
              <a:tabLst/>
            </a:pPr>
            <a:r>
              <a:rPr lang="en-US" sz="3400" b="0" i="0" u="none" strike="noStrike" kern="1200" dirty="0">
                <a:ln>
                  <a:noFill/>
                </a:ln>
                <a:solidFill>
                  <a:srgbClr val="000000"/>
                </a:solidFill>
                <a:latin typeface="Calibri" pitchFamily="18"/>
                <a:ea typeface="ＭＳ Ｐゴシック" pitchFamily="2"/>
                <a:cs typeface="Calibri" pitchFamily="34"/>
              </a:rPr>
              <a:t>Twitter: </a:t>
            </a:r>
            <a:r>
              <a:rPr lang="en-US" sz="3400" b="1" i="0" u="none" strike="noStrike" kern="1200" dirty="0">
                <a:ln>
                  <a:noFill/>
                </a:ln>
                <a:solidFill>
                  <a:srgbClr val="000000"/>
                </a:solidFill>
                <a:latin typeface="Calibri" pitchFamily="18"/>
                <a:ea typeface="ＭＳ Ｐゴシック" pitchFamily="2"/>
                <a:cs typeface="Calibri" pitchFamily="34"/>
              </a:rPr>
              <a:t>@</a:t>
            </a:r>
            <a:r>
              <a:rPr lang="en-US" sz="3400" b="1" i="0" u="none" strike="noStrike" kern="1200" dirty="0" err="1">
                <a:ln>
                  <a:noFill/>
                </a:ln>
                <a:solidFill>
                  <a:srgbClr val="000000"/>
                </a:solidFill>
                <a:latin typeface="Calibri" pitchFamily="18"/>
                <a:ea typeface="ＭＳ Ｐゴシック" pitchFamily="2"/>
                <a:cs typeface="Calibri" pitchFamily="34"/>
              </a:rPr>
              <a:t>birdsleuth</a:t>
            </a:r>
            <a:endParaRPr lang="en-US" sz="3400" b="1" i="0" u="none" strike="noStrike" kern="1200" dirty="0">
              <a:ln>
                <a:noFill/>
              </a:ln>
              <a:solidFill>
                <a:srgbClr val="000000"/>
              </a:solidFill>
              <a:latin typeface="Calibri" pitchFamily="18"/>
              <a:ea typeface="ＭＳ Ｐゴシック" pitchFamily="2"/>
              <a:cs typeface="Calibri" pitchFamily="34"/>
            </a:endParaRPr>
          </a:p>
          <a:p>
            <a:pPr marL="0" marR="0" lvl="0" indent="0" algn="ctr" rtl="0" hangingPunct="1">
              <a:lnSpc>
                <a:spcPct val="100000"/>
              </a:lnSpc>
              <a:spcBef>
                <a:spcPts val="0"/>
              </a:spcBef>
              <a:spcAft>
                <a:spcPts val="0"/>
              </a:spcAft>
              <a:buNone/>
              <a:tabLst/>
            </a:pPr>
            <a:r>
              <a:rPr lang="en-US" sz="3400" b="0" i="0" u="none" strike="noStrike" kern="1200" dirty="0">
                <a:ln>
                  <a:noFill/>
                </a:ln>
                <a:solidFill>
                  <a:srgbClr val="000000"/>
                </a:solidFill>
                <a:latin typeface="Calibri" pitchFamily="18"/>
                <a:ea typeface="ＭＳ Ｐゴシック" pitchFamily="2"/>
                <a:cs typeface="Calibri" pitchFamily="34"/>
              </a:rPr>
              <a:t>Facebook: </a:t>
            </a:r>
            <a:r>
              <a:rPr lang="en-US" sz="3400" b="1" i="0" u="none" strike="noStrike" kern="1200" dirty="0" err="1">
                <a:ln>
                  <a:noFill/>
                </a:ln>
                <a:solidFill>
                  <a:srgbClr val="000000"/>
                </a:solidFill>
                <a:latin typeface="Calibri" pitchFamily="18"/>
                <a:ea typeface="ＭＳ Ｐゴシック" pitchFamily="2"/>
                <a:cs typeface="Calibri" pitchFamily="34"/>
              </a:rPr>
              <a:t>BirdSleuth</a:t>
            </a:r>
            <a:endParaRPr lang="en-US" sz="3400" b="1" i="0" u="none" strike="noStrike" kern="1200" dirty="0">
              <a:ln>
                <a:noFill/>
              </a:ln>
              <a:solidFill>
                <a:srgbClr val="000000"/>
              </a:solidFill>
              <a:latin typeface="Calibri" pitchFamily="18"/>
              <a:ea typeface="ＭＳ Ｐゴシック" pitchFamily="2"/>
              <a:cs typeface="Calibri" pitchFamily="34"/>
            </a:endParaRPr>
          </a:p>
          <a:p>
            <a:pPr marL="0" marR="0" lvl="0" indent="0" algn="ctr" rtl="0" hangingPunct="1">
              <a:lnSpc>
                <a:spcPct val="100000"/>
              </a:lnSpc>
              <a:spcBef>
                <a:spcPts val="0"/>
              </a:spcBef>
              <a:spcAft>
                <a:spcPts val="0"/>
              </a:spcAft>
              <a:buNone/>
              <a:tabLst/>
            </a:pPr>
            <a:r>
              <a:rPr lang="en-US" sz="3400" b="0" i="0" u="none" strike="noStrike" kern="1200" dirty="0">
                <a:ln>
                  <a:noFill/>
                </a:ln>
                <a:solidFill>
                  <a:srgbClr val="000000"/>
                </a:solidFill>
                <a:latin typeface="Calibri" pitchFamily="18"/>
                <a:ea typeface="ＭＳ Ｐゴシック" pitchFamily="2"/>
                <a:cs typeface="Calibri" pitchFamily="34"/>
              </a:rPr>
              <a:t>Website: </a:t>
            </a:r>
            <a:r>
              <a:rPr lang="en-US" sz="3400" b="1" i="0" u="none" strike="noStrike" kern="1200" dirty="0">
                <a:ln>
                  <a:noFill/>
                </a:ln>
                <a:solidFill>
                  <a:srgbClr val="000000"/>
                </a:solidFill>
                <a:latin typeface="Calibri" pitchFamily="18"/>
                <a:ea typeface="ＭＳ Ｐゴシック" pitchFamily="2"/>
                <a:cs typeface="Calibri" pitchFamily="34"/>
              </a:rPr>
              <a:t>www.birdsleuth.org</a:t>
            </a:r>
          </a:p>
          <a:p>
            <a:pPr marL="0" marR="0" lvl="0" indent="0" algn="ctr" rtl="0" hangingPunct="1">
              <a:lnSpc>
                <a:spcPct val="100000"/>
              </a:lnSpc>
              <a:spcBef>
                <a:spcPts val="0"/>
              </a:spcBef>
              <a:spcAft>
                <a:spcPts val="0"/>
              </a:spcAft>
              <a:buNone/>
              <a:tabLst/>
            </a:pPr>
            <a:r>
              <a:rPr lang="en-US" sz="3400" b="0" i="0" u="none" strike="noStrike" kern="1200" dirty="0">
                <a:ln>
                  <a:noFill/>
                </a:ln>
                <a:solidFill>
                  <a:srgbClr val="000000"/>
                </a:solidFill>
                <a:latin typeface="Calibri" pitchFamily="18"/>
                <a:ea typeface="ＭＳ Ｐゴシック" pitchFamily="2"/>
                <a:cs typeface="Calibri" pitchFamily="34"/>
              </a:rPr>
              <a:t>Email: </a:t>
            </a:r>
            <a:r>
              <a:rPr lang="en-US" sz="3400" b="1" i="0" u="none" strike="noStrike" kern="1200" dirty="0">
                <a:ln>
                  <a:noFill/>
                </a:ln>
                <a:solidFill>
                  <a:srgbClr val="000000"/>
                </a:solidFill>
                <a:latin typeface="Calibri" pitchFamily="18"/>
                <a:ea typeface="ＭＳ Ｐゴシック" pitchFamily="2"/>
                <a:cs typeface="Calibri" pitchFamily="34"/>
                <a:hlinkClick r:id="rId3"/>
              </a:rPr>
              <a:t>jms327@cornell.edu</a:t>
            </a:r>
            <a:r>
              <a:rPr lang="en-US" sz="3400" b="1" i="0" u="none" strike="noStrike" kern="1200" dirty="0">
                <a:ln>
                  <a:noFill/>
                </a:ln>
                <a:solidFill>
                  <a:srgbClr val="000000"/>
                </a:solidFill>
                <a:latin typeface="Calibri" pitchFamily="18"/>
                <a:ea typeface="ＭＳ Ｐゴシック" pitchFamily="2"/>
                <a:cs typeface="Calibri" pitchFamily="34"/>
              </a:rPr>
              <a:t> (Jennifer Fee)</a:t>
            </a:r>
          </a:p>
        </p:txBody>
      </p:sp>
      <p:sp>
        <p:nvSpPr>
          <p:cNvPr id="6" name="TextBox 6"/>
          <p:cNvSpPr/>
          <p:nvPr/>
        </p:nvSpPr>
        <p:spPr>
          <a:xfrm>
            <a:off x="0" y="6611760"/>
            <a:ext cx="357840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l" rtl="0" hangingPunct="1">
              <a:lnSpc>
                <a:spcPct val="100000"/>
              </a:lnSpc>
              <a:spcBef>
                <a:spcPts val="0"/>
              </a:spcBef>
              <a:spcAft>
                <a:spcPts val="0"/>
              </a:spcAft>
              <a:buNone/>
              <a:tabLst/>
            </a:pPr>
            <a:r>
              <a:rPr lang="en-US" sz="1200" b="0" i="0" u="none" strike="noStrike" kern="1200">
                <a:ln>
                  <a:noFill/>
                </a:ln>
                <a:solidFill>
                  <a:srgbClr val="808080"/>
                </a:solidFill>
                <a:latin typeface="Calibri" pitchFamily="18"/>
                <a:ea typeface="Arial Unicode MS" pitchFamily="2"/>
                <a:cs typeface="Calibri" pitchFamily="34"/>
              </a:rPr>
              <a:t>Photo courtesy of Ian Davies</a:t>
            </a:r>
          </a:p>
        </p:txBody>
      </p:sp>
      <p:pic>
        <p:nvPicPr>
          <p:cNvPr id="7" name="Picture 6"/>
          <p:cNvPicPr>
            <a:picLocks noChangeAspect="1"/>
          </p:cNvPicPr>
          <p:nvPr/>
        </p:nvPicPr>
        <p:blipFill rotWithShape="1">
          <a:blip r:embed="rId4"/>
          <a:srcRect l="5928" t="7746" r="3091" b="3818"/>
          <a:stretch/>
        </p:blipFill>
        <p:spPr>
          <a:xfrm>
            <a:off x="199205" y="798023"/>
            <a:ext cx="4681865" cy="34131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475" t="11186" r="79018" b="15535"/>
          <a:stretch/>
        </p:blipFill>
        <p:spPr>
          <a:xfrm>
            <a:off x="2743199" y="2961861"/>
            <a:ext cx="3527715" cy="3478696"/>
          </a:xfrm>
          <a:prstGeom prst="rect">
            <a:avLst/>
          </a:prstGeom>
        </p:spPr>
      </p:pic>
      <p:sp>
        <p:nvSpPr>
          <p:cNvPr id="2" name="Rectangle 1"/>
          <p:cNvSpPr/>
          <p:nvPr/>
        </p:nvSpPr>
        <p:spPr>
          <a:xfrm>
            <a:off x="1496291" y="1600200"/>
            <a:ext cx="6733307" cy="2714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l" rtl="0" hangingPunct="1">
              <a:lnSpc>
                <a:spcPct val="115000"/>
              </a:lnSpc>
              <a:spcBef>
                <a:spcPts val="0"/>
              </a:spcBef>
              <a:spcAft>
                <a:spcPts val="1001"/>
              </a:spcAft>
              <a:buSzPct val="45000"/>
              <a:tabLst/>
            </a:pPr>
            <a:r>
              <a:rPr lang="en-US" sz="2600" b="1" i="0" u="none" strike="noStrike" kern="1200" dirty="0" smtClean="0">
                <a:ln>
                  <a:noFill/>
                </a:ln>
                <a:solidFill>
                  <a:srgbClr val="000000"/>
                </a:solidFill>
                <a:latin typeface="Calibri" pitchFamily="18"/>
                <a:ea typeface="Calibri" pitchFamily="2"/>
                <a:cs typeface="Times New Roman" pitchFamily="2"/>
              </a:rPr>
              <a:t>Variable</a:t>
            </a:r>
            <a:r>
              <a:rPr lang="en-US" sz="2600" b="0" i="0" u="none" strike="noStrike" kern="1200" dirty="0" smtClean="0">
                <a:ln>
                  <a:noFill/>
                </a:ln>
                <a:solidFill>
                  <a:srgbClr val="000000"/>
                </a:solidFill>
                <a:latin typeface="Calibri" pitchFamily="18"/>
                <a:ea typeface="Calibri" pitchFamily="2"/>
                <a:cs typeface="Times New Roman" pitchFamily="2"/>
              </a:rPr>
              <a:t> </a:t>
            </a:r>
            <a:r>
              <a:rPr lang="en-US" sz="2600" b="0" i="0" u="none" strike="noStrike" kern="1200" dirty="0">
                <a:ln>
                  <a:noFill/>
                </a:ln>
                <a:solidFill>
                  <a:srgbClr val="000000"/>
                </a:solidFill>
                <a:latin typeface="Calibri" pitchFamily="18"/>
                <a:ea typeface="Calibri" pitchFamily="2"/>
                <a:cs typeface="Times New Roman" pitchFamily="2"/>
              </a:rPr>
              <a:t>- something that is changed</a:t>
            </a:r>
          </a:p>
          <a:p>
            <a:pPr marL="0" marR="0" lvl="0" indent="0" algn="l" rtl="0" hangingPunct="1">
              <a:lnSpc>
                <a:spcPct val="115000"/>
              </a:lnSpc>
              <a:spcBef>
                <a:spcPts val="0"/>
              </a:spcBef>
              <a:spcAft>
                <a:spcPts val="1001"/>
              </a:spcAft>
              <a:buSzPct val="45000"/>
              <a:tabLst/>
            </a:pPr>
            <a:r>
              <a:rPr lang="en-US" sz="2600" b="1" i="0" u="none" strike="noStrike" kern="1200" dirty="0" smtClean="0">
                <a:ln>
                  <a:noFill/>
                </a:ln>
                <a:solidFill>
                  <a:srgbClr val="000000"/>
                </a:solidFill>
                <a:latin typeface="Calibri" pitchFamily="18"/>
                <a:ea typeface="Calibri" pitchFamily="2"/>
                <a:cs typeface="Times New Roman" pitchFamily="2"/>
              </a:rPr>
              <a:t>Constant</a:t>
            </a:r>
            <a:r>
              <a:rPr lang="en-US" sz="2600" b="0" i="0" u="none" strike="noStrike" kern="1200" dirty="0" smtClean="0">
                <a:ln>
                  <a:noFill/>
                </a:ln>
                <a:solidFill>
                  <a:srgbClr val="000000"/>
                </a:solidFill>
                <a:latin typeface="Calibri" pitchFamily="18"/>
                <a:ea typeface="Calibri" pitchFamily="2"/>
                <a:cs typeface="Times New Roman" pitchFamily="2"/>
              </a:rPr>
              <a:t> </a:t>
            </a:r>
            <a:r>
              <a:rPr lang="en-US" sz="2600" b="0" i="0" u="none" strike="noStrike" kern="1200" dirty="0">
                <a:ln>
                  <a:noFill/>
                </a:ln>
                <a:solidFill>
                  <a:srgbClr val="000000"/>
                </a:solidFill>
                <a:latin typeface="Calibri" pitchFamily="18"/>
                <a:ea typeface="Calibri" pitchFamily="2"/>
                <a:cs typeface="Times New Roman" pitchFamily="2"/>
              </a:rPr>
              <a:t>(or control) - something that does </a:t>
            </a:r>
            <a:r>
              <a:rPr lang="en-US" sz="2600" b="0" i="0" u="none" strike="noStrike" kern="1200" dirty="0" smtClean="0">
                <a:ln>
                  <a:noFill/>
                </a:ln>
                <a:solidFill>
                  <a:srgbClr val="000000"/>
                </a:solidFill>
                <a:latin typeface="Calibri" pitchFamily="18"/>
                <a:ea typeface="Calibri" pitchFamily="2"/>
                <a:cs typeface="Times New Roman" pitchFamily="2"/>
              </a:rPr>
              <a:t>not                                                    change</a:t>
            </a:r>
            <a:endParaRPr lang="en-US" sz="2600" b="0" i="0" u="none" strike="noStrike" kern="1200" dirty="0">
              <a:ln>
                <a:noFill/>
              </a:ln>
              <a:solidFill>
                <a:srgbClr val="000000"/>
              </a:solidFill>
              <a:latin typeface="Calibri" pitchFamily="18"/>
              <a:ea typeface="Calibri" pitchFamily="2"/>
              <a:cs typeface="Times New Roman" pitchFamily="2"/>
            </a:endParaRPr>
          </a:p>
        </p:txBody>
      </p:sp>
      <p:sp>
        <p:nvSpPr>
          <p:cNvPr id="3" name="Title 1"/>
          <p:cNvSpPr txBox="1">
            <a:spLocks noGrp="1"/>
          </p:cNvSpPr>
          <p:nvPr>
            <p:ph type="title" idx="4294967295"/>
          </p:nvPr>
        </p:nvSpPr>
        <p:spPr>
          <a:xfrm>
            <a:off x="266007" y="685799"/>
            <a:ext cx="8649392" cy="1142640"/>
          </a:xfrm>
        </p:spPr>
        <p:txBody>
          <a:bodyPr/>
          <a:lstStyle/>
          <a:p>
            <a:pPr lvl="0"/>
            <a:r>
              <a:rPr lang="en-US" b="1" dirty="0">
                <a:solidFill>
                  <a:srgbClr val="4C721D"/>
                </a:solidFill>
                <a:ea typeface="ＭＳ Ｐゴシック" pitchFamily="1"/>
              </a:rPr>
              <a:t>Variables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BirdSleuth Outreach">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t="11237" r="55944" b="40473"/>
          <a:stretch/>
        </p:blipFill>
        <p:spPr>
          <a:xfrm>
            <a:off x="6496050" y="3917329"/>
            <a:ext cx="2647950" cy="2695824"/>
          </a:xfrm>
          <a:prstGeom prst="rect">
            <a:avLst/>
          </a:prstGeom>
        </p:spPr>
      </p:pic>
      <p:sp>
        <p:nvSpPr>
          <p:cNvPr id="8" name="Rounded Rectangle 7"/>
          <p:cNvSpPr/>
          <p:nvPr/>
        </p:nvSpPr>
        <p:spPr>
          <a:xfrm>
            <a:off x="2901048" y="4855141"/>
            <a:ext cx="3341903" cy="135812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7687" y="2389622"/>
            <a:ext cx="3657600" cy="1446414"/>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7200" y="2389622"/>
            <a:ext cx="3657600" cy="1446414"/>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noGrp="1"/>
          </p:cNvSpPr>
          <p:nvPr>
            <p:ph type="title" idx="4294967295"/>
          </p:nvPr>
        </p:nvSpPr>
        <p:spPr>
          <a:xfrm>
            <a:off x="228600" y="685799"/>
            <a:ext cx="8686800" cy="1142640"/>
          </a:xfrm>
        </p:spPr>
        <p:txBody>
          <a:bodyPr/>
          <a:lstStyle/>
          <a:p>
            <a:pPr lvl="0"/>
            <a:r>
              <a:rPr lang="en-US" b="1" dirty="0">
                <a:solidFill>
                  <a:srgbClr val="4C721D"/>
                </a:solidFill>
                <a:ea typeface="ＭＳ Ｐゴシック" pitchFamily="1"/>
              </a:rPr>
              <a:t>Science experiments use...</a:t>
            </a:r>
          </a:p>
        </p:txBody>
      </p:sp>
      <p:sp>
        <p:nvSpPr>
          <p:cNvPr id="3" name="Text Placeholder 2"/>
          <p:cNvSpPr txBox="1">
            <a:spLocks noGrp="1"/>
          </p:cNvSpPr>
          <p:nvPr>
            <p:ph type="body" idx="4294967295"/>
          </p:nvPr>
        </p:nvSpPr>
        <p:spPr>
          <a:xfrm>
            <a:off x="673331" y="1868670"/>
            <a:ext cx="3225338" cy="1953417"/>
          </a:xfrm>
        </p:spPr>
        <p:txBody>
          <a:bodyPr/>
          <a:lstStyle/>
          <a:p>
            <a:pPr lvl="0" algn="ctr">
              <a:spcBef>
                <a:spcPts val="638"/>
              </a:spcBef>
              <a:spcAft>
                <a:spcPts val="0"/>
              </a:spcAft>
              <a:buNone/>
            </a:pPr>
            <a:r>
              <a:rPr lang="en-US" sz="2600" b="1" dirty="0"/>
              <a:t>Independent  Variable</a:t>
            </a:r>
          </a:p>
          <a:p>
            <a:pPr lvl="0" algn="ctr">
              <a:spcBef>
                <a:spcPts val="638"/>
              </a:spcBef>
              <a:spcAft>
                <a:spcPts val="0"/>
              </a:spcAft>
              <a:buNone/>
            </a:pPr>
            <a:r>
              <a:rPr lang="en-US" dirty="0" smtClean="0"/>
              <a:t>the </a:t>
            </a:r>
            <a:r>
              <a:rPr lang="en-US" dirty="0"/>
              <a:t>one factor that is </a:t>
            </a:r>
            <a:endParaRPr lang="en-US" dirty="0" smtClean="0"/>
          </a:p>
          <a:p>
            <a:pPr lvl="0" algn="ctr">
              <a:spcBef>
                <a:spcPts val="638"/>
              </a:spcBef>
              <a:spcAft>
                <a:spcPts val="0"/>
              </a:spcAft>
              <a:buNone/>
            </a:pPr>
            <a:r>
              <a:rPr lang="en-US" dirty="0" smtClean="0"/>
              <a:t>changed by </a:t>
            </a:r>
            <a:r>
              <a:rPr lang="en-US" dirty="0"/>
              <a:t>the person</a:t>
            </a:r>
          </a:p>
          <a:p>
            <a:pPr lvl="0" algn="ctr">
              <a:spcBef>
                <a:spcPts val="638"/>
              </a:spcBef>
              <a:spcAft>
                <a:spcPts val="0"/>
              </a:spcAft>
              <a:buNone/>
            </a:pPr>
            <a:r>
              <a:rPr lang="en-US" dirty="0"/>
              <a:t>doing the experiment</a:t>
            </a:r>
          </a:p>
        </p:txBody>
      </p:sp>
      <p:sp>
        <p:nvSpPr>
          <p:cNvPr id="4" name="Text Placeholder 4"/>
          <p:cNvSpPr txBox="1">
            <a:spLocks noGrp="1"/>
          </p:cNvSpPr>
          <p:nvPr>
            <p:ph type="body" idx="4294967295"/>
          </p:nvPr>
        </p:nvSpPr>
        <p:spPr>
          <a:xfrm>
            <a:off x="4608089" y="1868670"/>
            <a:ext cx="4056797" cy="1941330"/>
          </a:xfrm>
        </p:spPr>
        <p:txBody>
          <a:bodyPr/>
          <a:lstStyle/>
          <a:p>
            <a:pPr lvl="0" algn="ctr">
              <a:spcBef>
                <a:spcPts val="638"/>
              </a:spcBef>
              <a:spcAft>
                <a:spcPts val="0"/>
              </a:spcAft>
              <a:buNone/>
            </a:pPr>
            <a:r>
              <a:rPr lang="en-US" sz="2600" b="1" dirty="0"/>
              <a:t>Dependent Variable</a:t>
            </a:r>
          </a:p>
          <a:p>
            <a:pPr lvl="0" algn="ctr">
              <a:spcBef>
                <a:spcPts val="638"/>
              </a:spcBef>
              <a:spcAft>
                <a:spcPts val="0"/>
              </a:spcAft>
              <a:buNone/>
            </a:pPr>
            <a:r>
              <a:rPr lang="en-US" dirty="0" smtClean="0"/>
              <a:t>the </a:t>
            </a:r>
            <a:r>
              <a:rPr lang="en-US" dirty="0"/>
              <a:t>factor which </a:t>
            </a:r>
            <a:endParaRPr lang="en-US" dirty="0" smtClean="0"/>
          </a:p>
          <a:p>
            <a:pPr lvl="0" algn="ctr">
              <a:spcBef>
                <a:spcPts val="638"/>
              </a:spcBef>
              <a:spcAft>
                <a:spcPts val="0"/>
              </a:spcAft>
              <a:buNone/>
            </a:pPr>
            <a:r>
              <a:rPr lang="en-US" dirty="0" smtClean="0"/>
              <a:t>is </a:t>
            </a:r>
            <a:r>
              <a:rPr lang="en-US" dirty="0"/>
              <a:t>measured</a:t>
            </a:r>
          </a:p>
          <a:p>
            <a:pPr lvl="0" algn="ctr">
              <a:spcBef>
                <a:spcPts val="638"/>
              </a:spcBef>
              <a:spcAft>
                <a:spcPts val="0"/>
              </a:spcAft>
              <a:buNone/>
            </a:pPr>
            <a:r>
              <a:rPr lang="en-US" dirty="0"/>
              <a:t>in the experiment</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3001" r="58982" b="10123"/>
          <a:stretch/>
        </p:blipFill>
        <p:spPr>
          <a:xfrm>
            <a:off x="116471" y="4201893"/>
            <a:ext cx="2019993" cy="2353077"/>
          </a:xfrm>
          <a:prstGeom prst="rect">
            <a:avLst/>
          </a:prstGeom>
        </p:spPr>
      </p:pic>
      <p:sp>
        <p:nvSpPr>
          <p:cNvPr id="11" name="Text Placeholder 4"/>
          <p:cNvSpPr txBox="1">
            <a:spLocks/>
          </p:cNvSpPr>
          <p:nvPr/>
        </p:nvSpPr>
        <p:spPr>
          <a:xfrm>
            <a:off x="3009900" y="4383270"/>
            <a:ext cx="3054421" cy="1884179"/>
          </a:xfrm>
          <a:prstGeom prst="rect">
            <a:avLst/>
          </a:prstGeom>
          <a:noFill/>
          <a:ln>
            <a:noFill/>
          </a:ln>
        </p:spPr>
        <p:txBody>
          <a:bodyPr wrap="square" lIns="90000" tIns="45000" rIns="90000" bIns="45000">
            <a:noAutofit/>
          </a:bodyPr>
          <a:lstStyle>
            <a:lvl1pPr lvl="0" algn="l" rtl="0" hangingPunct="1">
              <a:spcBef>
                <a:spcPts val="0"/>
              </a:spcBef>
              <a:spcAft>
                <a:spcPts val="1417"/>
              </a:spcAft>
              <a:buSzPct val="45000"/>
              <a:buFont typeface="StarSymbol"/>
              <a:buChar char="●"/>
              <a:tabLst/>
              <a:defRPr lang="en-US" sz="2400" b="0" i="0" u="none" strike="noStrike" kern="1200">
                <a:ln>
                  <a:noFill/>
                </a:ln>
                <a:solidFill>
                  <a:srgbClr val="000000"/>
                </a:solidFill>
                <a:latin typeface="Calibri" pitchFamily="18"/>
                <a:ea typeface="Arial Unicode MS" pitchFamily="2"/>
                <a:cs typeface="Tahoma" pitchFamily="2"/>
              </a:defRPr>
            </a:lvl1pPr>
            <a:lvl2pPr lvl="1" algn="l" rtl="0" hangingPunct="1">
              <a:spcBef>
                <a:spcPts val="0"/>
              </a:spcBef>
              <a:spcAft>
                <a:spcPts val="1417"/>
              </a:spcAft>
              <a:buSzPct val="45000"/>
              <a:buFont typeface="StarSymbol"/>
              <a:buChar char="●"/>
              <a:tabLst/>
              <a:defRPr lang="en-US" sz="2400" b="0" i="0" u="none" strike="noStrike" kern="1200">
                <a:ln>
                  <a:noFill/>
                </a:ln>
                <a:solidFill>
                  <a:srgbClr val="000000"/>
                </a:solidFill>
                <a:latin typeface="Calibri" pitchFamily="18"/>
                <a:ea typeface="Arial Unicode MS" pitchFamily="2"/>
                <a:cs typeface="Tahoma" pitchFamily="2"/>
              </a:defRPr>
            </a:lvl2pPr>
            <a:lvl3pPr lvl="2" algn="l" rtl="0" hangingPunct="1">
              <a:spcBef>
                <a:spcPts val="0"/>
              </a:spcBef>
              <a:spcAft>
                <a:spcPts val="1417"/>
              </a:spcAft>
              <a:buSzPct val="75000"/>
              <a:buFont typeface="StarSymbol"/>
              <a:buChar char="–"/>
              <a:tabLst/>
              <a:defRPr lang="en-US" sz="2400" b="0" i="0" u="none" strike="noStrike" kern="1200">
                <a:ln>
                  <a:noFill/>
                </a:ln>
                <a:solidFill>
                  <a:srgbClr val="000000"/>
                </a:solidFill>
                <a:latin typeface="Calibri" pitchFamily="18"/>
                <a:ea typeface="Arial Unicode MS" pitchFamily="2"/>
                <a:cs typeface="Tahoma" pitchFamily="2"/>
              </a:defRPr>
            </a:lvl3pPr>
            <a:lvl4pPr lvl="3" algn="l" rtl="0" hangingPunct="1">
              <a:spcBef>
                <a:spcPts val="0"/>
              </a:spcBef>
              <a:spcAft>
                <a:spcPts val="1417"/>
              </a:spcAft>
              <a:buSzPct val="45000"/>
              <a:buFont typeface="StarSymbol"/>
              <a:buChar char="●"/>
              <a:tabLst/>
              <a:defRPr lang="en-US" sz="2400" b="0" i="0" u="none" strike="noStrike" kern="1200">
                <a:ln>
                  <a:noFill/>
                </a:ln>
                <a:solidFill>
                  <a:srgbClr val="000000"/>
                </a:solidFill>
                <a:latin typeface="Calibri" pitchFamily="18"/>
                <a:ea typeface="Arial Unicode MS" pitchFamily="2"/>
                <a:cs typeface="Tahoma" pitchFamily="2"/>
              </a:defRPr>
            </a:lvl4pPr>
            <a:lvl5pPr lvl="4" algn="l" rtl="0" hangingPunct="1">
              <a:spcBef>
                <a:spcPts val="0"/>
              </a:spcBef>
              <a:spcAft>
                <a:spcPts val="1417"/>
              </a:spcAft>
              <a:buSzPct val="75000"/>
              <a:buFont typeface="StarSymbol"/>
              <a:buChar char="–"/>
              <a:tabLst/>
              <a:defRPr lang="en-US" sz="2400" b="0" i="0" u="none" strike="noStrike" kern="1200">
                <a:ln>
                  <a:noFill/>
                </a:ln>
                <a:solidFill>
                  <a:srgbClr val="000000"/>
                </a:solidFill>
                <a:latin typeface="Calibri" pitchFamily="18"/>
                <a:ea typeface="Arial Unicode MS" pitchFamily="2"/>
                <a:cs typeface="Tahoma" pitchFamily="2"/>
              </a:defRPr>
            </a:lvl5pPr>
            <a:lvl6pPr lvl="5" algn="l" rtl="0" hangingPunct="1">
              <a:spcBef>
                <a:spcPts val="0"/>
              </a:spcBef>
              <a:spcAft>
                <a:spcPts val="1417"/>
              </a:spcAft>
              <a:buSzPct val="45000"/>
              <a:buFont typeface="StarSymbol"/>
              <a:buChar char="●"/>
              <a:tabLst/>
              <a:defRPr lang="en-US" sz="2400" b="0" i="0" u="none" strike="noStrike" kern="1200">
                <a:ln>
                  <a:noFill/>
                </a:ln>
                <a:solidFill>
                  <a:srgbClr val="000000"/>
                </a:solidFill>
                <a:latin typeface="Calibri" pitchFamily="18"/>
                <a:ea typeface="Arial Unicode MS" pitchFamily="2"/>
                <a:cs typeface="Tahoma" pitchFamily="2"/>
              </a:defRPr>
            </a:lvl6pPr>
            <a:lvl7pPr lvl="6" algn="l" rtl="0" hangingPunct="1">
              <a:spcBef>
                <a:spcPts val="0"/>
              </a:spcBef>
              <a:spcAft>
                <a:spcPts val="1417"/>
              </a:spcAft>
              <a:buSzPct val="45000"/>
              <a:buFont typeface="StarSymbol"/>
              <a:buChar char="●"/>
              <a:tabLst/>
              <a:defRPr lang="en-US" sz="2400" b="0" i="0" u="none" strike="noStrike" kern="1200">
                <a:ln>
                  <a:noFill/>
                </a:ln>
                <a:solidFill>
                  <a:srgbClr val="000000"/>
                </a:solidFill>
                <a:latin typeface="Calibri" pitchFamily="18"/>
                <a:ea typeface="Arial Unicode MS" pitchFamily="2"/>
                <a:cs typeface="Tahoma" pitchFamily="2"/>
              </a:defRPr>
            </a:lvl7pPr>
            <a:lvl8pPr lvl="7" algn="l" rtl="0" hangingPunct="1">
              <a:spcBef>
                <a:spcPts val="0"/>
              </a:spcBef>
              <a:spcAft>
                <a:spcPts val="1417"/>
              </a:spcAft>
              <a:buSzPct val="45000"/>
              <a:buFont typeface="StarSymbol"/>
              <a:buChar char="●"/>
              <a:tabLst/>
              <a:defRPr lang="en-US" sz="2400" b="0" i="0" u="none" strike="noStrike" kern="1200">
                <a:ln>
                  <a:noFill/>
                </a:ln>
                <a:solidFill>
                  <a:srgbClr val="000000"/>
                </a:solidFill>
                <a:latin typeface="Calibri" pitchFamily="18"/>
                <a:ea typeface="Arial Unicode MS" pitchFamily="2"/>
                <a:cs typeface="Tahoma" pitchFamily="2"/>
              </a:defRPr>
            </a:lvl8pPr>
            <a:lvl9pPr marL="0" marR="0" lvl="0" indent="0" algn="l" rtl="0" hangingPunct="1">
              <a:spcBef>
                <a:spcPts val="479"/>
              </a:spcBef>
              <a:spcAft>
                <a:spcPts val="0"/>
              </a:spcAft>
              <a:buSzPct val="45000"/>
              <a:buFont typeface="Arial" pitchFamily="32"/>
              <a:buChar char="•"/>
              <a:tabLst/>
              <a:defRPr lang="en-US" sz="2400" b="0" i="0" u="none" strike="noStrike" kern="1200">
                <a:ln>
                  <a:noFill/>
                </a:ln>
                <a:solidFill>
                  <a:srgbClr val="000000"/>
                </a:solidFill>
                <a:latin typeface="Calibri" pitchFamily="18"/>
                <a:ea typeface="Arial Unicode MS" pitchFamily="2"/>
                <a:cs typeface="Tahoma" pitchFamily="2"/>
              </a:defRPr>
            </a:lvl9pPr>
          </a:lstStyle>
          <a:p>
            <a:pPr algn="ctr">
              <a:spcBef>
                <a:spcPts val="638"/>
              </a:spcBef>
              <a:spcAft>
                <a:spcPts val="0"/>
              </a:spcAft>
              <a:buFont typeface="StarSymbol"/>
              <a:buNone/>
            </a:pPr>
            <a:r>
              <a:rPr lang="en-US" sz="2600" b="1" dirty="0" smtClean="0"/>
              <a:t>Constants/Controls</a:t>
            </a:r>
          </a:p>
          <a:p>
            <a:pPr algn="ctr">
              <a:spcBef>
                <a:spcPts val="638"/>
              </a:spcBef>
              <a:spcAft>
                <a:spcPts val="0"/>
              </a:spcAft>
              <a:buFont typeface="StarSymbol"/>
              <a:buNone/>
            </a:pPr>
            <a:r>
              <a:rPr lang="en-US" dirty="0" smtClean="0"/>
              <a:t>All the factors that stay the same in an experiment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grpSp>
        <p:nvGrpSpPr>
          <p:cNvPr id="2" name="Group 1"/>
          <p:cNvGrpSpPr/>
          <p:nvPr/>
        </p:nvGrpSpPr>
        <p:grpSpPr>
          <a:xfrm rot="273617">
            <a:off x="837308" y="3505523"/>
            <a:ext cx="1717199" cy="1325521"/>
            <a:chOff x="1254600" y="3246479"/>
            <a:chExt cx="1717199" cy="1325521"/>
          </a:xfrm>
        </p:grpSpPr>
        <p:sp>
          <p:nvSpPr>
            <p:cNvPr id="3" name="Freeform 2"/>
            <p:cNvSpPr/>
            <p:nvPr/>
          </p:nvSpPr>
          <p:spPr>
            <a:xfrm>
              <a:off x="1254600" y="3803760"/>
              <a:ext cx="999720" cy="768240"/>
            </a:xfrm>
            <a:custGeom>
              <a:avLst/>
              <a:gdLst>
                <a:gd name="f0" fmla="val 360"/>
                <a:gd name="f1" fmla="val 0"/>
                <a:gd name="f2" fmla="val 1260"/>
                <a:gd name="f3" fmla="val 969"/>
                <a:gd name="f4" fmla="val 126"/>
                <a:gd name="f5" fmla="val 254"/>
                <a:gd name="f6" fmla="val 142"/>
                <a:gd name="f7" fmla="val 239"/>
                <a:gd name="f8" fmla="val 158"/>
                <a:gd name="f9" fmla="val 224"/>
                <a:gd name="f10" fmla="val 173"/>
                <a:gd name="f11" fmla="val 210"/>
                <a:gd name="f12" fmla="val 190"/>
                <a:gd name="f13" fmla="val 196"/>
                <a:gd name="f14" fmla="val 206"/>
                <a:gd name="f15" fmla="val 184"/>
                <a:gd name="f16" fmla="val 223"/>
                <a:gd name="f17" fmla="val 172"/>
                <a:gd name="f18" fmla="val 242"/>
                <a:gd name="f19" fmla="val 163"/>
                <a:gd name="f20" fmla="val 261"/>
                <a:gd name="f21" fmla="val 155"/>
                <a:gd name="f22" fmla="val 252"/>
                <a:gd name="f23" fmla="val 240"/>
                <a:gd name="f24" fmla="val 134"/>
                <a:gd name="f25" fmla="val 227"/>
                <a:gd name="f26" fmla="val 128"/>
                <a:gd name="f27" fmla="val 213"/>
                <a:gd name="f28" fmla="val 125"/>
                <a:gd name="f29" fmla="val 199"/>
                <a:gd name="f30" fmla="val 120"/>
                <a:gd name="f31" fmla="val 185"/>
                <a:gd name="f32" fmla="val 116"/>
                <a:gd name="f33" fmla="val 109"/>
                <a:gd name="f34" fmla="val 161"/>
                <a:gd name="f35" fmla="val 98"/>
                <a:gd name="f36" fmla="val 136"/>
                <a:gd name="f37" fmla="val 76"/>
                <a:gd name="f38" fmla="val 152"/>
                <a:gd name="f39" fmla="val 81"/>
                <a:gd name="f40" fmla="val 168"/>
                <a:gd name="f41" fmla="val 84"/>
                <a:gd name="f42" fmla="val 86"/>
                <a:gd name="f43" fmla="val 214"/>
                <a:gd name="f44" fmla="val 83"/>
                <a:gd name="f45" fmla="val 229"/>
                <a:gd name="f46" fmla="val 80"/>
                <a:gd name="f47" fmla="val 244"/>
                <a:gd name="f48" fmla="val 259"/>
                <a:gd name="f49" fmla="val 71"/>
                <a:gd name="f50" fmla="val 274"/>
                <a:gd name="f51" fmla="val 66"/>
                <a:gd name="f52" fmla="val 288"/>
                <a:gd name="f53" fmla="val 59"/>
                <a:gd name="f54" fmla="val 302"/>
                <a:gd name="f55" fmla="val 52"/>
                <a:gd name="f56" fmla="val 317"/>
                <a:gd name="f57" fmla="val 46"/>
                <a:gd name="f58" fmla="val 331"/>
                <a:gd name="f59" fmla="val 40"/>
                <a:gd name="f60" fmla="val 344"/>
                <a:gd name="f61" fmla="val 33"/>
                <a:gd name="f62" fmla="val 358"/>
                <a:gd name="f63" fmla="val 27"/>
                <a:gd name="f64" fmla="val 372"/>
                <a:gd name="f65" fmla="val 21"/>
                <a:gd name="f66" fmla="val 388"/>
                <a:gd name="f67" fmla="val 15"/>
                <a:gd name="f68" fmla="val 405"/>
                <a:gd name="f69" fmla="val 11"/>
                <a:gd name="f70" fmla="val 423"/>
                <a:gd name="f71" fmla="val 6"/>
                <a:gd name="f72" fmla="val 440"/>
                <a:gd name="f73" fmla="val 4"/>
                <a:gd name="f74" fmla="val 458"/>
                <a:gd name="f75" fmla="val 2"/>
                <a:gd name="f76" fmla="val 476"/>
                <a:gd name="f77" fmla="val 493"/>
                <a:gd name="f78" fmla="val 511"/>
                <a:gd name="f79" fmla="val 3"/>
                <a:gd name="f80" fmla="val 529"/>
                <a:gd name="f81" fmla="val 5"/>
                <a:gd name="f82" fmla="val 546"/>
                <a:gd name="f83" fmla="val 8"/>
                <a:gd name="f84" fmla="val 562"/>
                <a:gd name="f85" fmla="val 13"/>
                <a:gd name="f86" fmla="val 579"/>
                <a:gd name="f87" fmla="val 19"/>
                <a:gd name="f88" fmla="val 594"/>
                <a:gd name="f89" fmla="val 26"/>
                <a:gd name="f90" fmla="val 610"/>
                <a:gd name="f91" fmla="val 34"/>
                <a:gd name="f92" fmla="val 624"/>
                <a:gd name="f93" fmla="val 43"/>
                <a:gd name="f94" fmla="val 638"/>
                <a:gd name="f95" fmla="val 53"/>
                <a:gd name="f96" fmla="val 655"/>
                <a:gd name="f97" fmla="val 58"/>
                <a:gd name="f98" fmla="val 674"/>
                <a:gd name="f99" fmla="val 60"/>
                <a:gd name="f100" fmla="val 692"/>
                <a:gd name="f101" fmla="val 61"/>
                <a:gd name="f102" fmla="val 712"/>
                <a:gd name="f103" fmla="val 63"/>
                <a:gd name="f104" fmla="val 729"/>
                <a:gd name="f105" fmla="val 65"/>
                <a:gd name="f106" fmla="val 746"/>
                <a:gd name="f107" fmla="val 761"/>
                <a:gd name="f108" fmla="val 774"/>
                <a:gd name="f109" fmla="val 94"/>
                <a:gd name="f110" fmla="val 780"/>
                <a:gd name="f111" fmla="val 101"/>
                <a:gd name="f112" fmla="val 785"/>
                <a:gd name="f113" fmla="val 108"/>
                <a:gd name="f114" fmla="val 790"/>
                <a:gd name="f115" fmla="val 796"/>
                <a:gd name="f116" fmla="val 122"/>
                <a:gd name="f117" fmla="val 802"/>
                <a:gd name="f118" fmla="val 808"/>
                <a:gd name="f119" fmla="val 135"/>
                <a:gd name="f120" fmla="val 815"/>
                <a:gd name="f121" fmla="val 140"/>
                <a:gd name="f122" fmla="val 822"/>
                <a:gd name="f123" fmla="val 144"/>
                <a:gd name="f124" fmla="val 835"/>
                <a:gd name="f125" fmla="val 848"/>
                <a:gd name="f126" fmla="val 133"/>
                <a:gd name="f127" fmla="val 858"/>
                <a:gd name="f128" fmla="val 124"/>
                <a:gd name="f129" fmla="val 870"/>
                <a:gd name="f130" fmla="val 114"/>
                <a:gd name="f131" fmla="val 880"/>
                <a:gd name="f132" fmla="val 104"/>
                <a:gd name="f133" fmla="val 890"/>
                <a:gd name="f134" fmla="val 95"/>
                <a:gd name="f135" fmla="val 902"/>
                <a:gd name="f136" fmla="val 87"/>
                <a:gd name="f137" fmla="val 913"/>
                <a:gd name="f138" fmla="val 929"/>
                <a:gd name="f139" fmla="val 79"/>
                <a:gd name="f140" fmla="val 944"/>
                <a:gd name="f141" fmla="val 960"/>
                <a:gd name="f142" fmla="val 975"/>
                <a:gd name="f143" fmla="val 989"/>
                <a:gd name="f144" fmla="val 82"/>
                <a:gd name="f145" fmla="val 1003"/>
                <a:gd name="f146" fmla="val 88"/>
                <a:gd name="f147" fmla="val 1017"/>
                <a:gd name="f148" fmla="val 96"/>
                <a:gd name="f149" fmla="val 1028"/>
                <a:gd name="f150" fmla="val 106"/>
                <a:gd name="f151" fmla="val 1042"/>
                <a:gd name="f152" fmla="val 1051"/>
                <a:gd name="f153" fmla="val 1055"/>
                <a:gd name="f154" fmla="val 166"/>
                <a:gd name="f155" fmla="val 1054"/>
                <a:gd name="f156" fmla="val 189"/>
                <a:gd name="f157" fmla="val 1050"/>
                <a:gd name="f158" fmla="val 202"/>
                <a:gd name="f159" fmla="val 1046"/>
                <a:gd name="f160" fmla="val 215"/>
                <a:gd name="f161" fmla="val 226"/>
                <a:gd name="f162" fmla="val 1045"/>
                <a:gd name="f163" fmla="val 1053"/>
                <a:gd name="f164" fmla="val 262"/>
                <a:gd name="f165" fmla="val 287"/>
                <a:gd name="f166" fmla="val 313"/>
                <a:gd name="f167" fmla="val 1056"/>
                <a:gd name="f168" fmla="val 338"/>
                <a:gd name="f169" fmla="val 1047"/>
                <a:gd name="f170" fmla="val 326"/>
                <a:gd name="f171" fmla="val 1041"/>
                <a:gd name="f172" fmla="val 1035"/>
                <a:gd name="f173" fmla="val 300"/>
                <a:gd name="f174" fmla="val 1030"/>
                <a:gd name="f175" fmla="val 1001"/>
                <a:gd name="f176" fmla="val 992"/>
                <a:gd name="f177" fmla="val 260"/>
                <a:gd name="f178" fmla="val 981"/>
                <a:gd name="f179" fmla="val 264"/>
                <a:gd name="f180" fmla="val 970"/>
                <a:gd name="f181" fmla="val 268"/>
                <a:gd name="f182" fmla="val 959"/>
                <a:gd name="f183" fmla="val 271"/>
                <a:gd name="f184" fmla="val 947"/>
                <a:gd name="f185" fmla="val 272"/>
                <a:gd name="f186" fmla="val 935"/>
                <a:gd name="f187" fmla="val 925"/>
                <a:gd name="f188" fmla="val 270"/>
                <a:gd name="f189" fmla="val 265"/>
                <a:gd name="f190" fmla="val 912"/>
                <a:gd name="f191" fmla="val 286"/>
                <a:gd name="f192" fmla="val 914"/>
                <a:gd name="f193" fmla="val 307"/>
                <a:gd name="f194" fmla="val 917"/>
                <a:gd name="f195" fmla="val 327"/>
                <a:gd name="f196" fmla="val 916"/>
                <a:gd name="f197" fmla="val 348"/>
                <a:gd name="f198" fmla="val 910"/>
                <a:gd name="f199" fmla="val 369"/>
                <a:gd name="f200" fmla="val 901"/>
                <a:gd name="f201" fmla="val 389"/>
                <a:gd name="f202" fmla="val 888"/>
                <a:gd name="f203" fmla="val 406"/>
                <a:gd name="f204" fmla="val 873"/>
                <a:gd name="f205" fmla="val 422"/>
                <a:gd name="f206" fmla="val 856"/>
                <a:gd name="f207" fmla="val 436"/>
                <a:gd name="f208" fmla="val 838"/>
                <a:gd name="f209" fmla="val 447"/>
                <a:gd name="f210" fmla="val 820"/>
                <a:gd name="f211" fmla="val 459"/>
                <a:gd name="f212" fmla="val 468"/>
                <a:gd name="f213" fmla="val 791"/>
                <a:gd name="f214" fmla="val 480"/>
                <a:gd name="f215" fmla="val 783"/>
                <a:gd name="f216" fmla="val 491"/>
                <a:gd name="f217" fmla="val 776"/>
                <a:gd name="f218" fmla="val 505"/>
                <a:gd name="f219" fmla="val 770"/>
                <a:gd name="f220" fmla="val 519"/>
                <a:gd name="f221" fmla="val 777"/>
                <a:gd name="f222" fmla="val 518"/>
                <a:gd name="f223" fmla="val 784"/>
                <a:gd name="f224" fmla="val 515"/>
                <a:gd name="f225" fmla="val 514"/>
                <a:gd name="f226" fmla="val 798"/>
                <a:gd name="f227" fmla="val 512"/>
                <a:gd name="f228" fmla="val 804"/>
                <a:gd name="f229" fmla="val 811"/>
                <a:gd name="f230" fmla="val 508"/>
                <a:gd name="f231" fmla="val 818"/>
                <a:gd name="f232" fmla="val 506"/>
                <a:gd name="f233" fmla="val 825"/>
                <a:gd name="f234" fmla="val 504"/>
                <a:gd name="f235" fmla="val 829"/>
                <a:gd name="f236" fmla="val 497"/>
                <a:gd name="f237" fmla="val 834"/>
                <a:gd name="f238" fmla="val 490"/>
                <a:gd name="f239" fmla="val 482"/>
                <a:gd name="f240" fmla="val 844"/>
                <a:gd name="f241" fmla="val 475"/>
                <a:gd name="f242" fmla="val 849"/>
                <a:gd name="f243" fmla="val 462"/>
                <a:gd name="f244" fmla="val 863"/>
                <a:gd name="f245" fmla="val 871"/>
                <a:gd name="f246" fmla="val 455"/>
                <a:gd name="f247" fmla="val 876"/>
                <a:gd name="f248" fmla="val 454"/>
                <a:gd name="f249" fmla="val 883"/>
                <a:gd name="f250" fmla="val 889"/>
                <a:gd name="f251" fmla="val 895"/>
                <a:gd name="f252" fmla="val 906"/>
                <a:gd name="f253" fmla="val 456"/>
                <a:gd name="f254" fmla="val 461"/>
                <a:gd name="f255" fmla="val 924"/>
                <a:gd name="f256" fmla="val 936"/>
                <a:gd name="f257" fmla="val 946"/>
                <a:gd name="f258" fmla="val 952"/>
                <a:gd name="f259" fmla="val 474"/>
                <a:gd name="f260" fmla="val 466"/>
                <a:gd name="f261" fmla="val 966"/>
                <a:gd name="f262" fmla="val 974"/>
                <a:gd name="f263" fmla="val 453"/>
                <a:gd name="f264" fmla="val 984"/>
                <a:gd name="f265" fmla="val 448"/>
                <a:gd name="f266" fmla="val 993"/>
                <a:gd name="f267" fmla="val 445"/>
                <a:gd name="f268" fmla="val 444"/>
                <a:gd name="f269" fmla="val 1013"/>
                <a:gd name="f270" fmla="val 1018"/>
                <a:gd name="f271" fmla="val 438"/>
                <a:gd name="f272" fmla="val 1023"/>
                <a:gd name="f273" fmla="val 430"/>
                <a:gd name="f274" fmla="val 1034"/>
                <a:gd name="f275" fmla="val 417"/>
                <a:gd name="f276" fmla="val 412"/>
                <a:gd name="f277" fmla="val 1048"/>
                <a:gd name="f278" fmla="val 407"/>
                <a:gd name="f279" fmla="val 404"/>
                <a:gd name="f280" fmla="val 1064"/>
                <a:gd name="f281" fmla="val 401"/>
                <a:gd name="f282" fmla="val 1069"/>
                <a:gd name="f283" fmla="val 400"/>
                <a:gd name="f284" fmla="val 1073"/>
                <a:gd name="f285" fmla="val 1079"/>
                <a:gd name="f286" fmla="val 1084"/>
                <a:gd name="f287" fmla="val 1088"/>
                <a:gd name="f288" fmla="val 1093"/>
                <a:gd name="f289" fmla="val 399"/>
                <a:gd name="f290" fmla="val 1096"/>
                <a:gd name="f291" fmla="val 397"/>
                <a:gd name="f292" fmla="val 1099"/>
                <a:gd name="f293" fmla="val 392"/>
                <a:gd name="f294" fmla="val 1106"/>
                <a:gd name="f295" fmla="val 383"/>
                <a:gd name="f296" fmla="val 1114"/>
                <a:gd name="f297" fmla="val 374"/>
                <a:gd name="f298" fmla="val 1121"/>
                <a:gd name="f299" fmla="val 365"/>
                <a:gd name="f300" fmla="val 1131"/>
                <a:gd name="f301" fmla="val 361"/>
                <a:gd name="f302" fmla="val 1140"/>
                <a:gd name="f303" fmla="val 1149"/>
                <a:gd name="f304" fmla="val 1159"/>
                <a:gd name="f305" fmla="val 1167"/>
                <a:gd name="f306" fmla="val 1176"/>
                <a:gd name="f307" fmla="val 364"/>
                <a:gd name="f308" fmla="val 1184"/>
                <a:gd name="f309" fmla="val 367"/>
                <a:gd name="f310" fmla="val 1191"/>
                <a:gd name="f311" fmla="val 371"/>
                <a:gd name="f312" fmla="val 1199"/>
                <a:gd name="f313" fmla="val 376"/>
                <a:gd name="f314" fmla="val 1201"/>
                <a:gd name="f315" fmla="val 387"/>
                <a:gd name="f316" fmla="val 1207"/>
                <a:gd name="f317" fmla="val 1217"/>
                <a:gd name="f318" fmla="val 410"/>
                <a:gd name="f319" fmla="val 1229"/>
                <a:gd name="f320" fmla="val 421"/>
                <a:gd name="f321" fmla="val 1240"/>
                <a:gd name="f322" fmla="val 431"/>
                <a:gd name="f323" fmla="val 1250"/>
                <a:gd name="f324" fmla="val 443"/>
                <a:gd name="f325" fmla="val 1258"/>
                <a:gd name="f326" fmla="val 467"/>
                <a:gd name="f327" fmla="val 1246"/>
                <a:gd name="f328" fmla="val 470"/>
                <a:gd name="f329" fmla="val 1236"/>
                <a:gd name="f330" fmla="val 1225"/>
                <a:gd name="f331" fmla="val 477"/>
                <a:gd name="f332" fmla="val 1209"/>
                <a:gd name="f333" fmla="val 486"/>
                <a:gd name="f334" fmla="val 1192"/>
                <a:gd name="f335" fmla="val 494"/>
                <a:gd name="f336" fmla="val 1182"/>
                <a:gd name="f337" fmla="val 498"/>
                <a:gd name="f338" fmla="val 1168"/>
                <a:gd name="f339" fmla="val 503"/>
                <a:gd name="f340" fmla="val 1152"/>
                <a:gd name="f341" fmla="val 507"/>
                <a:gd name="f342" fmla="val 1107"/>
                <a:gd name="f343" fmla="val 509"/>
                <a:gd name="f344" fmla="val 1076"/>
                <a:gd name="f345" fmla="val 1040"/>
                <a:gd name="f346" fmla="val 997"/>
                <a:gd name="f347" fmla="val 927"/>
                <a:gd name="f348" fmla="val 918"/>
                <a:gd name="f349" fmla="val 501"/>
                <a:gd name="f350" fmla="val 909"/>
                <a:gd name="f351" fmla="val 899"/>
                <a:gd name="f352" fmla="val 891"/>
                <a:gd name="f353" fmla="val 882"/>
                <a:gd name="f354" fmla="val 866"/>
                <a:gd name="f355" fmla="val 513"/>
                <a:gd name="f356" fmla="val 861"/>
                <a:gd name="f357" fmla="val 523"/>
                <a:gd name="f358" fmla="val 860"/>
                <a:gd name="f359" fmla="val 535"/>
                <a:gd name="f360" fmla="val 864"/>
                <a:gd name="f361" fmla="val 868"/>
                <a:gd name="f362" fmla="val 553"/>
                <a:gd name="f363" fmla="val 875"/>
                <a:gd name="f364" fmla="val 559"/>
                <a:gd name="f365" fmla="val 881"/>
                <a:gd name="f366" fmla="val 565"/>
                <a:gd name="f367" fmla="val 569"/>
                <a:gd name="f368" fmla="val 896"/>
                <a:gd name="f369" fmla="val 573"/>
                <a:gd name="f370" fmla="val 903"/>
                <a:gd name="f371" fmla="val 576"/>
                <a:gd name="f372" fmla="val 911"/>
                <a:gd name="f373" fmla="val 580"/>
                <a:gd name="f374" fmla="val 582"/>
                <a:gd name="f375" fmla="val 905"/>
                <a:gd name="f376" fmla="val 585"/>
                <a:gd name="f377" fmla="val 893"/>
                <a:gd name="f378" fmla="val 587"/>
                <a:gd name="f379" fmla="val 867"/>
                <a:gd name="f380" fmla="val 583"/>
                <a:gd name="f381" fmla="val 855"/>
                <a:gd name="f382" fmla="val 843"/>
                <a:gd name="f383" fmla="val 574"/>
                <a:gd name="f384" fmla="val 833"/>
                <a:gd name="f385" fmla="val 567"/>
                <a:gd name="f386" fmla="val 817"/>
                <a:gd name="f387" fmla="val 810"/>
                <a:gd name="f388" fmla="val 803"/>
                <a:gd name="f389" fmla="val 795"/>
                <a:gd name="f390" fmla="val 788"/>
                <a:gd name="f391" fmla="val 591"/>
                <a:gd name="f392" fmla="val 597"/>
                <a:gd name="f393" fmla="val 772"/>
                <a:gd name="f394" fmla="val 602"/>
                <a:gd name="f395" fmla="val 765"/>
                <a:gd name="f396" fmla="val 607"/>
                <a:gd name="f397" fmla="val 775"/>
                <a:gd name="f398" fmla="val 628"/>
                <a:gd name="f399" fmla="val 648"/>
                <a:gd name="f400" fmla="val 666"/>
                <a:gd name="f401" fmla="val 819"/>
                <a:gd name="f402" fmla="val 685"/>
                <a:gd name="f403" fmla="val 703"/>
                <a:gd name="f404" fmla="val 853"/>
                <a:gd name="f405" fmla="val 719"/>
                <a:gd name="f406" fmla="val 872"/>
                <a:gd name="f407" fmla="val 736"/>
                <a:gd name="f408" fmla="val 752"/>
                <a:gd name="f409" fmla="val 857"/>
                <a:gd name="f410" fmla="val 878"/>
                <a:gd name="f411" fmla="val 879"/>
                <a:gd name="f412" fmla="val 886"/>
                <a:gd name="f413" fmla="val 921"/>
                <a:gd name="f414" fmla="val 919"/>
                <a:gd name="f415" fmla="val 915"/>
                <a:gd name="f416" fmla="val 850"/>
                <a:gd name="f417" fmla="val 840"/>
                <a:gd name="f418" fmla="val 847"/>
                <a:gd name="f419" fmla="val 828"/>
                <a:gd name="f420" fmla="val 827"/>
                <a:gd name="f421" fmla="val 805"/>
                <a:gd name="f422" fmla="val 789"/>
                <a:gd name="f423" fmla="val 794"/>
                <a:gd name="f424" fmla="val 781"/>
                <a:gd name="f425" fmla="val 751"/>
                <a:gd name="f426" fmla="val 779"/>
                <a:gd name="f427" fmla="val 807"/>
                <a:gd name="f428" fmla="val 813"/>
                <a:gd name="f429" fmla="val 887"/>
                <a:gd name="f430" fmla="val 941"/>
                <a:gd name="f431" fmla="val 826"/>
                <a:gd name="f432" fmla="val 963"/>
                <a:gd name="f433" fmla="val 957"/>
                <a:gd name="f434" fmla="val 812"/>
                <a:gd name="f435" fmla="val 945"/>
                <a:gd name="f436" fmla="val 938"/>
                <a:gd name="f437" fmla="val 932"/>
                <a:gd name="f438" fmla="val 926"/>
                <a:gd name="f439" fmla="val 724"/>
                <a:gd name="f440" fmla="val 730"/>
                <a:gd name="f441" fmla="val 830"/>
                <a:gd name="f442" fmla="val 767"/>
                <a:gd name="f443" fmla="val 722"/>
                <a:gd name="f444" fmla="val 706"/>
                <a:gd name="f445" fmla="val 650"/>
                <a:gd name="f446" fmla="val 647"/>
                <a:gd name="f447" fmla="val 701"/>
                <a:gd name="f448" fmla="val 642"/>
                <a:gd name="f449" fmla="val 699"/>
                <a:gd name="f450" fmla="val 696"/>
                <a:gd name="f451" fmla="val 635"/>
                <a:gd name="f452" fmla="val 693"/>
                <a:gd name="f453" fmla="val 689"/>
                <a:gd name="f454" fmla="val 658"/>
                <a:gd name="f455" fmla="val 683"/>
                <a:gd name="f456" fmla="val 668"/>
                <a:gd name="f457" fmla="val 675"/>
                <a:gd name="f458" fmla="val 679"/>
                <a:gd name="f459" fmla="val 688"/>
                <a:gd name="f460" fmla="val 656"/>
                <a:gd name="f461" fmla="val 697"/>
                <a:gd name="f462" fmla="val 646"/>
                <a:gd name="f463" fmla="val 709"/>
                <a:gd name="f464" fmla="val 643"/>
                <a:gd name="f465" fmla="val 698"/>
                <a:gd name="f466" fmla="val 651"/>
                <a:gd name="f467" fmla="val 671"/>
                <a:gd name="f468" fmla="val 639"/>
                <a:gd name="f469" fmla="val 637"/>
                <a:gd name="f470" fmla="val 629"/>
                <a:gd name="f471" fmla="val 621"/>
                <a:gd name="f472" fmla="val 617"/>
                <a:gd name="f473" fmla="val 605"/>
                <a:gd name="f474" fmla="val 589"/>
                <a:gd name="f475" fmla="val 592"/>
                <a:gd name="f476" fmla="val 557"/>
                <a:gd name="f477" fmla="val 570"/>
                <a:gd name="f478" fmla="val 541"/>
                <a:gd name="f479" fmla="val 522"/>
                <a:gd name="f480" fmla="val 492"/>
                <a:gd name="f481" fmla="val 561"/>
                <a:gd name="f482" fmla="val 568"/>
                <a:gd name="f483" fmla="val 435"/>
                <a:gd name="f484" fmla="val 577"/>
                <a:gd name="f485" fmla="val 414"/>
                <a:gd name="f486" fmla="val 554"/>
                <a:gd name="f487" fmla="val 537"/>
                <a:gd name="f488" fmla="val 427"/>
                <a:gd name="f489" fmla="val 428"/>
                <a:gd name="f490" fmla="val 510"/>
                <a:gd name="f491" fmla="val 429"/>
                <a:gd name="f492" fmla="val 502"/>
                <a:gd name="f493" fmla="val 425"/>
                <a:gd name="f494" fmla="val 479"/>
                <a:gd name="f495" fmla="val 472"/>
                <a:gd name="f496" fmla="val 464"/>
                <a:gd name="f497" fmla="val 413"/>
                <a:gd name="f498" fmla="val 457"/>
                <a:gd name="f499" fmla="val 409"/>
                <a:gd name="f500" fmla="val 450"/>
                <a:gd name="f501" fmla="val 441"/>
                <a:gd name="f502" fmla="val 432"/>
                <a:gd name="f503" fmla="val 408"/>
                <a:gd name="f504" fmla="val 395"/>
                <a:gd name="f505" fmla="val 379"/>
                <a:gd name="f506" fmla="val 377"/>
                <a:gd name="f507" fmla="val 393"/>
                <a:gd name="f508" fmla="val 357"/>
                <a:gd name="f509" fmla="val 346"/>
                <a:gd name="f510" fmla="val 402"/>
                <a:gd name="f511" fmla="val 332"/>
                <a:gd name="f512" fmla="val 318"/>
                <a:gd name="f513" fmla="val 305"/>
                <a:gd name="f514" fmla="val 291"/>
                <a:gd name="f515" fmla="val 279"/>
                <a:gd name="f516" fmla="val 267"/>
                <a:gd name="f517" fmla="val 263"/>
                <a:gd name="f518" fmla="val 258"/>
                <a:gd name="f519" fmla="val 384"/>
                <a:gd name="f520" fmla="val 380"/>
                <a:gd name="f521" fmla="val 248"/>
                <a:gd name="f522" fmla="val 236"/>
                <a:gd name="f523" fmla="val 225"/>
                <a:gd name="f524" fmla="val 382"/>
                <a:gd name="f525" fmla="val 385"/>
                <a:gd name="f526" fmla="val 200"/>
                <a:gd name="f527" fmla="val 386"/>
                <a:gd name="f528" fmla="val 176"/>
                <a:gd name="f529" fmla="val 164"/>
                <a:gd name="f530" fmla="val 139"/>
                <a:gd name="f531" fmla="val 105"/>
                <a:gd name="f532" fmla="val 93"/>
                <a:gd name="f533" fmla="val 73"/>
                <a:gd name="f534" fmla="val 353"/>
                <a:gd name="f535" fmla="val 55"/>
                <a:gd name="f536" fmla="val 47"/>
                <a:gd name="f537" fmla="val 339"/>
                <a:gd name="f538" fmla="val 32"/>
                <a:gd name="f539" fmla="val 323"/>
                <a:gd name="f540" fmla="val 25"/>
                <a:gd name="f541" fmla="val 316"/>
                <a:gd name="f542" fmla="val 17"/>
                <a:gd name="f543" fmla="val 309"/>
                <a:gd name="f544" fmla="val 9"/>
                <a:gd name="f545" fmla="val 304"/>
                <a:gd name="f546" fmla="val 296"/>
                <a:gd name="f547" fmla="val 294"/>
                <a:gd name="f548" fmla="val 51"/>
                <a:gd name="f549" fmla="val 67"/>
                <a:gd name="f550" fmla="val 281"/>
                <a:gd name="f551" fmla="val 273"/>
                <a:gd name="f552" fmla="val 113"/>
              </a:gdLst>
              <a:ahLst/>
              <a:cxnLst>
                <a:cxn ang="3cd4">
                  <a:pos x="hc" y="t"/>
                </a:cxn>
                <a:cxn ang="0">
                  <a:pos x="r" y="vc"/>
                </a:cxn>
                <a:cxn ang="cd4">
                  <a:pos x="hc" y="b"/>
                </a:cxn>
                <a:cxn ang="cd2">
                  <a:pos x="l" y="vc"/>
                </a:cxn>
              </a:cxnLst>
              <a:rect l="l" t="t" r="r" b="b"/>
              <a:pathLst>
                <a:path w="1260" h="969">
                  <a:moveTo>
                    <a:pt x="f4" y="f5"/>
                  </a:moveTo>
                  <a:lnTo>
                    <a:pt x="f6" y="f7"/>
                  </a:lnTo>
                  <a:lnTo>
                    <a:pt x="f8" y="f9"/>
                  </a:lnTo>
                  <a:lnTo>
                    <a:pt x="f10" y="f11"/>
                  </a:lnTo>
                  <a:lnTo>
                    <a:pt x="f12" y="f13"/>
                  </a:lnTo>
                  <a:lnTo>
                    <a:pt x="f14" y="f15"/>
                  </a:lnTo>
                  <a:lnTo>
                    <a:pt x="f16" y="f17"/>
                  </a:lnTo>
                  <a:lnTo>
                    <a:pt x="f18" y="f19"/>
                  </a:lnTo>
                  <a:lnTo>
                    <a:pt x="f20" y="f21"/>
                  </a:lnTo>
                  <a:lnTo>
                    <a:pt x="f22" y="f6"/>
                  </a:lnTo>
                  <a:lnTo>
                    <a:pt x="f23" y="f24"/>
                  </a:lnTo>
                  <a:lnTo>
                    <a:pt x="f25" y="f26"/>
                  </a:lnTo>
                  <a:lnTo>
                    <a:pt x="f27" y="f28"/>
                  </a:lnTo>
                  <a:lnTo>
                    <a:pt x="f29" y="f30"/>
                  </a:lnTo>
                  <a:lnTo>
                    <a:pt x="f31" y="f32"/>
                  </a:lnTo>
                  <a:lnTo>
                    <a:pt x="f10" y="f33"/>
                  </a:lnTo>
                  <a:lnTo>
                    <a:pt x="f34" y="f35"/>
                  </a:lnTo>
                  <a:lnTo>
                    <a:pt x="f36" y="f37"/>
                  </a:lnTo>
                  <a:lnTo>
                    <a:pt x="f38" y="f39"/>
                  </a:lnTo>
                  <a:lnTo>
                    <a:pt x="f40" y="f41"/>
                  </a:lnTo>
                  <a:lnTo>
                    <a:pt x="f15" y="f42"/>
                  </a:lnTo>
                  <a:lnTo>
                    <a:pt x="f29" y="f42"/>
                  </a:lnTo>
                  <a:lnTo>
                    <a:pt x="f43" y="f44"/>
                  </a:lnTo>
                  <a:lnTo>
                    <a:pt x="f45" y="f46"/>
                  </a:lnTo>
                  <a:lnTo>
                    <a:pt x="f47" y="f3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1"/>
                  </a:lnTo>
                  <a:lnTo>
                    <a:pt x="f77" y="f75"/>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49"/>
                  </a:lnTo>
                  <a:lnTo>
                    <a:pt x="f107" y="f46"/>
                  </a:lnTo>
                  <a:lnTo>
                    <a:pt x="f108" y="f109"/>
                  </a:lnTo>
                  <a:lnTo>
                    <a:pt x="f110" y="f111"/>
                  </a:lnTo>
                  <a:lnTo>
                    <a:pt x="f112" y="f113"/>
                  </a:lnTo>
                  <a:lnTo>
                    <a:pt x="f114" y="f32"/>
                  </a:lnTo>
                  <a:lnTo>
                    <a:pt x="f115" y="f116"/>
                  </a:lnTo>
                  <a:lnTo>
                    <a:pt x="f117" y="f26"/>
                  </a:lnTo>
                  <a:lnTo>
                    <a:pt x="f118" y="f119"/>
                  </a:lnTo>
                  <a:lnTo>
                    <a:pt x="f120" y="f121"/>
                  </a:lnTo>
                  <a:lnTo>
                    <a:pt x="f122" y="f123"/>
                  </a:lnTo>
                  <a:lnTo>
                    <a:pt x="f124" y="f121"/>
                  </a:lnTo>
                  <a:lnTo>
                    <a:pt x="f125" y="f126"/>
                  </a:lnTo>
                  <a:lnTo>
                    <a:pt x="f127" y="f128"/>
                  </a:lnTo>
                  <a:lnTo>
                    <a:pt x="f129" y="f130"/>
                  </a:lnTo>
                  <a:lnTo>
                    <a:pt x="f131" y="f132"/>
                  </a:lnTo>
                  <a:lnTo>
                    <a:pt x="f133" y="f134"/>
                  </a:lnTo>
                  <a:lnTo>
                    <a:pt x="f135" y="f136"/>
                  </a:lnTo>
                  <a:lnTo>
                    <a:pt x="f137" y="f39"/>
                  </a:lnTo>
                  <a:lnTo>
                    <a:pt x="f138" y="f139"/>
                  </a:lnTo>
                  <a:lnTo>
                    <a:pt x="f140" y="f37"/>
                  </a:lnTo>
                  <a:lnTo>
                    <a:pt x="f141" y="f37"/>
                  </a:lnTo>
                  <a:lnTo>
                    <a:pt x="f142" y="f139"/>
                  </a:lnTo>
                  <a:lnTo>
                    <a:pt x="f143" y="f144"/>
                  </a:lnTo>
                  <a:lnTo>
                    <a:pt x="f145" y="f146"/>
                  </a:lnTo>
                  <a:lnTo>
                    <a:pt x="f147" y="f148"/>
                  </a:lnTo>
                  <a:lnTo>
                    <a:pt x="f149" y="f150"/>
                  </a:lnTo>
                  <a:lnTo>
                    <a:pt x="f151" y="f128"/>
                  </a:lnTo>
                  <a:lnTo>
                    <a:pt x="f152" y="f123"/>
                  </a:lnTo>
                  <a:lnTo>
                    <a:pt x="f153" y="f154"/>
                  </a:lnTo>
                  <a:lnTo>
                    <a:pt x="f155" y="f156"/>
                  </a:lnTo>
                  <a:lnTo>
                    <a:pt x="f157" y="f158"/>
                  </a:lnTo>
                  <a:lnTo>
                    <a:pt x="f159" y="f160"/>
                  </a:lnTo>
                  <a:lnTo>
                    <a:pt x="f151" y="f161"/>
                  </a:lnTo>
                  <a:lnTo>
                    <a:pt x="f162" y="f23"/>
                  </a:lnTo>
                  <a:lnTo>
                    <a:pt x="f163" y="f164"/>
                  </a:lnTo>
                  <a:lnTo>
                    <a:pt x="f153" y="f165"/>
                  </a:lnTo>
                  <a:lnTo>
                    <a:pt x="f155" y="f166"/>
                  </a:lnTo>
                  <a:lnTo>
                    <a:pt x="f167" y="f168"/>
                  </a:lnTo>
                  <a:lnTo>
                    <a:pt x="f169" y="f170"/>
                  </a:lnTo>
                  <a:lnTo>
                    <a:pt x="f171" y="f166"/>
                  </a:lnTo>
                  <a:lnTo>
                    <a:pt x="f172" y="f173"/>
                  </a:lnTo>
                  <a:lnTo>
                    <a:pt x="f174" y="f165"/>
                  </a:lnTo>
                  <a:lnTo>
                    <a:pt x="f175" y="f5"/>
                  </a:lnTo>
                  <a:lnTo>
                    <a:pt x="f176" y="f177"/>
                  </a:lnTo>
                  <a:lnTo>
                    <a:pt x="f178" y="f179"/>
                  </a:lnTo>
                  <a:lnTo>
                    <a:pt x="f180" y="f181"/>
                  </a:lnTo>
                  <a:lnTo>
                    <a:pt x="f182" y="f183"/>
                  </a:lnTo>
                  <a:lnTo>
                    <a:pt x="f184" y="f185"/>
                  </a:lnTo>
                  <a:lnTo>
                    <a:pt x="f186" y="f183"/>
                  </a:lnTo>
                  <a:lnTo>
                    <a:pt x="f187" y="f188"/>
                  </a:lnTo>
                  <a:lnTo>
                    <a:pt x="f137" y="f189"/>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117" y="f212"/>
                  </a:lnTo>
                  <a:lnTo>
                    <a:pt x="f213" y="f214"/>
                  </a:lnTo>
                  <a:lnTo>
                    <a:pt x="f215" y="f216"/>
                  </a:lnTo>
                  <a:lnTo>
                    <a:pt x="f217" y="f218"/>
                  </a:lnTo>
                  <a:lnTo>
                    <a:pt x="f219" y="f220"/>
                  </a:lnTo>
                  <a:lnTo>
                    <a:pt x="f221" y="f222"/>
                  </a:lnTo>
                  <a:lnTo>
                    <a:pt x="f223" y="f224"/>
                  </a:lnTo>
                  <a:lnTo>
                    <a:pt x="f213" y="f225"/>
                  </a:lnTo>
                  <a:lnTo>
                    <a:pt x="f226" y="f227"/>
                  </a:lnTo>
                  <a:lnTo>
                    <a:pt x="f228" y="f78"/>
                  </a:lnTo>
                  <a:lnTo>
                    <a:pt x="f229" y="f230"/>
                  </a:lnTo>
                  <a:lnTo>
                    <a:pt x="f231" y="f232"/>
                  </a:lnTo>
                  <a:lnTo>
                    <a:pt x="f233" y="f234"/>
                  </a:lnTo>
                  <a:lnTo>
                    <a:pt x="f235" y="f236"/>
                  </a:lnTo>
                  <a:lnTo>
                    <a:pt x="f237" y="f238"/>
                  </a:lnTo>
                  <a:lnTo>
                    <a:pt x="f208" y="f239"/>
                  </a:lnTo>
                  <a:lnTo>
                    <a:pt x="f240" y="f241"/>
                  </a:lnTo>
                  <a:lnTo>
                    <a:pt x="f242" y="f212"/>
                  </a:lnTo>
                  <a:lnTo>
                    <a:pt x="f206" y="f243"/>
                  </a:lnTo>
                  <a:lnTo>
                    <a:pt x="f244" y="f74"/>
                  </a:lnTo>
                  <a:lnTo>
                    <a:pt x="f245" y="f246"/>
                  </a:lnTo>
                  <a:lnTo>
                    <a:pt x="f247" y="f248"/>
                  </a:lnTo>
                  <a:lnTo>
                    <a:pt x="f249" y="f248"/>
                  </a:lnTo>
                  <a:lnTo>
                    <a:pt x="f250" y="f248"/>
                  </a:lnTo>
                  <a:lnTo>
                    <a:pt x="f251" y="f248"/>
                  </a:lnTo>
                  <a:lnTo>
                    <a:pt x="f200" y="f246"/>
                  </a:lnTo>
                  <a:lnTo>
                    <a:pt x="f252" y="f253"/>
                  </a:lnTo>
                  <a:lnTo>
                    <a:pt x="f190" y="f211"/>
                  </a:lnTo>
                  <a:lnTo>
                    <a:pt x="f194" y="f254"/>
                  </a:lnTo>
                  <a:lnTo>
                    <a:pt x="f255" y="f212"/>
                  </a:lnTo>
                  <a:lnTo>
                    <a:pt x="f138" y="f76"/>
                  </a:lnTo>
                  <a:lnTo>
                    <a:pt x="f256" y="f239"/>
                  </a:lnTo>
                  <a:lnTo>
                    <a:pt x="f257" y="f239"/>
                  </a:lnTo>
                  <a:lnTo>
                    <a:pt x="f258" y="f259"/>
                  </a:lnTo>
                  <a:lnTo>
                    <a:pt x="f182" y="f260"/>
                  </a:lnTo>
                  <a:lnTo>
                    <a:pt x="f261" y="f211"/>
                  </a:lnTo>
                  <a:lnTo>
                    <a:pt x="f262" y="f263"/>
                  </a:lnTo>
                  <a:lnTo>
                    <a:pt x="f264" y="f265"/>
                  </a:lnTo>
                  <a:lnTo>
                    <a:pt x="f266" y="f267"/>
                  </a:lnTo>
                  <a:lnTo>
                    <a:pt x="f145" y="f268"/>
                  </a:lnTo>
                  <a:lnTo>
                    <a:pt x="f269" y="f267"/>
                  </a:lnTo>
                  <a:lnTo>
                    <a:pt x="f270" y="f271"/>
                  </a:lnTo>
                  <a:lnTo>
                    <a:pt x="f272" y="f273"/>
                  </a:lnTo>
                  <a:lnTo>
                    <a:pt x="f149" y="f70"/>
                  </a:lnTo>
                  <a:lnTo>
                    <a:pt x="f274" y="f275"/>
                  </a:lnTo>
                  <a:lnTo>
                    <a:pt x="f171" y="f276"/>
                  </a:lnTo>
                  <a:lnTo>
                    <a:pt x="f277" y="f278"/>
                  </a:lnTo>
                  <a:lnTo>
                    <a:pt x="f167" y="f279"/>
                  </a:lnTo>
                  <a:lnTo>
                    <a:pt x="f280" y="f281"/>
                  </a:lnTo>
                  <a:lnTo>
                    <a:pt x="f282" y="f283"/>
                  </a:lnTo>
                  <a:lnTo>
                    <a:pt x="f284" y="f283"/>
                  </a:lnTo>
                  <a:lnTo>
                    <a:pt x="f285" y="f283"/>
                  </a:lnTo>
                  <a:lnTo>
                    <a:pt x="f286" y="f283"/>
                  </a:lnTo>
                  <a:lnTo>
                    <a:pt x="f287" y="f283"/>
                  </a:lnTo>
                  <a:lnTo>
                    <a:pt x="f288" y="f289"/>
                  </a:lnTo>
                  <a:lnTo>
                    <a:pt x="f290" y="f291"/>
                  </a:lnTo>
                  <a:lnTo>
                    <a:pt x="f292" y="f293"/>
                  </a:lnTo>
                  <a:lnTo>
                    <a:pt x="f294" y="f295"/>
                  </a:lnTo>
                  <a:lnTo>
                    <a:pt x="f296" y="f297"/>
                  </a:lnTo>
                  <a:lnTo>
                    <a:pt x="f298" y="f299"/>
                  </a:lnTo>
                  <a:lnTo>
                    <a:pt x="f300" y="f301"/>
                  </a:lnTo>
                  <a:lnTo>
                    <a:pt x="f302" y="f0"/>
                  </a:lnTo>
                  <a:lnTo>
                    <a:pt x="f303" y="f0"/>
                  </a:lnTo>
                  <a:lnTo>
                    <a:pt x="f304" y="f0"/>
                  </a:lnTo>
                  <a:lnTo>
                    <a:pt x="f305" y="f301"/>
                  </a:lnTo>
                  <a:lnTo>
                    <a:pt x="f306" y="f307"/>
                  </a:lnTo>
                  <a:lnTo>
                    <a:pt x="f308" y="f309"/>
                  </a:lnTo>
                  <a:lnTo>
                    <a:pt x="f310" y="f311"/>
                  </a:lnTo>
                  <a:lnTo>
                    <a:pt x="f312" y="f313"/>
                  </a:lnTo>
                  <a:lnTo>
                    <a:pt x="f314" y="f315"/>
                  </a:lnTo>
                  <a:lnTo>
                    <a:pt x="f316" y="f289"/>
                  </a:lnTo>
                  <a:lnTo>
                    <a:pt x="f317" y="f318"/>
                  </a:lnTo>
                  <a:lnTo>
                    <a:pt x="f319" y="f320"/>
                  </a:lnTo>
                  <a:lnTo>
                    <a:pt x="f321" y="f322"/>
                  </a:lnTo>
                  <a:lnTo>
                    <a:pt x="f323" y="f324"/>
                  </a:lnTo>
                  <a:lnTo>
                    <a:pt x="f325" y="f248"/>
                  </a:lnTo>
                  <a:lnTo>
                    <a:pt x="f2" y="f326"/>
                  </a:lnTo>
                  <a:lnTo>
                    <a:pt x="f327" y="f328"/>
                  </a:lnTo>
                  <a:lnTo>
                    <a:pt x="f329" y="f259"/>
                  </a:lnTo>
                  <a:lnTo>
                    <a:pt x="f330" y="f331"/>
                  </a:lnTo>
                  <a:lnTo>
                    <a:pt x="f317" y="f239"/>
                  </a:lnTo>
                  <a:lnTo>
                    <a:pt x="f332" y="f333"/>
                  </a:lnTo>
                  <a:lnTo>
                    <a:pt x="f314" y="f238"/>
                  </a:lnTo>
                  <a:lnTo>
                    <a:pt x="f334" y="f335"/>
                  </a:lnTo>
                  <a:lnTo>
                    <a:pt x="f336" y="f337"/>
                  </a:lnTo>
                  <a:lnTo>
                    <a:pt x="f338" y="f339"/>
                  </a:lnTo>
                  <a:lnTo>
                    <a:pt x="f340" y="f218"/>
                  </a:lnTo>
                  <a:lnTo>
                    <a:pt x="f300" y="f341"/>
                  </a:lnTo>
                  <a:lnTo>
                    <a:pt x="f342" y="f343"/>
                  </a:lnTo>
                  <a:lnTo>
                    <a:pt x="f344" y="f78"/>
                  </a:lnTo>
                  <a:lnTo>
                    <a:pt x="f345" y="f343"/>
                  </a:lnTo>
                  <a:lnTo>
                    <a:pt x="f346" y="f230"/>
                  </a:lnTo>
                  <a:lnTo>
                    <a:pt x="f184" y="f232"/>
                  </a:lnTo>
                  <a:lnTo>
                    <a:pt x="f256" y="f230"/>
                  </a:lnTo>
                  <a:lnTo>
                    <a:pt x="f347" y="f232"/>
                  </a:lnTo>
                  <a:lnTo>
                    <a:pt x="f348" y="f349"/>
                  </a:lnTo>
                  <a:lnTo>
                    <a:pt x="f350" y="f236"/>
                  </a:lnTo>
                  <a:lnTo>
                    <a:pt x="f351" y="f77"/>
                  </a:lnTo>
                  <a:lnTo>
                    <a:pt x="f352" y="f216"/>
                  </a:lnTo>
                  <a:lnTo>
                    <a:pt x="f353" y="f335"/>
                  </a:lnTo>
                  <a:lnTo>
                    <a:pt x="f204" y="f339"/>
                  </a:lnTo>
                  <a:lnTo>
                    <a:pt x="f354" y="f355"/>
                  </a:lnTo>
                  <a:lnTo>
                    <a:pt x="f356" y="f357"/>
                  </a:lnTo>
                  <a:lnTo>
                    <a:pt x="f358" y="f359"/>
                  </a:lnTo>
                  <a:lnTo>
                    <a:pt x="f360" y="f82"/>
                  </a:lnTo>
                  <a:lnTo>
                    <a:pt x="f361" y="f362"/>
                  </a:lnTo>
                  <a:lnTo>
                    <a:pt x="f363" y="f364"/>
                  </a:lnTo>
                  <a:lnTo>
                    <a:pt x="f365" y="f366"/>
                  </a:lnTo>
                  <a:lnTo>
                    <a:pt x="f202" y="f367"/>
                  </a:lnTo>
                  <a:lnTo>
                    <a:pt x="f368" y="f369"/>
                  </a:lnTo>
                  <a:lnTo>
                    <a:pt x="f370" y="f371"/>
                  </a:lnTo>
                  <a:lnTo>
                    <a:pt x="f372" y="f373"/>
                  </a:lnTo>
                  <a:lnTo>
                    <a:pt x="f348" y="f374"/>
                  </a:lnTo>
                  <a:lnTo>
                    <a:pt x="f375" y="f376"/>
                  </a:lnTo>
                  <a:lnTo>
                    <a:pt x="f377" y="f378"/>
                  </a:lnTo>
                  <a:lnTo>
                    <a:pt x="f131" y="f376"/>
                  </a:lnTo>
                  <a:lnTo>
                    <a:pt x="f379" y="f380"/>
                  </a:lnTo>
                  <a:lnTo>
                    <a:pt x="f381" y="f86"/>
                  </a:lnTo>
                  <a:lnTo>
                    <a:pt x="f382" y="f383"/>
                  </a:lnTo>
                  <a:lnTo>
                    <a:pt x="f384" y="f385"/>
                  </a:lnTo>
                  <a:lnTo>
                    <a:pt x="f122" y="f364"/>
                  </a:lnTo>
                  <a:lnTo>
                    <a:pt x="f386" y="f385"/>
                  </a:lnTo>
                  <a:lnTo>
                    <a:pt x="f387" y="f383"/>
                  </a:lnTo>
                  <a:lnTo>
                    <a:pt x="f388" y="f373"/>
                  </a:lnTo>
                  <a:lnTo>
                    <a:pt x="f389" y="f376"/>
                  </a:lnTo>
                  <a:lnTo>
                    <a:pt x="f390" y="f391"/>
                  </a:lnTo>
                  <a:lnTo>
                    <a:pt x="f110" y="f392"/>
                  </a:lnTo>
                  <a:lnTo>
                    <a:pt x="f393" y="f394"/>
                  </a:lnTo>
                  <a:lnTo>
                    <a:pt x="f395" y="f396"/>
                  </a:lnTo>
                  <a:lnTo>
                    <a:pt x="f397" y="f398"/>
                  </a:lnTo>
                  <a:lnTo>
                    <a:pt x="f390" y="f399"/>
                  </a:lnTo>
                  <a:lnTo>
                    <a:pt x="f388" y="f400"/>
                  </a:lnTo>
                  <a:lnTo>
                    <a:pt x="f401" y="f402"/>
                  </a:lnTo>
                  <a:lnTo>
                    <a:pt x="f124" y="f403"/>
                  </a:lnTo>
                  <a:lnTo>
                    <a:pt x="f404" y="f405"/>
                  </a:lnTo>
                  <a:lnTo>
                    <a:pt x="f406" y="f407"/>
                  </a:lnTo>
                  <a:lnTo>
                    <a:pt x="f133" y="f408"/>
                  </a:lnTo>
                  <a:lnTo>
                    <a:pt x="f363" y="f124"/>
                  </a:lnTo>
                  <a:lnTo>
                    <a:pt x="f247" y="f409"/>
                  </a:lnTo>
                  <a:lnTo>
                    <a:pt x="f410" y="f411"/>
                  </a:lnTo>
                  <a:lnTo>
                    <a:pt x="f131" y="f200"/>
                  </a:lnTo>
                  <a:lnTo>
                    <a:pt x="f412" y="f413"/>
                  </a:lnTo>
                  <a:lnTo>
                    <a:pt x="f131" y="f414"/>
                  </a:lnTo>
                  <a:lnTo>
                    <a:pt x="f247" y="f415"/>
                  </a:lnTo>
                  <a:lnTo>
                    <a:pt x="f204" y="f198"/>
                  </a:lnTo>
                  <a:lnTo>
                    <a:pt x="f245" y="f252"/>
                  </a:lnTo>
                  <a:lnTo>
                    <a:pt x="f358" y="f412"/>
                  </a:lnTo>
                  <a:lnTo>
                    <a:pt x="f416" y="f354"/>
                  </a:lnTo>
                  <a:lnTo>
                    <a:pt x="f417" y="f418"/>
                  </a:lnTo>
                  <a:lnTo>
                    <a:pt x="f419" y="f420"/>
                  </a:lnTo>
                  <a:lnTo>
                    <a:pt x="f386" y="f118"/>
                  </a:lnTo>
                  <a:lnTo>
                    <a:pt x="f421" y="f422"/>
                  </a:lnTo>
                  <a:lnTo>
                    <a:pt x="f423" y="f219"/>
                  </a:lnTo>
                  <a:lnTo>
                    <a:pt x="f424" y="f425"/>
                  </a:lnTo>
                  <a:lnTo>
                    <a:pt x="f112" y="f426"/>
                  </a:lnTo>
                  <a:lnTo>
                    <a:pt x="f213" y="f427"/>
                  </a:lnTo>
                  <a:lnTo>
                    <a:pt x="f226" y="f384"/>
                  </a:lnTo>
                  <a:lnTo>
                    <a:pt x="f421" y="f356"/>
                  </a:lnTo>
                  <a:lnTo>
                    <a:pt x="f428" y="f429"/>
                  </a:lnTo>
                  <a:lnTo>
                    <a:pt x="f210" y="f415"/>
                  </a:lnTo>
                  <a:lnTo>
                    <a:pt x="f420" y="f430"/>
                  </a:lnTo>
                  <a:lnTo>
                    <a:pt x="f237" y="f3"/>
                  </a:lnTo>
                  <a:lnTo>
                    <a:pt x="f431" y="f432"/>
                  </a:lnTo>
                  <a:lnTo>
                    <a:pt x="f401" y="f433"/>
                  </a:lnTo>
                  <a:lnTo>
                    <a:pt x="f434" y="f258"/>
                  </a:lnTo>
                  <a:lnTo>
                    <a:pt x="f421" y="f435"/>
                  </a:lnTo>
                  <a:lnTo>
                    <a:pt x="f226" y="f436"/>
                  </a:lnTo>
                  <a:lnTo>
                    <a:pt x="f213" y="f437"/>
                  </a:lnTo>
                  <a:lnTo>
                    <a:pt x="f223" y="f438"/>
                  </a:lnTo>
                  <a:lnTo>
                    <a:pt x="f217" y="f413"/>
                  </a:lnTo>
                  <a:lnTo>
                    <a:pt x="f439" y="f133"/>
                  </a:lnTo>
                  <a:lnTo>
                    <a:pt x="f440" y="f441"/>
                  </a:lnTo>
                  <a:lnTo>
                    <a:pt x="f440" y="f442"/>
                  </a:lnTo>
                  <a:lnTo>
                    <a:pt x="f443" y="f444"/>
                  </a:lnTo>
                  <a:lnTo>
                    <a:pt x="f444" y="f445"/>
                  </a:lnTo>
                  <a:lnTo>
                    <a:pt x="f403" y="f446"/>
                  </a:lnTo>
                  <a:lnTo>
                    <a:pt x="f447" y="f448"/>
                  </a:lnTo>
                  <a:lnTo>
                    <a:pt x="f449" y="f94"/>
                  </a:lnTo>
                  <a:lnTo>
                    <a:pt x="f450" y="f451"/>
                  </a:lnTo>
                  <a:lnTo>
                    <a:pt x="f452" y="f446"/>
                  </a:lnTo>
                  <a:lnTo>
                    <a:pt x="f453" y="f454"/>
                  </a:lnTo>
                  <a:lnTo>
                    <a:pt x="f455" y="f456"/>
                  </a:lnTo>
                  <a:lnTo>
                    <a:pt x="f457" y="f458"/>
                  </a:lnTo>
                  <a:lnTo>
                    <a:pt x="f400" y="f459"/>
                  </a:lnTo>
                  <a:lnTo>
                    <a:pt x="f460" y="f461"/>
                  </a:lnTo>
                  <a:lnTo>
                    <a:pt x="f462" y="f403"/>
                  </a:lnTo>
                  <a:lnTo>
                    <a:pt x="f451" y="f463"/>
                  </a:lnTo>
                  <a:lnTo>
                    <a:pt x="f464" y="f465"/>
                  </a:lnTo>
                  <a:lnTo>
                    <a:pt x="f399" y="f402"/>
                  </a:lnTo>
                  <a:lnTo>
                    <a:pt x="f466" y="f467"/>
                  </a:lnTo>
                  <a:lnTo>
                    <a:pt x="f446" y="f460"/>
                  </a:lnTo>
                  <a:lnTo>
                    <a:pt x="f468" y="f469"/>
                  </a:lnTo>
                  <a:lnTo>
                    <a:pt x="f470" y="f471"/>
                  </a:lnTo>
                  <a:lnTo>
                    <a:pt x="f472" y="f473"/>
                  </a:lnTo>
                  <a:lnTo>
                    <a:pt x="f473" y="f474"/>
                  </a:lnTo>
                  <a:lnTo>
                    <a:pt x="f475" y="f369"/>
                  </a:lnTo>
                  <a:lnTo>
                    <a:pt x="f373" y="f476"/>
                  </a:lnTo>
                  <a:lnTo>
                    <a:pt x="f477" y="f478"/>
                  </a:lnTo>
                  <a:lnTo>
                    <a:pt x="f84" y="f479"/>
                  </a:lnTo>
                  <a:lnTo>
                    <a:pt x="f364" y="f480"/>
                  </a:lnTo>
                  <a:lnTo>
                    <a:pt x="f481" y="f243"/>
                  </a:lnTo>
                  <a:lnTo>
                    <a:pt x="f482" y="f483"/>
                  </a:lnTo>
                  <a:lnTo>
                    <a:pt x="f484" y="f278"/>
                  </a:lnTo>
                  <a:lnTo>
                    <a:pt x="f367" y="f318"/>
                  </a:lnTo>
                  <a:lnTo>
                    <a:pt x="f481" y="f485"/>
                  </a:lnTo>
                  <a:lnTo>
                    <a:pt x="f486" y="f275"/>
                  </a:lnTo>
                  <a:lnTo>
                    <a:pt x="f82" y="f320"/>
                  </a:lnTo>
                  <a:lnTo>
                    <a:pt x="f487" y="f70"/>
                  </a:lnTo>
                  <a:lnTo>
                    <a:pt x="f80" y="f488"/>
                  </a:lnTo>
                  <a:lnTo>
                    <a:pt x="f220" y="f489"/>
                  </a:lnTo>
                  <a:lnTo>
                    <a:pt x="f490" y="f491"/>
                  </a:lnTo>
                  <a:lnTo>
                    <a:pt x="f492" y="f491"/>
                  </a:lnTo>
                  <a:lnTo>
                    <a:pt x="f335" y="f489"/>
                  </a:lnTo>
                  <a:lnTo>
                    <a:pt x="f333" y="f493"/>
                  </a:lnTo>
                  <a:lnTo>
                    <a:pt x="f494" y="f205"/>
                  </a:lnTo>
                  <a:lnTo>
                    <a:pt x="f495" y="f275"/>
                  </a:lnTo>
                  <a:lnTo>
                    <a:pt x="f496" y="f497"/>
                  </a:lnTo>
                  <a:lnTo>
                    <a:pt x="f498" y="f499"/>
                  </a:lnTo>
                  <a:lnTo>
                    <a:pt x="f500" y="f68"/>
                  </a:lnTo>
                  <a:lnTo>
                    <a:pt x="f501" y="f278"/>
                  </a:lnTo>
                  <a:lnTo>
                    <a:pt x="f502" y="f503"/>
                  </a:lnTo>
                  <a:lnTo>
                    <a:pt x="f70" y="f499"/>
                  </a:lnTo>
                  <a:lnTo>
                    <a:pt x="f497" y="f499"/>
                  </a:lnTo>
                  <a:lnTo>
                    <a:pt x="f279" y="f499"/>
                  </a:lnTo>
                  <a:lnTo>
                    <a:pt x="f504" y="f278"/>
                  </a:lnTo>
                  <a:lnTo>
                    <a:pt x="f315" y="f68"/>
                  </a:lnTo>
                  <a:lnTo>
                    <a:pt x="f505" y="f283"/>
                  </a:lnTo>
                  <a:lnTo>
                    <a:pt x="f506" y="f289"/>
                  </a:lnTo>
                  <a:lnTo>
                    <a:pt x="f297" y="f291"/>
                  </a:lnTo>
                  <a:lnTo>
                    <a:pt x="f311" y="f504"/>
                  </a:lnTo>
                  <a:lnTo>
                    <a:pt x="f199" y="f507"/>
                  </a:lnTo>
                  <a:lnTo>
                    <a:pt x="f508" y="f289"/>
                  </a:lnTo>
                  <a:lnTo>
                    <a:pt x="f509" y="f510"/>
                  </a:lnTo>
                  <a:lnTo>
                    <a:pt x="f511" y="f203"/>
                  </a:lnTo>
                  <a:lnTo>
                    <a:pt x="f512" y="f203"/>
                  </a:lnTo>
                  <a:lnTo>
                    <a:pt x="f513" y="f203"/>
                  </a:lnTo>
                  <a:lnTo>
                    <a:pt x="f514" y="f279"/>
                  </a:lnTo>
                  <a:lnTo>
                    <a:pt x="f515" y="f289"/>
                  </a:lnTo>
                  <a:lnTo>
                    <a:pt x="f516" y="f293"/>
                  </a:lnTo>
                  <a:lnTo>
                    <a:pt x="f517" y="f201"/>
                  </a:lnTo>
                  <a:lnTo>
                    <a:pt x="f518" y="f519"/>
                  </a:lnTo>
                  <a:lnTo>
                    <a:pt x="f22" y="f520"/>
                  </a:lnTo>
                  <a:lnTo>
                    <a:pt x="f521" y="f313"/>
                  </a:lnTo>
                  <a:lnTo>
                    <a:pt x="f522" y="f505"/>
                  </a:lnTo>
                  <a:lnTo>
                    <a:pt x="f523" y="f524"/>
                  </a:lnTo>
                  <a:lnTo>
                    <a:pt x="f27" y="f525"/>
                  </a:lnTo>
                  <a:lnTo>
                    <a:pt x="f526" y="f527"/>
                  </a:lnTo>
                  <a:lnTo>
                    <a:pt x="f156" y="f315"/>
                  </a:lnTo>
                  <a:lnTo>
                    <a:pt x="f528" y="f201"/>
                  </a:lnTo>
                  <a:lnTo>
                    <a:pt x="f529" y="f201"/>
                  </a:lnTo>
                  <a:lnTo>
                    <a:pt x="f38" y="f315"/>
                  </a:lnTo>
                  <a:lnTo>
                    <a:pt x="f530" y="f527"/>
                  </a:lnTo>
                  <a:lnTo>
                    <a:pt x="f26" y="f519"/>
                  </a:lnTo>
                  <a:lnTo>
                    <a:pt x="f32" y="f520"/>
                  </a:lnTo>
                  <a:lnTo>
                    <a:pt x="f531" y="f506"/>
                  </a:lnTo>
                  <a:lnTo>
                    <a:pt x="f532" y="f64"/>
                  </a:lnTo>
                  <a:lnTo>
                    <a:pt x="f44" y="f309"/>
                  </a:lnTo>
                  <a:lnTo>
                    <a:pt x="f533" y="f0"/>
                  </a:lnTo>
                  <a:lnTo>
                    <a:pt x="f103" y="f534"/>
                  </a:lnTo>
                  <a:lnTo>
                    <a:pt x="f535" y="f509"/>
                  </a:lnTo>
                  <a:lnTo>
                    <a:pt x="f536" y="f537"/>
                  </a:lnTo>
                  <a:lnTo>
                    <a:pt x="f59" y="f58"/>
                  </a:lnTo>
                  <a:lnTo>
                    <a:pt x="f538" y="f539"/>
                  </a:lnTo>
                  <a:lnTo>
                    <a:pt x="f540" y="f541"/>
                  </a:lnTo>
                  <a:lnTo>
                    <a:pt x="f542" y="f543"/>
                  </a:lnTo>
                  <a:lnTo>
                    <a:pt x="f544" y="f545"/>
                  </a:lnTo>
                  <a:lnTo>
                    <a:pt x="f1" y="f173"/>
                  </a:lnTo>
                  <a:lnTo>
                    <a:pt x="f542" y="f546"/>
                  </a:lnTo>
                  <a:lnTo>
                    <a:pt x="f61" y="f547"/>
                  </a:lnTo>
                  <a:lnTo>
                    <a:pt x="f548" y="f514"/>
                  </a:lnTo>
                  <a:lnTo>
                    <a:pt x="f549" y="f191"/>
                  </a:lnTo>
                  <a:lnTo>
                    <a:pt x="f44" y="f550"/>
                  </a:lnTo>
                  <a:lnTo>
                    <a:pt x="f35" y="f551"/>
                  </a:lnTo>
                  <a:lnTo>
                    <a:pt x="f552" y="f189"/>
                  </a:lnTo>
                  <a:lnTo>
                    <a:pt x="f4" y="f5"/>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 name="Freeform 3"/>
            <p:cNvSpPr/>
            <p:nvPr/>
          </p:nvSpPr>
          <p:spPr>
            <a:xfrm>
              <a:off x="1306800" y="3894480"/>
              <a:ext cx="613800" cy="199800"/>
            </a:xfrm>
            <a:custGeom>
              <a:avLst/>
              <a:gdLst>
                <a:gd name="f0" fmla="val 360"/>
                <a:gd name="f1" fmla="val 180"/>
                <a:gd name="f2" fmla="val 0"/>
                <a:gd name="f3" fmla="val 773"/>
                <a:gd name="f4" fmla="val 252"/>
                <a:gd name="f5" fmla="val 136"/>
                <a:gd name="f6" fmla="val 146"/>
                <a:gd name="f7" fmla="val 153"/>
                <a:gd name="f8" fmla="val 132"/>
                <a:gd name="f9" fmla="val 170"/>
                <a:gd name="f10" fmla="val 117"/>
                <a:gd name="f11" fmla="val 186"/>
                <a:gd name="f12" fmla="val 102"/>
                <a:gd name="f13" fmla="val 204"/>
                <a:gd name="f14" fmla="val 88"/>
                <a:gd name="f15" fmla="val 221"/>
                <a:gd name="f16" fmla="val 76"/>
                <a:gd name="f17" fmla="val 239"/>
                <a:gd name="f18" fmla="val 64"/>
                <a:gd name="f19" fmla="val 259"/>
                <a:gd name="f20" fmla="val 55"/>
                <a:gd name="f21" fmla="val 280"/>
                <a:gd name="f22" fmla="val 48"/>
                <a:gd name="f23" fmla="val 302"/>
                <a:gd name="f24" fmla="val 43"/>
                <a:gd name="f25" fmla="val 323"/>
                <a:gd name="f26" fmla="val 39"/>
                <a:gd name="f27" fmla="val 345"/>
                <a:gd name="f28" fmla="val 33"/>
                <a:gd name="f29" fmla="val 367"/>
                <a:gd name="f30" fmla="val 28"/>
                <a:gd name="f31" fmla="val 389"/>
                <a:gd name="f32" fmla="val 23"/>
                <a:gd name="f33" fmla="val 412"/>
                <a:gd name="f34" fmla="val 18"/>
                <a:gd name="f35" fmla="val 434"/>
                <a:gd name="f36" fmla="val 13"/>
                <a:gd name="f37" fmla="val 457"/>
                <a:gd name="f38" fmla="val 9"/>
                <a:gd name="f39" fmla="val 479"/>
                <a:gd name="f40" fmla="val 5"/>
                <a:gd name="f41" fmla="val 502"/>
                <a:gd name="f42" fmla="val 2"/>
                <a:gd name="f43" fmla="val 525"/>
                <a:gd name="f44" fmla="val 1"/>
                <a:gd name="f45" fmla="val 548"/>
                <a:gd name="f46" fmla="val 570"/>
                <a:gd name="f47" fmla="val 593"/>
                <a:gd name="f48" fmla="val 616"/>
                <a:gd name="f49" fmla="val 4"/>
                <a:gd name="f50" fmla="val 639"/>
                <a:gd name="f51" fmla="val 657"/>
                <a:gd name="f52" fmla="val 16"/>
                <a:gd name="f53" fmla="val 677"/>
                <a:gd name="f54" fmla="val 697"/>
                <a:gd name="f55" fmla="val 30"/>
                <a:gd name="f56" fmla="val 715"/>
                <a:gd name="f57" fmla="val 733"/>
                <a:gd name="f58" fmla="val 49"/>
                <a:gd name="f59" fmla="val 748"/>
                <a:gd name="f60" fmla="val 63"/>
                <a:gd name="f61" fmla="val 761"/>
                <a:gd name="f62" fmla="val 78"/>
                <a:gd name="f63" fmla="val 770"/>
                <a:gd name="f64" fmla="val 97"/>
                <a:gd name="f65" fmla="val 112"/>
                <a:gd name="f66" fmla="val 129"/>
                <a:gd name="f67" fmla="val 144"/>
                <a:gd name="f68" fmla="val 767"/>
                <a:gd name="f69" fmla="val 157"/>
                <a:gd name="f70" fmla="val 765"/>
                <a:gd name="f71" fmla="val 147"/>
                <a:gd name="f72" fmla="val 137"/>
                <a:gd name="f73" fmla="val 756"/>
                <a:gd name="f74" fmla="val 126"/>
                <a:gd name="f75" fmla="val 751"/>
                <a:gd name="f76" fmla="val 744"/>
                <a:gd name="f77" fmla="val 108"/>
                <a:gd name="f78" fmla="val 737"/>
                <a:gd name="f79" fmla="val 100"/>
                <a:gd name="f80" fmla="val 729"/>
                <a:gd name="f81" fmla="val 92"/>
                <a:gd name="f82" fmla="val 720"/>
                <a:gd name="f83" fmla="val 85"/>
                <a:gd name="f84" fmla="val 698"/>
                <a:gd name="f85" fmla="val 72"/>
                <a:gd name="f86" fmla="val 675"/>
                <a:gd name="f87" fmla="val 62"/>
                <a:gd name="f88" fmla="val 650"/>
                <a:gd name="f89" fmla="val 53"/>
                <a:gd name="f90" fmla="val 625"/>
                <a:gd name="f91" fmla="val 46"/>
                <a:gd name="f92" fmla="val 599"/>
                <a:gd name="f93" fmla="val 40"/>
                <a:gd name="f94" fmla="val 572"/>
                <a:gd name="f95" fmla="val 36"/>
                <a:gd name="f96" fmla="val 545"/>
                <a:gd name="f97" fmla="val 35"/>
                <a:gd name="f98" fmla="val 518"/>
                <a:gd name="f99" fmla="val 34"/>
                <a:gd name="f100" fmla="val 490"/>
                <a:gd name="f101" fmla="val 463"/>
                <a:gd name="f102" fmla="val 435"/>
                <a:gd name="f103" fmla="val 409"/>
                <a:gd name="f104" fmla="val 44"/>
                <a:gd name="f105" fmla="val 382"/>
                <a:gd name="f106" fmla="val 357"/>
                <a:gd name="f107" fmla="val 56"/>
                <a:gd name="f108" fmla="val 331"/>
                <a:gd name="f109" fmla="val 307"/>
                <a:gd name="f110" fmla="val 70"/>
                <a:gd name="f111" fmla="val 284"/>
                <a:gd name="f112" fmla="val 79"/>
                <a:gd name="f113" fmla="val 262"/>
                <a:gd name="f114" fmla="val 91"/>
                <a:gd name="f115" fmla="val 240"/>
                <a:gd name="f116" fmla="val 103"/>
                <a:gd name="f117" fmla="val 220"/>
                <a:gd name="f118" fmla="val 199"/>
                <a:gd name="f119" fmla="val 131"/>
                <a:gd name="f120" fmla="val 177"/>
                <a:gd name="f121" fmla="val 145"/>
                <a:gd name="f122" fmla="val 155"/>
                <a:gd name="f123" fmla="val 156"/>
                <a:gd name="f124" fmla="val 133"/>
                <a:gd name="f125" fmla="val 168"/>
                <a:gd name="f126" fmla="val 151"/>
                <a:gd name="f127" fmla="val 164"/>
                <a:gd name="f128" fmla="val 161"/>
                <a:gd name="f129" fmla="val 184"/>
                <a:gd name="f130" fmla="val 200"/>
                <a:gd name="f131" fmla="val 148"/>
                <a:gd name="f132" fmla="val 216"/>
                <a:gd name="f133" fmla="val 141"/>
                <a:gd name="f134" fmla="val 231"/>
                <a:gd name="f135" fmla="val 247"/>
                <a:gd name="f136" fmla="val 125"/>
                <a:gd name="f137" fmla="val 279"/>
                <a:gd name="f138" fmla="val 109"/>
                <a:gd name="f139" fmla="val 293"/>
                <a:gd name="f140" fmla="val 310"/>
                <a:gd name="f141" fmla="val 95"/>
                <a:gd name="f142" fmla="val 326"/>
                <a:gd name="f143" fmla="val 89"/>
                <a:gd name="f144" fmla="val 343"/>
                <a:gd name="f145" fmla="val 84"/>
                <a:gd name="f146" fmla="val 80"/>
                <a:gd name="f147" fmla="val 379"/>
                <a:gd name="f148" fmla="val 397"/>
                <a:gd name="f149" fmla="val 77"/>
                <a:gd name="f150" fmla="val 402"/>
                <a:gd name="f151" fmla="val 406"/>
                <a:gd name="f152" fmla="val 411"/>
                <a:gd name="f153" fmla="val 416"/>
                <a:gd name="f154" fmla="val 420"/>
                <a:gd name="f155" fmla="val 425"/>
                <a:gd name="f156" fmla="val 429"/>
                <a:gd name="f157" fmla="val 81"/>
                <a:gd name="f158" fmla="val 86"/>
                <a:gd name="f159" fmla="val 99"/>
                <a:gd name="f160" fmla="val 104"/>
                <a:gd name="f161" fmla="val 342"/>
                <a:gd name="f162" fmla="val 111"/>
                <a:gd name="f163" fmla="val 325"/>
                <a:gd name="f164" fmla="val 118"/>
                <a:gd name="f165" fmla="val 306"/>
                <a:gd name="f166" fmla="val 289"/>
                <a:gd name="f167" fmla="val 311"/>
                <a:gd name="f168" fmla="val 130"/>
                <a:gd name="f169" fmla="val 333"/>
                <a:gd name="f170" fmla="val 355"/>
                <a:gd name="f171" fmla="val 122"/>
                <a:gd name="f172" fmla="val 378"/>
                <a:gd name="f173" fmla="val 399"/>
                <a:gd name="f174" fmla="val 421"/>
                <a:gd name="f175" fmla="val 444"/>
                <a:gd name="f176" fmla="val 469"/>
                <a:gd name="f177" fmla="val 475"/>
                <a:gd name="f178" fmla="val 110"/>
                <a:gd name="f179" fmla="val 482"/>
                <a:gd name="f180" fmla="val 489"/>
                <a:gd name="f181" fmla="val 114"/>
                <a:gd name="f182" fmla="val 497"/>
                <a:gd name="f183" fmla="val 115"/>
                <a:gd name="f184" fmla="val 504"/>
                <a:gd name="f185" fmla="val 116"/>
                <a:gd name="f186" fmla="val 511"/>
                <a:gd name="f187" fmla="val 121"/>
                <a:gd name="f188" fmla="val 516"/>
                <a:gd name="f189" fmla="val 123"/>
                <a:gd name="f190" fmla="val 505"/>
                <a:gd name="f191" fmla="val 124"/>
                <a:gd name="f192" fmla="val 496"/>
                <a:gd name="f193" fmla="val 487"/>
                <a:gd name="f194" fmla="val 477"/>
                <a:gd name="f195" fmla="val 467"/>
                <a:gd name="f196" fmla="val 134"/>
                <a:gd name="f197" fmla="val 448"/>
                <a:gd name="f198" fmla="val 471"/>
                <a:gd name="f199" fmla="val 495"/>
                <a:gd name="f200" fmla="val 138"/>
                <a:gd name="f201" fmla="val 140"/>
                <a:gd name="f202" fmla="val 540"/>
                <a:gd name="f203" fmla="val 142"/>
                <a:gd name="f204" fmla="val 563"/>
                <a:gd name="f205" fmla="val 585"/>
                <a:gd name="f206" fmla="val 150"/>
                <a:gd name="f207" fmla="val 606"/>
                <a:gd name="f208" fmla="val 627"/>
                <a:gd name="f209" fmla="val 163"/>
                <a:gd name="f210" fmla="val 636"/>
                <a:gd name="f211" fmla="val 644"/>
                <a:gd name="f212" fmla="val 652"/>
                <a:gd name="f213" fmla="val 660"/>
                <a:gd name="f214" fmla="val 668"/>
                <a:gd name="f215" fmla="val 676"/>
                <a:gd name="f216" fmla="val 160"/>
                <a:gd name="f217" fmla="val 684"/>
                <a:gd name="f218" fmla="val 159"/>
                <a:gd name="f219" fmla="val 692"/>
                <a:gd name="f220" fmla="val 683"/>
                <a:gd name="f221" fmla="val 179"/>
                <a:gd name="f222" fmla="val 665"/>
                <a:gd name="f223" fmla="val 192"/>
                <a:gd name="f224" fmla="val 656"/>
                <a:gd name="f225" fmla="val 203"/>
                <a:gd name="f226" fmla="val 646"/>
                <a:gd name="f227" fmla="val 214"/>
                <a:gd name="f228" fmla="val 222"/>
                <a:gd name="f229" fmla="val 622"/>
                <a:gd name="f230" fmla="val 228"/>
                <a:gd name="f231" fmla="val 607"/>
                <a:gd name="f232" fmla="val 229"/>
                <a:gd name="f233" fmla="val 637"/>
                <a:gd name="f234" fmla="val 663"/>
                <a:gd name="f235" fmla="val 224"/>
                <a:gd name="f236" fmla="val 218"/>
                <a:gd name="f237" fmla="val 688"/>
                <a:gd name="f238" fmla="val 211"/>
                <a:gd name="f239" fmla="val 701"/>
                <a:gd name="f240" fmla="val 713"/>
                <a:gd name="f241" fmla="val 195"/>
                <a:gd name="f242" fmla="val 700"/>
                <a:gd name="f243" fmla="val 213"/>
                <a:gd name="f244" fmla="val 685"/>
                <a:gd name="f245" fmla="val 225"/>
                <a:gd name="f246" fmla="val 667"/>
                <a:gd name="f247" fmla="val 236"/>
                <a:gd name="f248" fmla="val 647"/>
                <a:gd name="f249" fmla="val 244"/>
                <a:gd name="f250" fmla="val 248"/>
                <a:gd name="f251" fmla="val 603"/>
                <a:gd name="f252" fmla="val 251"/>
                <a:gd name="f253" fmla="val 580"/>
                <a:gd name="f254" fmla="val 558"/>
                <a:gd name="f255" fmla="val 569"/>
                <a:gd name="f256" fmla="val 592"/>
                <a:gd name="f257" fmla="val 604"/>
                <a:gd name="f258" fmla="val 209"/>
                <a:gd name="f259" fmla="val 201"/>
                <a:gd name="f260" fmla="val 649"/>
                <a:gd name="f261" fmla="val 641"/>
                <a:gd name="f262" fmla="val 634"/>
                <a:gd name="f263" fmla="val 188"/>
                <a:gd name="f264" fmla="val 626"/>
                <a:gd name="f265" fmla="val 193"/>
                <a:gd name="f266" fmla="val 618"/>
                <a:gd name="f267" fmla="val 197"/>
                <a:gd name="f268" fmla="val 587"/>
                <a:gd name="f269" fmla="val 206"/>
                <a:gd name="f270" fmla="val 571"/>
                <a:gd name="f271" fmla="val 210"/>
                <a:gd name="f272" fmla="val 555"/>
                <a:gd name="f273" fmla="val 539"/>
                <a:gd name="f274" fmla="val 524"/>
                <a:gd name="f275" fmla="val 223"/>
                <a:gd name="f276" fmla="val 509"/>
                <a:gd name="f277" fmla="val 494"/>
                <a:gd name="f278" fmla="val 501"/>
                <a:gd name="f279" fmla="val 508"/>
                <a:gd name="f280" fmla="val 532"/>
                <a:gd name="f281" fmla="val 541"/>
                <a:gd name="f282" fmla="val 191"/>
                <a:gd name="f283" fmla="val 550"/>
                <a:gd name="f284" fmla="val 185"/>
                <a:gd name="f285" fmla="val 560"/>
                <a:gd name="f286" fmla="val 178"/>
                <a:gd name="f287" fmla="val 566"/>
                <a:gd name="f288" fmla="val 175"/>
                <a:gd name="f289" fmla="val 171"/>
                <a:gd name="f290" fmla="val 564"/>
                <a:gd name="f291" fmla="val 557"/>
                <a:gd name="f292" fmla="val 172"/>
                <a:gd name="f293" fmla="val 176"/>
                <a:gd name="f294" fmla="val 543"/>
                <a:gd name="f295" fmla="val 523"/>
                <a:gd name="f296" fmla="val 503"/>
                <a:gd name="f297" fmla="val 190"/>
                <a:gd name="f298" fmla="val 464"/>
                <a:gd name="f299" fmla="val 202"/>
                <a:gd name="f300" fmla="val 226"/>
                <a:gd name="f301" fmla="val 387"/>
                <a:gd name="f302" fmla="val 235"/>
                <a:gd name="f303" fmla="val 414"/>
                <a:gd name="f304" fmla="val 422"/>
                <a:gd name="f305" fmla="val 431"/>
                <a:gd name="f306" fmla="val 439"/>
                <a:gd name="f307" fmla="val 169"/>
                <a:gd name="f308" fmla="val 452"/>
                <a:gd name="f309" fmla="val 149"/>
                <a:gd name="f310" fmla="val 447"/>
                <a:gd name="f311" fmla="val 152"/>
                <a:gd name="f312" fmla="val 442"/>
                <a:gd name="f313" fmla="val 154"/>
                <a:gd name="f314" fmla="val 437"/>
                <a:gd name="f315" fmla="val 432"/>
                <a:gd name="f316" fmla="val 427"/>
                <a:gd name="f317" fmla="val 167"/>
                <a:gd name="f318" fmla="val 417"/>
                <a:gd name="f319" fmla="val 383"/>
                <a:gd name="f320" fmla="val 351"/>
                <a:gd name="f321" fmla="val 335"/>
                <a:gd name="f322" fmla="val 319"/>
                <a:gd name="f323" fmla="val 283"/>
                <a:gd name="f324" fmla="val 295"/>
                <a:gd name="f325" fmla="val 318"/>
                <a:gd name="f326" fmla="val 330"/>
                <a:gd name="f327" fmla="val 371"/>
                <a:gd name="f328" fmla="val 386"/>
                <a:gd name="f329" fmla="val 135"/>
                <a:gd name="f330" fmla="val 364"/>
                <a:gd name="f331" fmla="val 305"/>
                <a:gd name="f332" fmla="val 285"/>
                <a:gd name="f333" fmla="val 267"/>
                <a:gd name="f334" fmla="val 227"/>
                <a:gd name="f335" fmla="val 207"/>
                <a:gd name="f336" fmla="val 174"/>
                <a:gd name="f337" fmla="val 217"/>
                <a:gd name="f338" fmla="val 230"/>
                <a:gd name="f339" fmla="val 69"/>
                <a:gd name="f340" fmla="val 54"/>
                <a:gd name="f341" fmla="val 26"/>
                <a:gd name="f342" fmla="val 12"/>
                <a:gd name="f343" fmla="val 205"/>
                <a:gd name="f344" fmla="val 37"/>
                <a:gd name="f345" fmla="val 194"/>
                <a:gd name="f346" fmla="val 187"/>
                <a:gd name="f347" fmla="val 71"/>
                <a:gd name="f348" fmla="val 87"/>
                <a:gd name="f349" fmla="val 173"/>
                <a:gd name="f350" fmla="val 165"/>
                <a:gd name="f351" fmla="val 120"/>
              </a:gdLst>
              <a:ahLst/>
              <a:cxnLst>
                <a:cxn ang="3cd4">
                  <a:pos x="hc" y="t"/>
                </a:cxn>
                <a:cxn ang="0">
                  <a:pos x="r" y="vc"/>
                </a:cxn>
                <a:cxn ang="cd4">
                  <a:pos x="hc" y="b"/>
                </a:cxn>
                <a:cxn ang="cd2">
                  <a:pos x="l" y="vc"/>
                </a:cxn>
              </a:cxnLst>
              <a:rect l="l" t="t" r="r" b="b"/>
              <a:pathLst>
                <a:path w="773" h="252">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2"/>
                  </a:lnTo>
                  <a:lnTo>
                    <a:pt x="f46" y="f2"/>
                  </a:lnTo>
                  <a:lnTo>
                    <a:pt x="f47" y="f44"/>
                  </a:lnTo>
                  <a:lnTo>
                    <a:pt x="f48" y="f49"/>
                  </a:lnTo>
                  <a:lnTo>
                    <a:pt x="f50" y="f38"/>
                  </a:lnTo>
                  <a:lnTo>
                    <a:pt x="f51" y="f52"/>
                  </a:lnTo>
                  <a:lnTo>
                    <a:pt x="f53" y="f32"/>
                  </a:lnTo>
                  <a:lnTo>
                    <a:pt x="f54" y="f55"/>
                  </a:lnTo>
                  <a:lnTo>
                    <a:pt x="f56" y="f26"/>
                  </a:lnTo>
                  <a:lnTo>
                    <a:pt x="f57" y="f58"/>
                  </a:lnTo>
                  <a:lnTo>
                    <a:pt x="f59" y="f60"/>
                  </a:lnTo>
                  <a:lnTo>
                    <a:pt x="f61" y="f62"/>
                  </a:lnTo>
                  <a:lnTo>
                    <a:pt x="f63" y="f64"/>
                  </a:lnTo>
                  <a:lnTo>
                    <a:pt x="f3" y="f65"/>
                  </a:lnTo>
                  <a:lnTo>
                    <a:pt x="f3" y="f66"/>
                  </a:lnTo>
                  <a:lnTo>
                    <a:pt x="f63" y="f67"/>
                  </a:lnTo>
                  <a:lnTo>
                    <a:pt x="f68" y="f69"/>
                  </a:lnTo>
                  <a:lnTo>
                    <a:pt x="f70" y="f71"/>
                  </a:lnTo>
                  <a:lnTo>
                    <a:pt x="f61" y="f72"/>
                  </a:lnTo>
                  <a:lnTo>
                    <a:pt x="f73" y="f74"/>
                  </a:lnTo>
                  <a:lnTo>
                    <a:pt x="f75" y="f10"/>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97"/>
                  </a:lnTo>
                  <a:lnTo>
                    <a:pt x="f101" y="f95"/>
                  </a:lnTo>
                  <a:lnTo>
                    <a:pt x="f102" y="f93"/>
                  </a:lnTo>
                  <a:lnTo>
                    <a:pt x="f103" y="f104"/>
                  </a:lnTo>
                  <a:lnTo>
                    <a:pt x="f105" y="f58"/>
                  </a:lnTo>
                  <a:lnTo>
                    <a:pt x="f106" y="f107"/>
                  </a:lnTo>
                  <a:lnTo>
                    <a:pt x="f108" y="f60"/>
                  </a:lnTo>
                  <a:lnTo>
                    <a:pt x="f109" y="f110"/>
                  </a:lnTo>
                  <a:lnTo>
                    <a:pt x="f111" y="f112"/>
                  </a:lnTo>
                  <a:lnTo>
                    <a:pt x="f113" y="f114"/>
                  </a:lnTo>
                  <a:lnTo>
                    <a:pt x="f115" y="f116"/>
                  </a:lnTo>
                  <a:lnTo>
                    <a:pt x="f117" y="f10"/>
                  </a:lnTo>
                  <a:lnTo>
                    <a:pt x="f118" y="f119"/>
                  </a:lnTo>
                  <a:lnTo>
                    <a:pt x="f120" y="f121"/>
                  </a:lnTo>
                  <a:lnTo>
                    <a:pt x="f122" y="f123"/>
                  </a:lnTo>
                  <a:lnTo>
                    <a:pt x="f124" y="f125"/>
                  </a:lnTo>
                  <a:lnTo>
                    <a:pt x="f126" y="f127"/>
                  </a:lnTo>
                  <a:lnTo>
                    <a:pt x="f125" y="f128"/>
                  </a:lnTo>
                  <a:lnTo>
                    <a:pt x="f129" y="f122"/>
                  </a:lnTo>
                  <a:lnTo>
                    <a:pt x="f130" y="f131"/>
                  </a:lnTo>
                  <a:lnTo>
                    <a:pt x="f132" y="f133"/>
                  </a:lnTo>
                  <a:lnTo>
                    <a:pt x="f134" y="f124"/>
                  </a:lnTo>
                  <a:lnTo>
                    <a:pt x="f135" y="f136"/>
                  </a:lnTo>
                  <a:lnTo>
                    <a:pt x="f113" y="f10"/>
                  </a:lnTo>
                  <a:lnTo>
                    <a:pt x="f137" y="f138"/>
                  </a:lnTo>
                  <a:lnTo>
                    <a:pt x="f139" y="f12"/>
                  </a:lnTo>
                  <a:lnTo>
                    <a:pt x="f140" y="f141"/>
                  </a:lnTo>
                  <a:lnTo>
                    <a:pt x="f142" y="f143"/>
                  </a:lnTo>
                  <a:lnTo>
                    <a:pt x="f144" y="f145"/>
                  </a:lnTo>
                  <a:lnTo>
                    <a:pt x="f0" y="f146"/>
                  </a:lnTo>
                  <a:lnTo>
                    <a:pt x="f147" y="f62"/>
                  </a:lnTo>
                  <a:lnTo>
                    <a:pt x="f148" y="f149"/>
                  </a:lnTo>
                  <a:lnTo>
                    <a:pt x="f150" y="f149"/>
                  </a:lnTo>
                  <a:lnTo>
                    <a:pt x="f151" y="f149"/>
                  </a:lnTo>
                  <a:lnTo>
                    <a:pt x="f152" y="f149"/>
                  </a:lnTo>
                  <a:lnTo>
                    <a:pt x="f153" y="f62"/>
                  </a:lnTo>
                  <a:lnTo>
                    <a:pt x="f154" y="f62"/>
                  </a:lnTo>
                  <a:lnTo>
                    <a:pt x="f155" y="f112"/>
                  </a:lnTo>
                  <a:lnTo>
                    <a:pt x="f156" y="f146"/>
                  </a:lnTo>
                  <a:lnTo>
                    <a:pt x="f35" y="f157"/>
                  </a:lnTo>
                  <a:lnTo>
                    <a:pt x="f153" y="f158"/>
                  </a:lnTo>
                  <a:lnTo>
                    <a:pt x="f148" y="f81"/>
                  </a:lnTo>
                  <a:lnTo>
                    <a:pt x="f147" y="f159"/>
                  </a:lnTo>
                  <a:lnTo>
                    <a:pt x="f0" y="f160"/>
                  </a:lnTo>
                  <a:lnTo>
                    <a:pt x="f161" y="f162"/>
                  </a:lnTo>
                  <a:lnTo>
                    <a:pt x="f163" y="f164"/>
                  </a:lnTo>
                  <a:lnTo>
                    <a:pt x="f165" y="f74"/>
                  </a:lnTo>
                  <a:lnTo>
                    <a:pt x="f166" y="f124"/>
                  </a:lnTo>
                  <a:lnTo>
                    <a:pt x="f167" y="f168"/>
                  </a:lnTo>
                  <a:lnTo>
                    <a:pt x="f169" y="f74"/>
                  </a:lnTo>
                  <a:lnTo>
                    <a:pt x="f170" y="f171"/>
                  </a:lnTo>
                  <a:lnTo>
                    <a:pt x="f172" y="f10"/>
                  </a:lnTo>
                  <a:lnTo>
                    <a:pt x="f173" y="f65"/>
                  </a:lnTo>
                  <a:lnTo>
                    <a:pt x="f174" y="f138"/>
                  </a:lnTo>
                  <a:lnTo>
                    <a:pt x="f175" y="f77"/>
                  </a:lnTo>
                  <a:lnTo>
                    <a:pt x="f176" y="f138"/>
                  </a:lnTo>
                  <a:lnTo>
                    <a:pt x="f177" y="f178"/>
                  </a:lnTo>
                  <a:lnTo>
                    <a:pt x="f179" y="f65"/>
                  </a:lnTo>
                  <a:lnTo>
                    <a:pt x="f180" y="f181"/>
                  </a:lnTo>
                  <a:lnTo>
                    <a:pt x="f182" y="f183"/>
                  </a:lnTo>
                  <a:lnTo>
                    <a:pt x="f184" y="f185"/>
                  </a:lnTo>
                  <a:lnTo>
                    <a:pt x="f186" y="f10"/>
                  </a:lnTo>
                  <a:lnTo>
                    <a:pt x="f98" y="f164"/>
                  </a:lnTo>
                  <a:lnTo>
                    <a:pt x="f43" y="f187"/>
                  </a:lnTo>
                  <a:lnTo>
                    <a:pt x="f188" y="f189"/>
                  </a:lnTo>
                  <a:lnTo>
                    <a:pt x="f190" y="f191"/>
                  </a:lnTo>
                  <a:lnTo>
                    <a:pt x="f192" y="f74"/>
                  </a:lnTo>
                  <a:lnTo>
                    <a:pt x="f193" y="f66"/>
                  </a:lnTo>
                  <a:lnTo>
                    <a:pt x="f194" y="f119"/>
                  </a:lnTo>
                  <a:lnTo>
                    <a:pt x="f195" y="f124"/>
                  </a:lnTo>
                  <a:lnTo>
                    <a:pt x="f37" y="f196"/>
                  </a:lnTo>
                  <a:lnTo>
                    <a:pt x="f197" y="f72"/>
                  </a:lnTo>
                  <a:lnTo>
                    <a:pt x="f198" y="f72"/>
                  </a:lnTo>
                  <a:lnTo>
                    <a:pt x="f199" y="f200"/>
                  </a:lnTo>
                  <a:lnTo>
                    <a:pt x="f98" y="f201"/>
                  </a:lnTo>
                  <a:lnTo>
                    <a:pt x="f202" y="f203"/>
                  </a:lnTo>
                  <a:lnTo>
                    <a:pt x="f204" y="f6"/>
                  </a:lnTo>
                  <a:lnTo>
                    <a:pt x="f205" y="f206"/>
                  </a:lnTo>
                  <a:lnTo>
                    <a:pt x="f207" y="f123"/>
                  </a:lnTo>
                  <a:lnTo>
                    <a:pt x="f208" y="f209"/>
                  </a:lnTo>
                  <a:lnTo>
                    <a:pt x="f210" y="f127"/>
                  </a:lnTo>
                  <a:lnTo>
                    <a:pt x="f211" y="f127"/>
                  </a:lnTo>
                  <a:lnTo>
                    <a:pt x="f212" y="f209"/>
                  </a:lnTo>
                  <a:lnTo>
                    <a:pt x="f213" y="f209"/>
                  </a:lnTo>
                  <a:lnTo>
                    <a:pt x="f214" y="f128"/>
                  </a:lnTo>
                  <a:lnTo>
                    <a:pt x="f215" y="f216"/>
                  </a:lnTo>
                  <a:lnTo>
                    <a:pt x="f217" y="f218"/>
                  </a:lnTo>
                  <a:lnTo>
                    <a:pt x="f219" y="f123"/>
                  </a:lnTo>
                  <a:lnTo>
                    <a:pt x="f220" y="f125"/>
                  </a:lnTo>
                  <a:lnTo>
                    <a:pt x="f86" y="f221"/>
                  </a:lnTo>
                  <a:lnTo>
                    <a:pt x="f222" y="f223"/>
                  </a:lnTo>
                  <a:lnTo>
                    <a:pt x="f224" y="f225"/>
                  </a:lnTo>
                  <a:lnTo>
                    <a:pt x="f226" y="f227"/>
                  </a:lnTo>
                  <a:lnTo>
                    <a:pt x="f210" y="f228"/>
                  </a:lnTo>
                  <a:lnTo>
                    <a:pt x="f229" y="f230"/>
                  </a:lnTo>
                  <a:lnTo>
                    <a:pt x="f231" y="f232"/>
                  </a:lnTo>
                  <a:lnTo>
                    <a:pt x="f229" y="f134"/>
                  </a:lnTo>
                  <a:lnTo>
                    <a:pt x="f233" y="f134"/>
                  </a:lnTo>
                  <a:lnTo>
                    <a:pt x="f88" y="f232"/>
                  </a:lnTo>
                  <a:lnTo>
                    <a:pt x="f234" y="f235"/>
                  </a:lnTo>
                  <a:lnTo>
                    <a:pt x="f53" y="f236"/>
                  </a:lnTo>
                  <a:lnTo>
                    <a:pt x="f237" y="f238"/>
                  </a:lnTo>
                  <a:lnTo>
                    <a:pt x="f239" y="f225"/>
                  </a:lnTo>
                  <a:lnTo>
                    <a:pt x="f240" y="f241"/>
                  </a:lnTo>
                  <a:lnTo>
                    <a:pt x="f242" y="f243"/>
                  </a:lnTo>
                  <a:lnTo>
                    <a:pt x="f244" y="f245"/>
                  </a:lnTo>
                  <a:lnTo>
                    <a:pt x="f246" y="f247"/>
                  </a:lnTo>
                  <a:lnTo>
                    <a:pt x="f248" y="f249"/>
                  </a:lnTo>
                  <a:lnTo>
                    <a:pt x="f90" y="f250"/>
                  </a:lnTo>
                  <a:lnTo>
                    <a:pt x="f251" y="f252"/>
                  </a:lnTo>
                  <a:lnTo>
                    <a:pt x="f253" y="f4"/>
                  </a:lnTo>
                  <a:lnTo>
                    <a:pt x="f254" y="f252"/>
                  </a:lnTo>
                  <a:lnTo>
                    <a:pt x="f255" y="f115"/>
                  </a:lnTo>
                  <a:lnTo>
                    <a:pt x="f253" y="f134"/>
                  </a:lnTo>
                  <a:lnTo>
                    <a:pt x="f256" y="f235"/>
                  </a:lnTo>
                  <a:lnTo>
                    <a:pt x="f257" y="f132"/>
                  </a:lnTo>
                  <a:lnTo>
                    <a:pt x="f48" y="f258"/>
                  </a:lnTo>
                  <a:lnTo>
                    <a:pt x="f208" y="f259"/>
                  </a:lnTo>
                  <a:lnTo>
                    <a:pt x="f50" y="f223"/>
                  </a:lnTo>
                  <a:lnTo>
                    <a:pt x="f260" y="f1"/>
                  </a:lnTo>
                  <a:lnTo>
                    <a:pt x="f261" y="f129"/>
                  </a:lnTo>
                  <a:lnTo>
                    <a:pt x="f262" y="f263"/>
                  </a:lnTo>
                  <a:lnTo>
                    <a:pt x="f264" y="f265"/>
                  </a:lnTo>
                  <a:lnTo>
                    <a:pt x="f266" y="f267"/>
                  </a:lnTo>
                  <a:lnTo>
                    <a:pt x="f251" y="f259"/>
                  </a:lnTo>
                  <a:lnTo>
                    <a:pt x="f268" y="f269"/>
                  </a:lnTo>
                  <a:lnTo>
                    <a:pt x="f270" y="f271"/>
                  </a:lnTo>
                  <a:lnTo>
                    <a:pt x="f272" y="f227"/>
                  </a:lnTo>
                  <a:lnTo>
                    <a:pt x="f273" y="f236"/>
                  </a:lnTo>
                  <a:lnTo>
                    <a:pt x="f274" y="f275"/>
                  </a:lnTo>
                  <a:lnTo>
                    <a:pt x="f276" y="f232"/>
                  </a:lnTo>
                  <a:lnTo>
                    <a:pt x="f277" y="f247"/>
                  </a:lnTo>
                  <a:lnTo>
                    <a:pt x="f278" y="f230"/>
                  </a:lnTo>
                  <a:lnTo>
                    <a:pt x="f279" y="f236"/>
                  </a:lnTo>
                  <a:lnTo>
                    <a:pt x="f188" y="f238"/>
                  </a:lnTo>
                  <a:lnTo>
                    <a:pt x="f274" y="f225"/>
                  </a:lnTo>
                  <a:lnTo>
                    <a:pt x="f280" y="f267"/>
                  </a:lnTo>
                  <a:lnTo>
                    <a:pt x="f281" y="f282"/>
                  </a:lnTo>
                  <a:lnTo>
                    <a:pt x="f283" y="f284"/>
                  </a:lnTo>
                  <a:lnTo>
                    <a:pt x="f285" y="f1"/>
                  </a:lnTo>
                  <a:lnTo>
                    <a:pt x="f204" y="f286"/>
                  </a:lnTo>
                  <a:lnTo>
                    <a:pt x="f287" y="f288"/>
                  </a:lnTo>
                  <a:lnTo>
                    <a:pt x="f46" y="f289"/>
                  </a:lnTo>
                  <a:lnTo>
                    <a:pt x="f270" y="f125"/>
                  </a:lnTo>
                  <a:lnTo>
                    <a:pt x="f290" y="f9"/>
                  </a:lnTo>
                  <a:lnTo>
                    <a:pt x="f291" y="f292"/>
                  </a:lnTo>
                  <a:lnTo>
                    <a:pt x="f283" y="f293"/>
                  </a:lnTo>
                  <a:lnTo>
                    <a:pt x="f294" y="f221"/>
                  </a:lnTo>
                  <a:lnTo>
                    <a:pt x="f295" y="f129"/>
                  </a:lnTo>
                  <a:lnTo>
                    <a:pt x="f296" y="f297"/>
                  </a:lnTo>
                  <a:lnTo>
                    <a:pt x="f179" y="f241"/>
                  </a:lnTo>
                  <a:lnTo>
                    <a:pt x="f298" y="f299"/>
                  </a:lnTo>
                  <a:lnTo>
                    <a:pt x="f175" y="f271"/>
                  </a:lnTo>
                  <a:lnTo>
                    <a:pt x="f155" y="f236"/>
                  </a:lnTo>
                  <a:lnTo>
                    <a:pt x="f151" y="f300"/>
                  </a:lnTo>
                  <a:lnTo>
                    <a:pt x="f301" y="f302"/>
                  </a:lnTo>
                  <a:lnTo>
                    <a:pt x="f148" y="f235"/>
                  </a:lnTo>
                  <a:lnTo>
                    <a:pt x="f151" y="f243"/>
                  </a:lnTo>
                  <a:lnTo>
                    <a:pt x="f303" y="f299"/>
                  </a:lnTo>
                  <a:lnTo>
                    <a:pt x="f304" y="f282"/>
                  </a:lnTo>
                  <a:lnTo>
                    <a:pt x="f305" y="f1"/>
                  </a:lnTo>
                  <a:lnTo>
                    <a:pt x="f306" y="f307"/>
                  </a:lnTo>
                  <a:lnTo>
                    <a:pt x="f197" y="f218"/>
                  </a:lnTo>
                  <a:lnTo>
                    <a:pt x="f37" y="f131"/>
                  </a:lnTo>
                  <a:lnTo>
                    <a:pt x="f308" y="f309"/>
                  </a:lnTo>
                  <a:lnTo>
                    <a:pt x="f310" y="f311"/>
                  </a:lnTo>
                  <a:lnTo>
                    <a:pt x="f312" y="f313"/>
                  </a:lnTo>
                  <a:lnTo>
                    <a:pt x="f314" y="f69"/>
                  </a:lnTo>
                  <a:lnTo>
                    <a:pt x="f315" y="f128"/>
                  </a:lnTo>
                  <a:lnTo>
                    <a:pt x="f316" y="f209"/>
                  </a:lnTo>
                  <a:lnTo>
                    <a:pt x="f174" y="f317"/>
                  </a:lnTo>
                  <a:lnTo>
                    <a:pt x="f318" y="f307"/>
                  </a:lnTo>
                  <a:lnTo>
                    <a:pt x="f173" y="f293"/>
                  </a:lnTo>
                  <a:lnTo>
                    <a:pt x="f319" y="f129"/>
                  </a:lnTo>
                  <a:lnTo>
                    <a:pt x="f29" y="f265"/>
                  </a:lnTo>
                  <a:lnTo>
                    <a:pt x="f320" y="f299"/>
                  </a:lnTo>
                  <a:lnTo>
                    <a:pt x="f321" y="f271"/>
                  </a:lnTo>
                  <a:lnTo>
                    <a:pt x="f322" y="f236"/>
                  </a:lnTo>
                  <a:lnTo>
                    <a:pt x="f23" y="f245"/>
                  </a:lnTo>
                  <a:lnTo>
                    <a:pt x="f323" y="f232"/>
                  </a:lnTo>
                  <a:lnTo>
                    <a:pt x="f324" y="f132"/>
                  </a:lnTo>
                  <a:lnTo>
                    <a:pt x="f165" y="f225"/>
                  </a:lnTo>
                  <a:lnTo>
                    <a:pt x="f325" y="f297"/>
                  </a:lnTo>
                  <a:lnTo>
                    <a:pt x="f326" y="f120"/>
                  </a:lnTo>
                  <a:lnTo>
                    <a:pt x="f144" y="f127"/>
                  </a:lnTo>
                  <a:lnTo>
                    <a:pt x="f106" y="f7"/>
                  </a:lnTo>
                  <a:lnTo>
                    <a:pt x="f327" y="f67"/>
                  </a:lnTo>
                  <a:lnTo>
                    <a:pt x="f328" y="f329"/>
                  </a:lnTo>
                  <a:lnTo>
                    <a:pt x="f330" y="f200"/>
                  </a:lnTo>
                  <a:lnTo>
                    <a:pt x="f144" y="f203"/>
                  </a:lnTo>
                  <a:lnTo>
                    <a:pt x="f25" y="f206"/>
                  </a:lnTo>
                  <a:lnTo>
                    <a:pt x="f331" y="f218"/>
                  </a:lnTo>
                  <a:lnTo>
                    <a:pt x="f332" y="f125"/>
                  </a:lnTo>
                  <a:lnTo>
                    <a:pt x="f333" y="f120"/>
                  </a:lnTo>
                  <a:lnTo>
                    <a:pt x="f135" y="f129"/>
                  </a:lnTo>
                  <a:lnTo>
                    <a:pt x="f334" y="f297"/>
                  </a:lnTo>
                  <a:lnTo>
                    <a:pt x="f227" y="f241"/>
                  </a:lnTo>
                  <a:lnTo>
                    <a:pt x="f259" y="f299"/>
                  </a:lnTo>
                  <a:lnTo>
                    <a:pt x="f263" y="f335"/>
                  </a:lnTo>
                  <a:lnTo>
                    <a:pt x="f336" y="f243"/>
                  </a:lnTo>
                  <a:lnTo>
                    <a:pt x="f218" y="f337"/>
                  </a:lnTo>
                  <a:lnTo>
                    <a:pt x="f67" y="f228"/>
                  </a:lnTo>
                  <a:lnTo>
                    <a:pt x="f66" y="f245"/>
                  </a:lnTo>
                  <a:lnTo>
                    <a:pt x="f181" y="f230"/>
                  </a:lnTo>
                  <a:lnTo>
                    <a:pt x="f159" y="f232"/>
                  </a:lnTo>
                  <a:lnTo>
                    <a:pt x="f145" y="f338"/>
                  </a:lnTo>
                  <a:lnTo>
                    <a:pt x="f339" y="f232"/>
                  </a:lnTo>
                  <a:lnTo>
                    <a:pt x="f340" y="f300"/>
                  </a:lnTo>
                  <a:lnTo>
                    <a:pt x="f93" y="f235"/>
                  </a:lnTo>
                  <a:lnTo>
                    <a:pt x="f341" y="f236"/>
                  </a:lnTo>
                  <a:lnTo>
                    <a:pt x="f342" y="f243"/>
                  </a:lnTo>
                  <a:lnTo>
                    <a:pt x="f2" y="f343"/>
                  </a:lnTo>
                  <a:lnTo>
                    <a:pt x="f34" y="f130"/>
                  </a:lnTo>
                  <a:lnTo>
                    <a:pt x="f344" y="f345"/>
                  </a:lnTo>
                  <a:lnTo>
                    <a:pt x="f340" y="f346"/>
                  </a:lnTo>
                  <a:lnTo>
                    <a:pt x="f347" y="f1"/>
                  </a:lnTo>
                  <a:lnTo>
                    <a:pt x="f348" y="f349"/>
                  </a:lnTo>
                  <a:lnTo>
                    <a:pt x="f116" y="f350"/>
                  </a:lnTo>
                  <a:lnTo>
                    <a:pt x="f351" y="f123"/>
                  </a:lnTo>
                  <a:lnTo>
                    <a:pt x="f5" y="f6"/>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 name="Freeform 4"/>
            <p:cNvSpPr/>
            <p:nvPr/>
          </p:nvSpPr>
          <p:spPr>
            <a:xfrm>
              <a:off x="1540080" y="3840479"/>
              <a:ext cx="171000" cy="31680"/>
            </a:xfrm>
            <a:custGeom>
              <a:avLst/>
              <a:gdLst>
                <a:gd name="f0" fmla="val 0"/>
                <a:gd name="f1" fmla="val 217"/>
                <a:gd name="f2" fmla="val 42"/>
                <a:gd name="f3" fmla="val 106"/>
                <a:gd name="f4" fmla="val 2"/>
                <a:gd name="f5" fmla="val 121"/>
                <a:gd name="f6" fmla="val 135"/>
                <a:gd name="f7" fmla="val 149"/>
                <a:gd name="f8" fmla="val 164"/>
                <a:gd name="f9" fmla="val 3"/>
                <a:gd name="f10" fmla="val 177"/>
                <a:gd name="f11" fmla="val 6"/>
                <a:gd name="f12" fmla="val 191"/>
                <a:gd name="f13" fmla="val 10"/>
                <a:gd name="f14" fmla="val 204"/>
                <a:gd name="f15" fmla="val 13"/>
                <a:gd name="f16" fmla="val 18"/>
                <a:gd name="f17" fmla="val 203"/>
                <a:gd name="f18" fmla="val 178"/>
                <a:gd name="f19" fmla="val 19"/>
                <a:gd name="f20" fmla="val 151"/>
                <a:gd name="f21" fmla="val 20"/>
                <a:gd name="f22" fmla="val 139"/>
                <a:gd name="f23" fmla="val 22"/>
                <a:gd name="f24" fmla="val 126"/>
                <a:gd name="f25" fmla="val 24"/>
                <a:gd name="f26" fmla="val 113"/>
                <a:gd name="f27" fmla="val 25"/>
                <a:gd name="f28" fmla="val 100"/>
                <a:gd name="f29" fmla="val 27"/>
                <a:gd name="f30" fmla="val 87"/>
                <a:gd name="f31" fmla="val 29"/>
                <a:gd name="f32" fmla="val 74"/>
                <a:gd name="f33" fmla="val 30"/>
                <a:gd name="f34" fmla="val 63"/>
                <a:gd name="f35" fmla="val 33"/>
                <a:gd name="f36" fmla="val 50"/>
                <a:gd name="f37" fmla="val 35"/>
                <a:gd name="f38" fmla="val 37"/>
                <a:gd name="f39" fmla="val 40"/>
                <a:gd name="f40" fmla="val 12"/>
                <a:gd name="f41" fmla="val 14"/>
                <a:gd name="f42" fmla="val 36"/>
                <a:gd name="f43" fmla="val 32"/>
                <a:gd name="f44" fmla="val 52"/>
                <a:gd name="f45" fmla="val 64"/>
                <a:gd name="f46" fmla="val 78"/>
                <a:gd name="f47" fmla="val 91"/>
              </a:gdLst>
              <a:ahLst/>
              <a:cxnLst>
                <a:cxn ang="3cd4">
                  <a:pos x="hc" y="t"/>
                </a:cxn>
                <a:cxn ang="0">
                  <a:pos x="r" y="vc"/>
                </a:cxn>
                <a:cxn ang="cd4">
                  <a:pos x="hc" y="b"/>
                </a:cxn>
                <a:cxn ang="cd2">
                  <a:pos x="l" y="vc"/>
                </a:cxn>
              </a:cxnLst>
              <a:rect l="l" t="t" r="r" b="b"/>
              <a:pathLst>
                <a:path w="217" h="42">
                  <a:moveTo>
                    <a:pt x="f3" y="f4"/>
                  </a:moveTo>
                  <a:lnTo>
                    <a:pt x="f5" y="f0"/>
                  </a:lnTo>
                  <a:lnTo>
                    <a:pt x="f6" y="f0"/>
                  </a:lnTo>
                  <a:lnTo>
                    <a:pt x="f7" y="f4"/>
                  </a:lnTo>
                  <a:lnTo>
                    <a:pt x="f8" y="f9"/>
                  </a:lnTo>
                  <a:lnTo>
                    <a:pt x="f10" y="f11"/>
                  </a:lnTo>
                  <a:lnTo>
                    <a:pt x="f12" y="f13"/>
                  </a:lnTo>
                  <a:lnTo>
                    <a:pt x="f14" y="f15"/>
                  </a:lnTo>
                  <a:lnTo>
                    <a:pt x="f1" y="f16"/>
                  </a:lnTo>
                  <a:lnTo>
                    <a:pt x="f17" y="f16"/>
                  </a:lnTo>
                  <a:lnTo>
                    <a:pt x="f12" y="f16"/>
                  </a:lnTo>
                  <a:lnTo>
                    <a:pt x="f18" y="f19"/>
                  </a:lnTo>
                  <a:lnTo>
                    <a:pt x="f8" y="f19"/>
                  </a:lnTo>
                  <a:lnTo>
                    <a:pt x="f20" y="f21"/>
                  </a:lnTo>
                  <a:lnTo>
                    <a:pt x="f22" y="f23"/>
                  </a:lnTo>
                  <a:lnTo>
                    <a:pt x="f24" y="f25"/>
                  </a:lnTo>
                  <a:lnTo>
                    <a:pt x="f26" y="f27"/>
                  </a:lnTo>
                  <a:lnTo>
                    <a:pt x="f28" y="f29"/>
                  </a:lnTo>
                  <a:lnTo>
                    <a:pt x="f30" y="f31"/>
                  </a:lnTo>
                  <a:lnTo>
                    <a:pt x="f32" y="f33"/>
                  </a:lnTo>
                  <a:lnTo>
                    <a:pt x="f34" y="f35"/>
                  </a:lnTo>
                  <a:lnTo>
                    <a:pt x="f36" y="f37"/>
                  </a:lnTo>
                  <a:lnTo>
                    <a:pt x="f38" y="f38"/>
                  </a:lnTo>
                  <a:lnTo>
                    <a:pt x="f27" y="f39"/>
                  </a:lnTo>
                  <a:lnTo>
                    <a:pt x="f40" y="f2"/>
                  </a:lnTo>
                  <a:lnTo>
                    <a:pt x="f0" y="f39"/>
                  </a:lnTo>
                  <a:lnTo>
                    <a:pt x="f41" y="f42"/>
                  </a:lnTo>
                  <a:lnTo>
                    <a:pt x="f29" y="f43"/>
                  </a:lnTo>
                  <a:lnTo>
                    <a:pt x="f39" y="f27"/>
                  </a:lnTo>
                  <a:lnTo>
                    <a:pt x="f44" y="f16"/>
                  </a:lnTo>
                  <a:lnTo>
                    <a:pt x="f45" y="f40"/>
                  </a:lnTo>
                  <a:lnTo>
                    <a:pt x="f46" y="f11"/>
                  </a:lnTo>
                  <a:lnTo>
                    <a:pt x="f47"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 name="Freeform 5"/>
            <p:cNvSpPr/>
            <p:nvPr/>
          </p:nvSpPr>
          <p:spPr>
            <a:xfrm>
              <a:off x="1736999" y="4129200"/>
              <a:ext cx="48960" cy="154080"/>
            </a:xfrm>
            <a:custGeom>
              <a:avLst/>
              <a:gdLst>
                <a:gd name="f0" fmla="val 0"/>
                <a:gd name="f1" fmla="val 61"/>
                <a:gd name="f2" fmla="val 195"/>
                <a:gd name="f3" fmla="val 32"/>
                <a:gd name="f4" fmla="val 31"/>
                <a:gd name="f5" fmla="val 20"/>
                <a:gd name="f6" fmla="val 27"/>
                <a:gd name="f7" fmla="val 38"/>
                <a:gd name="f8" fmla="val 24"/>
                <a:gd name="f9" fmla="val 58"/>
                <a:gd name="f10" fmla="val 28"/>
                <a:gd name="f11" fmla="val 78"/>
                <a:gd name="f12" fmla="val 93"/>
                <a:gd name="f13" fmla="val 106"/>
                <a:gd name="f14" fmla="val 45"/>
                <a:gd name="f15" fmla="val 120"/>
                <a:gd name="f16" fmla="val 52"/>
                <a:gd name="f17" fmla="val 134"/>
                <a:gd name="f18" fmla="val 149"/>
                <a:gd name="f19" fmla="val 163"/>
                <a:gd name="f20" fmla="val 179"/>
                <a:gd name="f21" fmla="val 57"/>
                <a:gd name="f22" fmla="val 177"/>
                <a:gd name="f23" fmla="val 51"/>
                <a:gd name="f24" fmla="val 162"/>
                <a:gd name="f25" fmla="val 43"/>
                <a:gd name="f26" fmla="val 147"/>
                <a:gd name="f27" fmla="val 33"/>
                <a:gd name="f28" fmla="val 133"/>
                <a:gd name="f29" fmla="val 23"/>
                <a:gd name="f30" fmla="val 119"/>
                <a:gd name="f31" fmla="val 14"/>
                <a:gd name="f32" fmla="val 105"/>
                <a:gd name="f33" fmla="val 6"/>
                <a:gd name="f34" fmla="val 90"/>
                <a:gd name="f35" fmla="val 1"/>
                <a:gd name="f36" fmla="val 74"/>
                <a:gd name="f37" fmla="val 63"/>
                <a:gd name="f38" fmla="val 2"/>
                <a:gd name="f39" fmla="val 42"/>
                <a:gd name="f40" fmla="val 10"/>
                <a:gd name="f41" fmla="val 16"/>
                <a:gd name="f42" fmla="val 7"/>
              </a:gdLst>
              <a:ahLst/>
              <a:cxnLst>
                <a:cxn ang="3cd4">
                  <a:pos x="hc" y="t"/>
                </a:cxn>
                <a:cxn ang="0">
                  <a:pos x="r" y="vc"/>
                </a:cxn>
                <a:cxn ang="cd4">
                  <a:pos x="hc" y="b"/>
                </a:cxn>
                <a:cxn ang="cd2">
                  <a:pos x="l" y="vc"/>
                </a:cxn>
              </a:cxnLst>
              <a:rect l="l" t="t" r="r" b="b"/>
              <a:pathLst>
                <a:path w="61" h="195">
                  <a:moveTo>
                    <a:pt x="f3" y="f0"/>
                  </a:moveTo>
                  <a:lnTo>
                    <a:pt x="f4" y="f5"/>
                  </a:lnTo>
                  <a:lnTo>
                    <a:pt x="f6" y="f7"/>
                  </a:lnTo>
                  <a:lnTo>
                    <a:pt x="f8" y="f9"/>
                  </a:lnTo>
                  <a:lnTo>
                    <a:pt x="f10" y="f11"/>
                  </a:lnTo>
                  <a:lnTo>
                    <a:pt x="f3" y="f12"/>
                  </a:lnTo>
                  <a:lnTo>
                    <a:pt x="f7" y="f13"/>
                  </a:lnTo>
                  <a:lnTo>
                    <a:pt x="f14" y="f15"/>
                  </a:lnTo>
                  <a:lnTo>
                    <a:pt x="f16" y="f17"/>
                  </a:lnTo>
                  <a:lnTo>
                    <a:pt x="f9" y="f18"/>
                  </a:lnTo>
                  <a:lnTo>
                    <a:pt x="f1" y="f19"/>
                  </a:lnTo>
                  <a:lnTo>
                    <a:pt x="f1" y="f20"/>
                  </a:lnTo>
                  <a:lnTo>
                    <a:pt x="f9" y="f2"/>
                  </a:lnTo>
                  <a:lnTo>
                    <a:pt x="f21" y="f22"/>
                  </a:lnTo>
                  <a:lnTo>
                    <a:pt x="f23" y="f24"/>
                  </a:lnTo>
                  <a:lnTo>
                    <a:pt x="f25" y="f26"/>
                  </a:lnTo>
                  <a:lnTo>
                    <a:pt x="f27" y="f28"/>
                  </a:lnTo>
                  <a:lnTo>
                    <a:pt x="f29" y="f30"/>
                  </a:lnTo>
                  <a:lnTo>
                    <a:pt x="f31" y="f32"/>
                  </a:lnTo>
                  <a:lnTo>
                    <a:pt x="f33" y="f34"/>
                  </a:lnTo>
                  <a:lnTo>
                    <a:pt x="f35" y="f36"/>
                  </a:lnTo>
                  <a:lnTo>
                    <a:pt x="f0" y="f37"/>
                  </a:lnTo>
                  <a:lnTo>
                    <a:pt x="f0" y="f16"/>
                  </a:lnTo>
                  <a:lnTo>
                    <a:pt x="f38" y="f39"/>
                  </a:lnTo>
                  <a:lnTo>
                    <a:pt x="f33" y="f3"/>
                  </a:lnTo>
                  <a:lnTo>
                    <a:pt x="f40" y="f29"/>
                  </a:lnTo>
                  <a:lnTo>
                    <a:pt x="f41" y="f31"/>
                  </a:lnTo>
                  <a:lnTo>
                    <a:pt x="f29" y="f42"/>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 name="Freeform 6"/>
            <p:cNvSpPr/>
            <p:nvPr/>
          </p:nvSpPr>
          <p:spPr>
            <a:xfrm>
              <a:off x="1811520" y="4221360"/>
              <a:ext cx="87120" cy="36360"/>
            </a:xfrm>
            <a:custGeom>
              <a:avLst/>
              <a:gdLst>
                <a:gd name="f0" fmla="val 0"/>
                <a:gd name="f1" fmla="val 111"/>
                <a:gd name="f2" fmla="val 46"/>
                <a:gd name="f3" fmla="val 16"/>
                <a:gd name="f4" fmla="val 10"/>
                <a:gd name="f5" fmla="val 19"/>
                <a:gd name="f6" fmla="val 20"/>
                <a:gd name="f7" fmla="val 22"/>
                <a:gd name="f8" fmla="val 30"/>
                <a:gd name="f9" fmla="val 23"/>
                <a:gd name="f10" fmla="val 41"/>
                <a:gd name="f11" fmla="val 24"/>
                <a:gd name="f12" fmla="val 51"/>
                <a:gd name="f13" fmla="val 63"/>
                <a:gd name="f14" fmla="val 72"/>
                <a:gd name="f15" fmla="val 82"/>
                <a:gd name="f16" fmla="val 17"/>
                <a:gd name="f17" fmla="val 89"/>
                <a:gd name="f18" fmla="val 11"/>
                <a:gd name="f19" fmla="val 95"/>
                <a:gd name="f20" fmla="val 5"/>
                <a:gd name="f21" fmla="val 103"/>
                <a:gd name="f22" fmla="val 1"/>
                <a:gd name="f23" fmla="val 8"/>
                <a:gd name="f24" fmla="val 94"/>
                <a:gd name="f25" fmla="val 86"/>
                <a:gd name="f26" fmla="val 25"/>
                <a:gd name="f27" fmla="val 76"/>
                <a:gd name="f28" fmla="val 33"/>
                <a:gd name="f29" fmla="val 66"/>
                <a:gd name="f30" fmla="val 39"/>
                <a:gd name="f31" fmla="val 56"/>
                <a:gd name="f32" fmla="val 44"/>
                <a:gd name="f33" fmla="val 45"/>
                <a:gd name="f34" fmla="val 40"/>
                <a:gd name="f35" fmla="val 14"/>
                <a:gd name="f36" fmla="val 6"/>
              </a:gdLst>
              <a:ahLst/>
              <a:cxnLst>
                <a:cxn ang="3cd4">
                  <a:pos x="hc" y="t"/>
                </a:cxn>
                <a:cxn ang="0">
                  <a:pos x="r" y="vc"/>
                </a:cxn>
                <a:cxn ang="cd4">
                  <a:pos x="hc" y="b"/>
                </a:cxn>
                <a:cxn ang="cd2">
                  <a:pos x="l" y="vc"/>
                </a:cxn>
              </a:cxnLst>
              <a:rect l="l" t="t" r="r" b="b"/>
              <a:pathLst>
                <a:path w="111" h="46">
                  <a:moveTo>
                    <a:pt x="f0" y="f3"/>
                  </a:moveTo>
                  <a:lnTo>
                    <a:pt x="f4" y="f5"/>
                  </a:lnTo>
                  <a:lnTo>
                    <a:pt x="f6" y="f7"/>
                  </a:lnTo>
                  <a:lnTo>
                    <a:pt x="f8" y="f9"/>
                  </a:lnTo>
                  <a:lnTo>
                    <a:pt x="f10" y="f11"/>
                  </a:lnTo>
                  <a:lnTo>
                    <a:pt x="f12" y="f11"/>
                  </a:lnTo>
                  <a:lnTo>
                    <a:pt x="f13" y="f9"/>
                  </a:lnTo>
                  <a:lnTo>
                    <a:pt x="f14" y="f6"/>
                  </a:lnTo>
                  <a:lnTo>
                    <a:pt x="f15" y="f16"/>
                  </a:lnTo>
                  <a:lnTo>
                    <a:pt x="f17" y="f18"/>
                  </a:lnTo>
                  <a:lnTo>
                    <a:pt x="f19" y="f20"/>
                  </a:lnTo>
                  <a:lnTo>
                    <a:pt x="f21" y="f22"/>
                  </a:lnTo>
                  <a:lnTo>
                    <a:pt x="f1" y="f0"/>
                  </a:lnTo>
                  <a:lnTo>
                    <a:pt x="f21" y="f23"/>
                  </a:lnTo>
                  <a:lnTo>
                    <a:pt x="f24" y="f16"/>
                  </a:lnTo>
                  <a:lnTo>
                    <a:pt x="f25" y="f26"/>
                  </a:lnTo>
                  <a:lnTo>
                    <a:pt x="f27" y="f28"/>
                  </a:lnTo>
                  <a:lnTo>
                    <a:pt x="f29" y="f30"/>
                  </a:lnTo>
                  <a:lnTo>
                    <a:pt x="f31" y="f32"/>
                  </a:lnTo>
                  <a:lnTo>
                    <a:pt x="f33" y="f2"/>
                  </a:lnTo>
                  <a:lnTo>
                    <a:pt x="f28" y="f33"/>
                  </a:lnTo>
                  <a:lnTo>
                    <a:pt x="f9" y="f34"/>
                  </a:lnTo>
                  <a:lnTo>
                    <a:pt x="f35" y="f28"/>
                  </a:lnTo>
                  <a:lnTo>
                    <a:pt x="f36" y="f26"/>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 name="Freeform 7"/>
            <p:cNvSpPr/>
            <p:nvPr/>
          </p:nvSpPr>
          <p:spPr>
            <a:xfrm>
              <a:off x="1830600" y="4300560"/>
              <a:ext cx="25200" cy="28800"/>
            </a:xfrm>
            <a:custGeom>
              <a:avLst/>
              <a:gdLst>
                <a:gd name="f0" fmla="val 0"/>
                <a:gd name="f1" fmla="val 32"/>
                <a:gd name="f2" fmla="val 37"/>
                <a:gd name="f3" fmla="val 8"/>
                <a:gd name="f4" fmla="val 15"/>
                <a:gd name="f5" fmla="val 20"/>
                <a:gd name="f6" fmla="val 2"/>
                <a:gd name="f7" fmla="val 25"/>
                <a:gd name="f8" fmla="val 7"/>
                <a:gd name="f9" fmla="val 30"/>
                <a:gd name="f10" fmla="val 11"/>
                <a:gd name="f11" fmla="val 31"/>
                <a:gd name="f12" fmla="val 16"/>
                <a:gd name="f13" fmla="val 23"/>
                <a:gd name="f14" fmla="val 29"/>
                <a:gd name="f15" fmla="val 34"/>
                <a:gd name="f16" fmla="val 28"/>
                <a:gd name="f17" fmla="val 22"/>
                <a:gd name="f18" fmla="val 19"/>
                <a:gd name="f19" fmla="val 36"/>
                <a:gd name="f20" fmla="val 10"/>
                <a:gd name="f21" fmla="val 4"/>
                <a:gd name="f22" fmla="val 1"/>
                <a:gd name="f23" fmla="val 13"/>
              </a:gdLst>
              <a:ahLst/>
              <a:cxnLst>
                <a:cxn ang="3cd4">
                  <a:pos x="hc" y="t"/>
                </a:cxn>
                <a:cxn ang="0">
                  <a:pos x="r" y="vc"/>
                </a:cxn>
                <a:cxn ang="cd4">
                  <a:pos x="hc" y="b"/>
                </a:cxn>
                <a:cxn ang="cd2">
                  <a:pos x="l" y="vc"/>
                </a:cxn>
              </a:cxnLst>
              <a:rect l="l" t="t" r="r" b="b"/>
              <a:pathLst>
                <a:path w="32" h="37">
                  <a:moveTo>
                    <a:pt x="f3" y="f0"/>
                  </a:moveTo>
                  <a:lnTo>
                    <a:pt x="f4" y="f0"/>
                  </a:lnTo>
                  <a:lnTo>
                    <a:pt x="f5" y="f6"/>
                  </a:lnTo>
                  <a:lnTo>
                    <a:pt x="f7" y="f8"/>
                  </a:lnTo>
                  <a:lnTo>
                    <a:pt x="f9" y="f10"/>
                  </a:lnTo>
                  <a:lnTo>
                    <a:pt x="f11" y="f12"/>
                  </a:lnTo>
                  <a:lnTo>
                    <a:pt x="f1" y="f13"/>
                  </a:lnTo>
                  <a:lnTo>
                    <a:pt x="f1" y="f14"/>
                  </a:lnTo>
                  <a:lnTo>
                    <a:pt x="f11" y="f15"/>
                  </a:lnTo>
                  <a:lnTo>
                    <a:pt x="f16" y="f2"/>
                  </a:lnTo>
                  <a:lnTo>
                    <a:pt x="f7" y="f2"/>
                  </a:lnTo>
                  <a:lnTo>
                    <a:pt x="f17" y="f2"/>
                  </a:lnTo>
                  <a:lnTo>
                    <a:pt x="f18" y="f19"/>
                  </a:lnTo>
                  <a:lnTo>
                    <a:pt x="f20" y="f9"/>
                  </a:lnTo>
                  <a:lnTo>
                    <a:pt x="f21" y="f17"/>
                  </a:lnTo>
                  <a:lnTo>
                    <a:pt x="f22" y="f23"/>
                  </a:lnTo>
                  <a:lnTo>
                    <a:pt x="f0" y="f6"/>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 name="Freeform 8"/>
            <p:cNvSpPr/>
            <p:nvPr/>
          </p:nvSpPr>
          <p:spPr>
            <a:xfrm>
              <a:off x="1829160" y="4159440"/>
              <a:ext cx="20160" cy="19080"/>
            </a:xfrm>
            <a:custGeom>
              <a:avLst/>
              <a:gdLst>
                <a:gd name="f0" fmla="val 0"/>
                <a:gd name="f1" fmla="val 27"/>
                <a:gd name="f2" fmla="val 24"/>
                <a:gd name="f3" fmla="val 22"/>
                <a:gd name="f4" fmla="val 26"/>
                <a:gd name="f5" fmla="val 3"/>
                <a:gd name="f6" fmla="val 8"/>
                <a:gd name="f7" fmla="val 12"/>
                <a:gd name="f8" fmla="val 17"/>
                <a:gd name="f9" fmla="val 25"/>
                <a:gd name="f10" fmla="val 19"/>
                <a:gd name="f11" fmla="val 21"/>
                <a:gd name="f12" fmla="val 20"/>
                <a:gd name="f13" fmla="val 23"/>
                <a:gd name="f14" fmla="val 18"/>
                <a:gd name="f15" fmla="val 7"/>
                <a:gd name="f16" fmla="val 16"/>
                <a:gd name="f17" fmla="val 4"/>
                <a:gd name="f18" fmla="val 10"/>
                <a:gd name="f19" fmla="val 5"/>
                <a:gd name="f20" fmla="val 2"/>
                <a:gd name="f21" fmla="val 11"/>
              </a:gdLst>
              <a:ahLst/>
              <a:cxnLst>
                <a:cxn ang="3cd4">
                  <a:pos x="hc" y="t"/>
                </a:cxn>
                <a:cxn ang="0">
                  <a:pos x="r" y="vc"/>
                </a:cxn>
                <a:cxn ang="cd4">
                  <a:pos x="hc" y="b"/>
                </a:cxn>
                <a:cxn ang="cd2">
                  <a:pos x="l" y="vc"/>
                </a:cxn>
              </a:cxnLst>
              <a:rect l="l" t="t" r="r" b="b"/>
              <a:pathLst>
                <a:path w="27" h="24">
                  <a:moveTo>
                    <a:pt x="f3" y="f0"/>
                  </a:moveTo>
                  <a:lnTo>
                    <a:pt x="f4" y="f5"/>
                  </a:lnTo>
                  <a:lnTo>
                    <a:pt x="f1" y="f6"/>
                  </a:lnTo>
                  <a:lnTo>
                    <a:pt x="f1" y="f7"/>
                  </a:lnTo>
                  <a:lnTo>
                    <a:pt x="f4" y="f8"/>
                  </a:lnTo>
                  <a:lnTo>
                    <a:pt x="f9" y="f10"/>
                  </a:lnTo>
                  <a:lnTo>
                    <a:pt x="f3" y="f11"/>
                  </a:lnTo>
                  <a:lnTo>
                    <a:pt x="f12" y="f13"/>
                  </a:lnTo>
                  <a:lnTo>
                    <a:pt x="f14" y="f2"/>
                  </a:lnTo>
                  <a:lnTo>
                    <a:pt x="f7" y="f11"/>
                  </a:lnTo>
                  <a:lnTo>
                    <a:pt x="f15" y="f16"/>
                  </a:lnTo>
                  <a:lnTo>
                    <a:pt x="f17" y="f18"/>
                  </a:lnTo>
                  <a:lnTo>
                    <a:pt x="f0" y="f17"/>
                  </a:lnTo>
                  <a:lnTo>
                    <a:pt x="f19" y="f20"/>
                  </a:lnTo>
                  <a:lnTo>
                    <a:pt x="f21" y="f0"/>
                  </a:lnTo>
                  <a:lnTo>
                    <a:pt x="f8" y="f0"/>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0" name="Freeform 9"/>
            <p:cNvSpPr/>
            <p:nvPr/>
          </p:nvSpPr>
          <p:spPr>
            <a:xfrm>
              <a:off x="1876680" y="4023000"/>
              <a:ext cx="80640" cy="125280"/>
            </a:xfrm>
            <a:custGeom>
              <a:avLst/>
              <a:gdLst>
                <a:gd name="f0" fmla="val 0"/>
                <a:gd name="f1" fmla="val 103"/>
                <a:gd name="f2" fmla="val 158"/>
                <a:gd name="f3" fmla="val 79"/>
                <a:gd name="f4" fmla="val 65"/>
                <a:gd name="f5" fmla="val 81"/>
                <a:gd name="f6" fmla="val 49"/>
                <a:gd name="f7" fmla="val 82"/>
                <a:gd name="f8" fmla="val 32"/>
                <a:gd name="f9" fmla="val 16"/>
                <a:gd name="f10" fmla="val 76"/>
                <a:gd name="f11" fmla="val 90"/>
                <a:gd name="f12" fmla="val 15"/>
                <a:gd name="f13" fmla="val 98"/>
                <a:gd name="f14" fmla="val 33"/>
                <a:gd name="f15" fmla="val 54"/>
                <a:gd name="f16" fmla="val 102"/>
                <a:gd name="f17" fmla="val 96"/>
                <a:gd name="f18" fmla="val 92"/>
                <a:gd name="f19" fmla="val 87"/>
                <a:gd name="f20" fmla="val 107"/>
                <a:gd name="f21" fmla="val 120"/>
                <a:gd name="f22" fmla="val 62"/>
                <a:gd name="f23" fmla="val 131"/>
                <a:gd name="f24" fmla="val 48"/>
                <a:gd name="f25" fmla="val 140"/>
                <a:gd name="f26" fmla="val 148"/>
                <a:gd name="f27" fmla="val 154"/>
                <a:gd name="f28" fmla="val 13"/>
                <a:gd name="f29" fmla="val 150"/>
                <a:gd name="f30" fmla="val 26"/>
                <a:gd name="f31" fmla="val 38"/>
                <a:gd name="f32" fmla="val 50"/>
                <a:gd name="f33" fmla="val 59"/>
                <a:gd name="f34" fmla="val 108"/>
                <a:gd name="f35" fmla="val 68"/>
                <a:gd name="f36" fmla="val 94"/>
                <a:gd name="f37" fmla="val 75"/>
                <a:gd name="f38" fmla="val 80"/>
              </a:gdLst>
              <a:ahLst/>
              <a:cxnLst>
                <a:cxn ang="3cd4">
                  <a:pos x="hc" y="t"/>
                </a:cxn>
                <a:cxn ang="0">
                  <a:pos x="r" y="vc"/>
                </a:cxn>
                <a:cxn ang="cd4">
                  <a:pos x="hc" y="b"/>
                </a:cxn>
                <a:cxn ang="cd2">
                  <a:pos x="l" y="vc"/>
                </a:cxn>
              </a:cxnLst>
              <a:rect l="l" t="t" r="r" b="b"/>
              <a:pathLst>
                <a:path w="103" h="158">
                  <a:moveTo>
                    <a:pt x="f3" y="f4"/>
                  </a:moveTo>
                  <a:lnTo>
                    <a:pt x="f5" y="f6"/>
                  </a:lnTo>
                  <a:lnTo>
                    <a:pt x="f7" y="f8"/>
                  </a:lnTo>
                  <a:lnTo>
                    <a:pt x="f5" y="f9"/>
                  </a:lnTo>
                  <a:lnTo>
                    <a:pt x="f10" y="f0"/>
                  </a:lnTo>
                  <a:lnTo>
                    <a:pt x="f11" y="f12"/>
                  </a:lnTo>
                  <a:lnTo>
                    <a:pt x="f13" y="f14"/>
                  </a:lnTo>
                  <a:lnTo>
                    <a:pt x="f1" y="f15"/>
                  </a:lnTo>
                  <a:lnTo>
                    <a:pt x="f16" y="f10"/>
                  </a:lnTo>
                  <a:lnTo>
                    <a:pt x="f17" y="f18"/>
                  </a:lnTo>
                  <a:lnTo>
                    <a:pt x="f19" y="f20"/>
                  </a:lnTo>
                  <a:lnTo>
                    <a:pt x="f10" y="f21"/>
                  </a:lnTo>
                  <a:lnTo>
                    <a:pt x="f22" y="f23"/>
                  </a:lnTo>
                  <a:lnTo>
                    <a:pt x="f24" y="f25"/>
                  </a:lnTo>
                  <a:lnTo>
                    <a:pt x="f14" y="f26"/>
                  </a:lnTo>
                  <a:lnTo>
                    <a:pt x="f9" y="f27"/>
                  </a:lnTo>
                  <a:lnTo>
                    <a:pt x="f0" y="f2"/>
                  </a:lnTo>
                  <a:lnTo>
                    <a:pt x="f28" y="f29"/>
                  </a:lnTo>
                  <a:lnTo>
                    <a:pt x="f30" y="f25"/>
                  </a:lnTo>
                  <a:lnTo>
                    <a:pt x="f31" y="f23"/>
                  </a:lnTo>
                  <a:lnTo>
                    <a:pt x="f32" y="f21"/>
                  </a:lnTo>
                  <a:lnTo>
                    <a:pt x="f33" y="f34"/>
                  </a:lnTo>
                  <a:lnTo>
                    <a:pt x="f35" y="f36"/>
                  </a:lnTo>
                  <a:lnTo>
                    <a:pt x="f37" y="f38"/>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1" name="Freeform 10"/>
            <p:cNvSpPr/>
            <p:nvPr/>
          </p:nvSpPr>
          <p:spPr>
            <a:xfrm>
              <a:off x="1970280" y="3962520"/>
              <a:ext cx="74160" cy="30240"/>
            </a:xfrm>
            <a:custGeom>
              <a:avLst/>
              <a:gdLst>
                <a:gd name="f0" fmla="val 0"/>
                <a:gd name="f1" fmla="val 93"/>
                <a:gd name="f2" fmla="val 38"/>
                <a:gd name="f3" fmla="val 2"/>
                <a:gd name="f4" fmla="val 8"/>
                <a:gd name="f5" fmla="val 5"/>
                <a:gd name="f6" fmla="val 16"/>
                <a:gd name="f7" fmla="val 24"/>
                <a:gd name="f8" fmla="val 11"/>
                <a:gd name="f9" fmla="val 33"/>
                <a:gd name="f10" fmla="val 14"/>
                <a:gd name="f11" fmla="val 41"/>
                <a:gd name="f12" fmla="val 51"/>
                <a:gd name="f13" fmla="val 17"/>
                <a:gd name="f14" fmla="val 59"/>
                <a:gd name="f15" fmla="val 68"/>
                <a:gd name="f16" fmla="val 13"/>
                <a:gd name="f17" fmla="val 75"/>
                <a:gd name="f18" fmla="val 9"/>
                <a:gd name="f19" fmla="val 81"/>
                <a:gd name="f20" fmla="val 6"/>
                <a:gd name="f21" fmla="val 86"/>
                <a:gd name="f22" fmla="val 91"/>
                <a:gd name="f23" fmla="val 23"/>
                <a:gd name="f24" fmla="val 30"/>
                <a:gd name="f25" fmla="val 69"/>
                <a:gd name="f26" fmla="val 63"/>
                <a:gd name="f27" fmla="val 36"/>
                <a:gd name="f28" fmla="val 56"/>
                <a:gd name="f29" fmla="val 37"/>
                <a:gd name="f30" fmla="val 49"/>
                <a:gd name="f31" fmla="val 43"/>
                <a:gd name="f32" fmla="val 29"/>
                <a:gd name="f33" fmla="val 35"/>
                <a:gd name="f34" fmla="val 28"/>
                <a:gd name="f35" fmla="val 20"/>
                <a:gd name="f36" fmla="val 3"/>
              </a:gdLst>
              <a:ahLst/>
              <a:cxnLst>
                <a:cxn ang="3cd4">
                  <a:pos x="hc" y="t"/>
                </a:cxn>
                <a:cxn ang="0">
                  <a:pos x="r" y="vc"/>
                </a:cxn>
                <a:cxn ang="cd4">
                  <a:pos x="hc" y="b"/>
                </a:cxn>
                <a:cxn ang="cd2">
                  <a:pos x="l" y="vc"/>
                </a:cxn>
              </a:cxnLst>
              <a:rect l="l" t="t" r="r" b="b"/>
              <a:pathLst>
                <a:path w="93" h="38">
                  <a:moveTo>
                    <a:pt x="f0" y="f3"/>
                  </a:moveTo>
                  <a:lnTo>
                    <a:pt x="f4" y="f5"/>
                  </a:lnTo>
                  <a:lnTo>
                    <a:pt x="f6" y="f4"/>
                  </a:lnTo>
                  <a:lnTo>
                    <a:pt x="f7" y="f8"/>
                  </a:lnTo>
                  <a:lnTo>
                    <a:pt x="f9" y="f10"/>
                  </a:lnTo>
                  <a:lnTo>
                    <a:pt x="f11" y="f6"/>
                  </a:lnTo>
                  <a:lnTo>
                    <a:pt x="f12" y="f13"/>
                  </a:lnTo>
                  <a:lnTo>
                    <a:pt x="f14" y="f6"/>
                  </a:lnTo>
                  <a:lnTo>
                    <a:pt x="f15" y="f16"/>
                  </a:lnTo>
                  <a:lnTo>
                    <a:pt x="f17" y="f18"/>
                  </a:lnTo>
                  <a:lnTo>
                    <a:pt x="f19" y="f20"/>
                  </a:lnTo>
                  <a:lnTo>
                    <a:pt x="f21" y="f3"/>
                  </a:lnTo>
                  <a:lnTo>
                    <a:pt x="f1" y="f0"/>
                  </a:lnTo>
                  <a:lnTo>
                    <a:pt x="f22" y="f4"/>
                  </a:lnTo>
                  <a:lnTo>
                    <a:pt x="f21" y="f6"/>
                  </a:lnTo>
                  <a:lnTo>
                    <a:pt x="f19" y="f23"/>
                  </a:lnTo>
                  <a:lnTo>
                    <a:pt x="f17" y="f24"/>
                  </a:lnTo>
                  <a:lnTo>
                    <a:pt x="f25" y="f9"/>
                  </a:lnTo>
                  <a:lnTo>
                    <a:pt x="f26" y="f27"/>
                  </a:lnTo>
                  <a:lnTo>
                    <a:pt x="f28" y="f29"/>
                  </a:lnTo>
                  <a:lnTo>
                    <a:pt x="f30" y="f2"/>
                  </a:lnTo>
                  <a:lnTo>
                    <a:pt x="f31" y="f2"/>
                  </a:lnTo>
                  <a:lnTo>
                    <a:pt x="f27" y="f2"/>
                  </a:lnTo>
                  <a:lnTo>
                    <a:pt x="f32" y="f29"/>
                  </a:lnTo>
                  <a:lnTo>
                    <a:pt x="f23" y="f33"/>
                  </a:lnTo>
                  <a:lnTo>
                    <a:pt x="f10" y="f34"/>
                  </a:lnTo>
                  <a:lnTo>
                    <a:pt x="f4" y="f35"/>
                  </a:lnTo>
                  <a:lnTo>
                    <a:pt x="f36" y="f8"/>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2" name="Freeform 11"/>
            <p:cNvSpPr/>
            <p:nvPr/>
          </p:nvSpPr>
          <p:spPr>
            <a:xfrm>
              <a:off x="2016360" y="3930840"/>
              <a:ext cx="25200" cy="25200"/>
            </a:xfrm>
            <a:custGeom>
              <a:avLst/>
              <a:gdLst>
                <a:gd name="f0" fmla="val 0"/>
                <a:gd name="f1" fmla="val 34"/>
                <a:gd name="f2" fmla="val 31"/>
                <a:gd name="f3" fmla="val 10"/>
                <a:gd name="f4" fmla="val 1"/>
                <a:gd name="f5" fmla="val 14"/>
                <a:gd name="f6" fmla="val 19"/>
                <a:gd name="f7" fmla="val 23"/>
                <a:gd name="f8" fmla="val 28"/>
                <a:gd name="f9" fmla="val 4"/>
                <a:gd name="f10" fmla="val 33"/>
                <a:gd name="f11" fmla="val 15"/>
                <a:gd name="f12" fmla="val 20"/>
                <a:gd name="f13" fmla="val 26"/>
                <a:gd name="f14" fmla="val 22"/>
                <a:gd name="f15" fmla="val 30"/>
                <a:gd name="f16" fmla="val 7"/>
                <a:gd name="f17" fmla="val 5"/>
                <a:gd name="f18" fmla="val 3"/>
                <a:gd name="f19" fmla="val 25"/>
                <a:gd name="f20" fmla="val 13"/>
                <a:gd name="f21" fmla="val 9"/>
                <a:gd name="f22" fmla="val 6"/>
              </a:gdLst>
              <a:ahLst/>
              <a:cxnLst>
                <a:cxn ang="3cd4">
                  <a:pos x="hc" y="t"/>
                </a:cxn>
                <a:cxn ang="0">
                  <a:pos x="r" y="vc"/>
                </a:cxn>
                <a:cxn ang="cd4">
                  <a:pos x="hc" y="b"/>
                </a:cxn>
                <a:cxn ang="cd2">
                  <a:pos x="l" y="vc"/>
                </a:cxn>
              </a:cxnLst>
              <a:rect l="l" t="t" r="r" b="b"/>
              <a:pathLst>
                <a:path w="34" h="31">
                  <a:moveTo>
                    <a:pt x="f3" y="f4"/>
                  </a:moveTo>
                  <a:lnTo>
                    <a:pt x="f5" y="f0"/>
                  </a:lnTo>
                  <a:lnTo>
                    <a:pt x="f6" y="f0"/>
                  </a:lnTo>
                  <a:lnTo>
                    <a:pt x="f7" y="f0"/>
                  </a:lnTo>
                  <a:lnTo>
                    <a:pt x="f8" y="f4"/>
                  </a:lnTo>
                  <a:lnTo>
                    <a:pt x="f2" y="f9"/>
                  </a:lnTo>
                  <a:lnTo>
                    <a:pt x="f10" y="f3"/>
                  </a:lnTo>
                  <a:lnTo>
                    <a:pt x="f1" y="f11"/>
                  </a:lnTo>
                  <a:lnTo>
                    <a:pt x="f10" y="f12"/>
                  </a:lnTo>
                  <a:lnTo>
                    <a:pt x="f8" y="f13"/>
                  </a:lnTo>
                  <a:lnTo>
                    <a:pt x="f14" y="f15"/>
                  </a:lnTo>
                  <a:lnTo>
                    <a:pt x="f11" y="f2"/>
                  </a:lnTo>
                  <a:lnTo>
                    <a:pt x="f16" y="f15"/>
                  </a:lnTo>
                  <a:lnTo>
                    <a:pt x="f17" y="f8"/>
                  </a:lnTo>
                  <a:lnTo>
                    <a:pt x="f18" y="f19"/>
                  </a:lnTo>
                  <a:lnTo>
                    <a:pt x="f4" y="f7"/>
                  </a:lnTo>
                  <a:lnTo>
                    <a:pt x="f0" y="f6"/>
                  </a:lnTo>
                  <a:lnTo>
                    <a:pt x="f0" y="f20"/>
                  </a:lnTo>
                  <a:lnTo>
                    <a:pt x="f18" y="f21"/>
                  </a:lnTo>
                  <a:lnTo>
                    <a:pt x="f22"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3" name="Freeform 12"/>
            <p:cNvSpPr/>
            <p:nvPr/>
          </p:nvSpPr>
          <p:spPr>
            <a:xfrm>
              <a:off x="1997280" y="4206960"/>
              <a:ext cx="834839" cy="176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4" name="Freeform 13"/>
            <p:cNvSpPr/>
            <p:nvPr/>
          </p:nvSpPr>
          <p:spPr>
            <a:xfrm>
              <a:off x="2136960" y="3651479"/>
              <a:ext cx="595080" cy="576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5" name="Freeform 14"/>
            <p:cNvSpPr/>
            <p:nvPr/>
          </p:nvSpPr>
          <p:spPr>
            <a:xfrm>
              <a:off x="2095560" y="4351680"/>
              <a:ext cx="63000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6" name="Freeform 15"/>
            <p:cNvSpPr/>
            <p:nvPr/>
          </p:nvSpPr>
          <p:spPr>
            <a:xfrm>
              <a:off x="1879919" y="3246479"/>
              <a:ext cx="1091880" cy="458999"/>
            </a:xfrm>
            <a:custGeom>
              <a:avLst/>
              <a:gdLst>
                <a:gd name="f0" fmla="val 0"/>
                <a:gd name="f1" fmla="val 1375"/>
                <a:gd name="f2" fmla="val 578"/>
                <a:gd name="f3" fmla="val 576"/>
                <a:gd name="f4" fmla="val 682"/>
              </a:gdLst>
              <a:ahLst/>
              <a:cxnLst>
                <a:cxn ang="3cd4">
                  <a:pos x="hc" y="t"/>
                </a:cxn>
                <a:cxn ang="0">
                  <a:pos x="r" y="vc"/>
                </a:cxn>
                <a:cxn ang="cd4">
                  <a:pos x="hc" y="b"/>
                </a:cxn>
                <a:cxn ang="cd2">
                  <a:pos x="l" y="vc"/>
                </a:cxn>
              </a:cxnLst>
              <a:rect l="l" t="t" r="r" b="b"/>
              <a:pathLst>
                <a:path w="1375" h="578">
                  <a:moveTo>
                    <a:pt x="f1" y="f3"/>
                  </a:moveTo>
                  <a:lnTo>
                    <a:pt x="f4" y="f0"/>
                  </a:lnTo>
                  <a:lnTo>
                    <a:pt x="f0" y="f2"/>
                  </a:lnTo>
                  <a:lnTo>
                    <a:pt x="f1" y="f3"/>
                  </a:lnTo>
                  <a:close/>
                </a:path>
              </a:pathLst>
            </a:custGeom>
            <a:solidFill>
              <a:srgbClr val="FF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7" name="Freeform 16"/>
            <p:cNvSpPr/>
            <p:nvPr/>
          </p:nvSpPr>
          <p:spPr>
            <a:xfrm>
              <a:off x="2227320" y="3767400"/>
              <a:ext cx="393480" cy="320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8" name="Freeform 17"/>
            <p:cNvSpPr/>
            <p:nvPr/>
          </p:nvSpPr>
          <p:spPr>
            <a:xfrm>
              <a:off x="2202119" y="4021200"/>
              <a:ext cx="198000" cy="149400"/>
            </a:xfrm>
            <a:custGeom>
              <a:avLst/>
              <a:gdLst>
                <a:gd name="f0" fmla="val 180"/>
                <a:gd name="f1" fmla="val 0"/>
                <a:gd name="f2" fmla="val 249"/>
                <a:gd name="f3" fmla="val 187"/>
                <a:gd name="f4" fmla="val 125"/>
                <a:gd name="f5" fmla="val 150"/>
                <a:gd name="f6" fmla="val 185"/>
                <a:gd name="f7" fmla="val 173"/>
                <a:gd name="f8" fmla="val 195"/>
                <a:gd name="f9" fmla="val 171"/>
                <a:gd name="f10" fmla="val 213"/>
                <a:gd name="f11" fmla="val 160"/>
                <a:gd name="f12" fmla="val 228"/>
                <a:gd name="f13" fmla="val 146"/>
                <a:gd name="f14" fmla="val 240"/>
                <a:gd name="f15" fmla="val 130"/>
                <a:gd name="f16" fmla="val 247"/>
                <a:gd name="f17" fmla="val 112"/>
                <a:gd name="f18" fmla="val 93"/>
                <a:gd name="f19" fmla="val 74"/>
                <a:gd name="f20" fmla="val 56"/>
                <a:gd name="f21" fmla="val 41"/>
                <a:gd name="f22" fmla="val 27"/>
                <a:gd name="f23" fmla="val 16"/>
                <a:gd name="f24" fmla="val 6"/>
                <a:gd name="f25" fmla="val 2"/>
                <a:gd name="f26" fmla="val 99"/>
                <a:gd name="f27" fmla="val 76"/>
                <a:gd name="f28" fmla="val 54"/>
                <a:gd name="f29" fmla="val 37"/>
                <a:gd name="f30" fmla="val 21"/>
                <a:gd name="f31" fmla="val 10"/>
                <a:gd name="f32" fmla="val 3"/>
              </a:gdLst>
              <a:ahLst/>
              <a:cxnLst>
                <a:cxn ang="3cd4">
                  <a:pos x="hc" y="t"/>
                </a:cxn>
                <a:cxn ang="0">
                  <a:pos x="r" y="vc"/>
                </a:cxn>
                <a:cxn ang="cd4">
                  <a:pos x="hc" y="b"/>
                </a:cxn>
                <a:cxn ang="cd2">
                  <a:pos x="l" y="vc"/>
                </a:cxn>
              </a:cxnLst>
              <a:rect l="l" t="t" r="r" b="b"/>
              <a:pathLst>
                <a:path w="249" h="187">
                  <a:moveTo>
                    <a:pt x="f4" y="f3"/>
                  </a:moveTo>
                  <a:lnTo>
                    <a:pt x="f5" y="f6"/>
                  </a:lnTo>
                  <a:lnTo>
                    <a:pt x="f7" y="f0"/>
                  </a:lnTo>
                  <a:lnTo>
                    <a:pt x="f8" y="f9"/>
                  </a:lnTo>
                  <a:lnTo>
                    <a:pt x="f10" y="f11"/>
                  </a:lnTo>
                  <a:lnTo>
                    <a:pt x="f12" y="f13"/>
                  </a:lnTo>
                  <a:lnTo>
                    <a:pt x="f14" y="f15"/>
                  </a:lnTo>
                  <a:lnTo>
                    <a:pt x="f16" y="f17"/>
                  </a:lnTo>
                  <a:lnTo>
                    <a:pt x="f2" y="f18"/>
                  </a:lnTo>
                  <a:lnTo>
                    <a:pt x="f16" y="f19"/>
                  </a:lnTo>
                  <a:lnTo>
                    <a:pt x="f14" y="f20"/>
                  </a:lnTo>
                  <a:lnTo>
                    <a:pt x="f12" y="f21"/>
                  </a:lnTo>
                  <a:lnTo>
                    <a:pt x="f10" y="f22"/>
                  </a:lnTo>
                  <a:lnTo>
                    <a:pt x="f8" y="f23"/>
                  </a:lnTo>
                  <a:lnTo>
                    <a:pt x="f7" y="f24"/>
                  </a:lnTo>
                  <a:lnTo>
                    <a:pt x="f5" y="f25"/>
                  </a:lnTo>
                  <a:lnTo>
                    <a:pt x="f4" y="f1"/>
                  </a:lnTo>
                  <a:lnTo>
                    <a:pt x="f26" y="f25"/>
                  </a:lnTo>
                  <a:lnTo>
                    <a:pt x="f27" y="f24"/>
                  </a:lnTo>
                  <a:lnTo>
                    <a:pt x="f28" y="f23"/>
                  </a:lnTo>
                  <a:lnTo>
                    <a:pt x="f29" y="f22"/>
                  </a:lnTo>
                  <a:lnTo>
                    <a:pt x="f30" y="f21"/>
                  </a:lnTo>
                  <a:lnTo>
                    <a:pt x="f31" y="f20"/>
                  </a:lnTo>
                  <a:lnTo>
                    <a:pt x="f32" y="f19"/>
                  </a:lnTo>
                  <a:lnTo>
                    <a:pt x="f1" y="f18"/>
                  </a:lnTo>
                  <a:lnTo>
                    <a:pt x="f32" y="f17"/>
                  </a:lnTo>
                  <a:lnTo>
                    <a:pt x="f31" y="f15"/>
                  </a:lnTo>
                  <a:lnTo>
                    <a:pt x="f30" y="f13"/>
                  </a:lnTo>
                  <a:lnTo>
                    <a:pt x="f29" y="f11"/>
                  </a:lnTo>
                  <a:lnTo>
                    <a:pt x="f28" y="f9"/>
                  </a:lnTo>
                  <a:lnTo>
                    <a:pt x="f27" y="f0"/>
                  </a:lnTo>
                  <a:lnTo>
                    <a:pt x="f26" y="f6"/>
                  </a:lnTo>
                  <a:lnTo>
                    <a:pt x="f4" y="f3"/>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9" name="Freeform 18"/>
            <p:cNvSpPr/>
            <p:nvPr/>
          </p:nvSpPr>
          <p:spPr>
            <a:xfrm>
              <a:off x="2264040" y="3961080"/>
              <a:ext cx="213840" cy="179280"/>
            </a:xfrm>
            <a:custGeom>
              <a:avLst/>
              <a:gdLst>
                <a:gd name="f0" fmla="val 0"/>
                <a:gd name="f1" fmla="val 271"/>
                <a:gd name="f2" fmla="val 225"/>
                <a:gd name="f3" fmla="val 136"/>
                <a:gd name="f4" fmla="val 164"/>
                <a:gd name="f5" fmla="val 223"/>
                <a:gd name="f6" fmla="val 189"/>
                <a:gd name="f7" fmla="val 216"/>
                <a:gd name="f8" fmla="val 212"/>
                <a:gd name="f9" fmla="val 206"/>
                <a:gd name="f10" fmla="val 232"/>
                <a:gd name="f11" fmla="val 192"/>
                <a:gd name="f12" fmla="val 248"/>
                <a:gd name="f13" fmla="val 176"/>
                <a:gd name="f14" fmla="val 261"/>
                <a:gd name="f15" fmla="val 156"/>
                <a:gd name="f16" fmla="val 269"/>
                <a:gd name="f17" fmla="val 113"/>
                <a:gd name="f18" fmla="val 89"/>
                <a:gd name="f19" fmla="val 69"/>
                <a:gd name="f20" fmla="val 49"/>
                <a:gd name="f21" fmla="val 33"/>
                <a:gd name="f22" fmla="val 19"/>
                <a:gd name="f23" fmla="val 9"/>
                <a:gd name="f24" fmla="val 2"/>
                <a:gd name="f25" fmla="val 109"/>
                <a:gd name="f26" fmla="val 83"/>
                <a:gd name="f27" fmla="val 60"/>
                <a:gd name="f28" fmla="val 40"/>
                <a:gd name="f29" fmla="val 23"/>
                <a:gd name="f30" fmla="val 11"/>
                <a:gd name="f31" fmla="val 3"/>
              </a:gdLst>
              <a:ahLst/>
              <a:cxnLst>
                <a:cxn ang="3cd4">
                  <a:pos x="hc" y="t"/>
                </a:cxn>
                <a:cxn ang="0">
                  <a:pos x="r" y="vc"/>
                </a:cxn>
                <a:cxn ang="cd4">
                  <a:pos x="hc" y="b"/>
                </a:cxn>
                <a:cxn ang="cd2">
                  <a:pos x="l" y="vc"/>
                </a:cxn>
              </a:cxnLst>
              <a:rect l="l" t="t" r="r" b="b"/>
              <a:pathLst>
                <a:path w="271" h="225">
                  <a:moveTo>
                    <a:pt x="f3" y="f2"/>
                  </a:moveTo>
                  <a:lnTo>
                    <a:pt x="f4" y="f5"/>
                  </a:lnTo>
                  <a:lnTo>
                    <a:pt x="f6" y="f7"/>
                  </a:lnTo>
                  <a:lnTo>
                    <a:pt x="f8" y="f9"/>
                  </a:lnTo>
                  <a:lnTo>
                    <a:pt x="f10" y="f11"/>
                  </a:lnTo>
                  <a:lnTo>
                    <a:pt x="f12" y="f13"/>
                  </a:lnTo>
                  <a:lnTo>
                    <a:pt x="f14" y="f15"/>
                  </a:lnTo>
                  <a:lnTo>
                    <a:pt x="f16" y="f3"/>
                  </a:lnTo>
                  <a:lnTo>
                    <a:pt x="f1" y="f17"/>
                  </a:lnTo>
                  <a:lnTo>
                    <a:pt x="f16" y="f18"/>
                  </a:lnTo>
                  <a:lnTo>
                    <a:pt x="f14" y="f19"/>
                  </a:lnTo>
                  <a:lnTo>
                    <a:pt x="f12"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3"/>
                  </a:lnTo>
                  <a:lnTo>
                    <a:pt x="f30" y="f15"/>
                  </a:lnTo>
                  <a:lnTo>
                    <a:pt x="f29" y="f13"/>
                  </a:lnTo>
                  <a:lnTo>
                    <a:pt x="f28" y="f11"/>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0" name="Freeform 19"/>
            <p:cNvSpPr/>
            <p:nvPr/>
          </p:nvSpPr>
          <p:spPr>
            <a:xfrm>
              <a:off x="2375280" y="3980160"/>
              <a:ext cx="202680" cy="161640"/>
            </a:xfrm>
            <a:custGeom>
              <a:avLst/>
              <a:gdLst>
                <a:gd name="f0" fmla="val 0"/>
                <a:gd name="f1" fmla="val 257"/>
                <a:gd name="f2" fmla="val 204"/>
                <a:gd name="f3" fmla="val 128"/>
                <a:gd name="f4" fmla="val 154"/>
                <a:gd name="f5" fmla="val 201"/>
                <a:gd name="f6" fmla="val 178"/>
                <a:gd name="f7" fmla="val 196"/>
                <a:gd name="f8" fmla="val 200"/>
                <a:gd name="f9" fmla="val 186"/>
                <a:gd name="f10" fmla="val 219"/>
                <a:gd name="f11" fmla="val 174"/>
                <a:gd name="f12" fmla="val 235"/>
                <a:gd name="f13" fmla="val 159"/>
                <a:gd name="f14" fmla="val 246"/>
                <a:gd name="f15" fmla="val 141"/>
                <a:gd name="f16" fmla="val 254"/>
                <a:gd name="f17" fmla="val 122"/>
                <a:gd name="f18" fmla="val 101"/>
                <a:gd name="f19" fmla="val 80"/>
                <a:gd name="f20" fmla="val 62"/>
                <a:gd name="f21" fmla="val 45"/>
                <a:gd name="f22" fmla="val 30"/>
                <a:gd name="f23" fmla="val 17"/>
                <a:gd name="f24" fmla="val 8"/>
                <a:gd name="f25" fmla="val 2"/>
                <a:gd name="f26" fmla="val 102"/>
                <a:gd name="f27" fmla="val 78"/>
                <a:gd name="f28" fmla="val 56"/>
                <a:gd name="f29" fmla="val 38"/>
                <a:gd name="f30" fmla="val 22"/>
                <a:gd name="f31" fmla="val 10"/>
              </a:gdLst>
              <a:ahLst/>
              <a:cxnLst>
                <a:cxn ang="3cd4">
                  <a:pos x="hc" y="t"/>
                </a:cxn>
                <a:cxn ang="0">
                  <a:pos x="r" y="vc"/>
                </a:cxn>
                <a:cxn ang="cd4">
                  <a:pos x="hc" y="b"/>
                </a:cxn>
                <a:cxn ang="cd2">
                  <a:pos x="l" y="vc"/>
                </a:cxn>
              </a:cxnLst>
              <a:rect l="l" t="t" r="r" b="b"/>
              <a:pathLst>
                <a:path w="257" h="204">
                  <a:moveTo>
                    <a:pt x="f3" y="f2"/>
                  </a:moveTo>
                  <a:lnTo>
                    <a:pt x="f4" y="f5"/>
                  </a:lnTo>
                  <a:lnTo>
                    <a:pt x="f6" y="f7"/>
                  </a:lnTo>
                  <a:lnTo>
                    <a:pt x="f8" y="f9"/>
                  </a:lnTo>
                  <a:lnTo>
                    <a:pt x="f10" y="f11"/>
                  </a:lnTo>
                  <a:lnTo>
                    <a:pt x="f12" y="f13"/>
                  </a:lnTo>
                  <a:lnTo>
                    <a:pt x="f14" y="f15"/>
                  </a:lnTo>
                  <a:lnTo>
                    <a:pt x="f16" y="f17"/>
                  </a:lnTo>
                  <a:lnTo>
                    <a:pt x="f1" y="f18"/>
                  </a:lnTo>
                  <a:lnTo>
                    <a:pt x="f16" y="f19"/>
                  </a:lnTo>
                  <a:lnTo>
                    <a:pt x="f14" y="f20"/>
                  </a:lnTo>
                  <a:lnTo>
                    <a:pt x="f12" y="f21"/>
                  </a:lnTo>
                  <a:lnTo>
                    <a:pt x="f10" y="f22"/>
                  </a:lnTo>
                  <a:lnTo>
                    <a:pt x="f8" y="f23"/>
                  </a:lnTo>
                  <a:lnTo>
                    <a:pt x="f6" y="f24"/>
                  </a:lnTo>
                  <a:lnTo>
                    <a:pt x="f4" y="f25"/>
                  </a:lnTo>
                  <a:lnTo>
                    <a:pt x="f3" y="f0"/>
                  </a:lnTo>
                  <a:lnTo>
                    <a:pt x="f26" y="f25"/>
                  </a:lnTo>
                  <a:lnTo>
                    <a:pt x="f27" y="f24"/>
                  </a:lnTo>
                  <a:lnTo>
                    <a:pt x="f28" y="f23"/>
                  </a:lnTo>
                  <a:lnTo>
                    <a:pt x="f29" y="f22"/>
                  </a:lnTo>
                  <a:lnTo>
                    <a:pt x="f30" y="f21"/>
                  </a:lnTo>
                  <a:lnTo>
                    <a:pt x="f31" y="f20"/>
                  </a:lnTo>
                  <a:lnTo>
                    <a:pt x="f25" y="f19"/>
                  </a:lnTo>
                  <a:lnTo>
                    <a:pt x="f0" y="f18"/>
                  </a:lnTo>
                  <a:lnTo>
                    <a:pt x="f25" y="f17"/>
                  </a:lnTo>
                  <a:lnTo>
                    <a:pt x="f31" y="f15"/>
                  </a:lnTo>
                  <a:lnTo>
                    <a:pt x="f30" y="f13"/>
                  </a:lnTo>
                  <a:lnTo>
                    <a:pt x="f29" y="f11"/>
                  </a:lnTo>
                  <a:lnTo>
                    <a:pt x="f28" y="f9"/>
                  </a:lnTo>
                  <a:lnTo>
                    <a:pt x="f27" y="f7"/>
                  </a:lnTo>
                  <a:lnTo>
                    <a:pt x="f26"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1" name="Freeform 20"/>
            <p:cNvSpPr/>
            <p:nvPr/>
          </p:nvSpPr>
          <p:spPr>
            <a:xfrm>
              <a:off x="2505240" y="4046759"/>
              <a:ext cx="155160" cy="142920"/>
            </a:xfrm>
            <a:custGeom>
              <a:avLst/>
              <a:gdLst>
                <a:gd name="f0" fmla="val 0"/>
                <a:gd name="f1" fmla="val 196"/>
                <a:gd name="f2" fmla="val 181"/>
                <a:gd name="f3" fmla="val 98"/>
                <a:gd name="f4" fmla="val 118"/>
                <a:gd name="f5" fmla="val 178"/>
                <a:gd name="f6" fmla="val 136"/>
                <a:gd name="f7" fmla="val 174"/>
                <a:gd name="f8" fmla="val 154"/>
                <a:gd name="f9" fmla="val 166"/>
                <a:gd name="f10" fmla="val 167"/>
                <a:gd name="f11" fmla="val 179"/>
                <a:gd name="f12" fmla="val 141"/>
                <a:gd name="f13" fmla="val 188"/>
                <a:gd name="f14" fmla="val 125"/>
                <a:gd name="f15" fmla="val 194"/>
                <a:gd name="f16" fmla="val 109"/>
                <a:gd name="f17" fmla="val 91"/>
                <a:gd name="f18" fmla="val 72"/>
                <a:gd name="f19" fmla="val 55"/>
                <a:gd name="f20" fmla="val 40"/>
                <a:gd name="f21" fmla="val 26"/>
                <a:gd name="f22" fmla="val 15"/>
                <a:gd name="f23" fmla="val 7"/>
                <a:gd name="f24" fmla="val 2"/>
                <a:gd name="f25" fmla="val 79"/>
                <a:gd name="f26" fmla="val 60"/>
                <a:gd name="f27" fmla="val 43"/>
                <a:gd name="f28" fmla="val 29"/>
                <a:gd name="f29" fmla="val 18"/>
                <a:gd name="f30" fmla="val 9"/>
                <a:gd name="f31" fmla="val 3"/>
              </a:gdLst>
              <a:ahLst/>
              <a:cxnLst>
                <a:cxn ang="3cd4">
                  <a:pos x="hc" y="t"/>
                </a:cxn>
                <a:cxn ang="0">
                  <a:pos x="r" y="vc"/>
                </a:cxn>
                <a:cxn ang="cd4">
                  <a:pos x="hc" y="b"/>
                </a:cxn>
                <a:cxn ang="cd2">
                  <a:pos x="l" y="vc"/>
                </a:cxn>
              </a:cxnLst>
              <a:rect l="l" t="t" r="r" b="b"/>
              <a:pathLst>
                <a:path w="196" h="181">
                  <a:moveTo>
                    <a:pt x="f3" y="f2"/>
                  </a:moveTo>
                  <a:lnTo>
                    <a:pt x="f4" y="f5"/>
                  </a:lnTo>
                  <a:lnTo>
                    <a:pt x="f6" y="f7"/>
                  </a:lnTo>
                  <a:lnTo>
                    <a:pt x="f8" y="f9"/>
                  </a:lnTo>
                  <a:lnTo>
                    <a:pt x="f10" y="f8"/>
                  </a:lnTo>
                  <a:lnTo>
                    <a:pt x="f11" y="f12"/>
                  </a:lnTo>
                  <a:lnTo>
                    <a:pt x="f13" y="f14"/>
                  </a:lnTo>
                  <a:lnTo>
                    <a:pt x="f15" y="f16"/>
                  </a:lnTo>
                  <a:lnTo>
                    <a:pt x="f1" y="f17"/>
                  </a:lnTo>
                  <a:lnTo>
                    <a:pt x="f15" y="f18"/>
                  </a:lnTo>
                  <a:lnTo>
                    <a:pt x="f13" y="f19"/>
                  </a:lnTo>
                  <a:lnTo>
                    <a:pt x="f11"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16"/>
                  </a:lnTo>
                  <a:lnTo>
                    <a:pt x="f30" y="f14"/>
                  </a:lnTo>
                  <a:lnTo>
                    <a:pt x="f29" y="f12"/>
                  </a:lnTo>
                  <a:lnTo>
                    <a:pt x="f28" y="f8"/>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2" name="Freeform 21"/>
            <p:cNvSpPr/>
            <p:nvPr/>
          </p:nvSpPr>
          <p:spPr>
            <a:xfrm>
              <a:off x="2333880" y="4007159"/>
              <a:ext cx="63000" cy="47520"/>
            </a:xfrm>
            <a:custGeom>
              <a:avLst/>
              <a:gdLst>
                <a:gd name="f0" fmla="val 0"/>
                <a:gd name="f1" fmla="val 80"/>
                <a:gd name="f2" fmla="val 61"/>
                <a:gd name="f3" fmla="val 39"/>
                <a:gd name="f4" fmla="val 47"/>
                <a:gd name="f5" fmla="val 60"/>
                <a:gd name="f6" fmla="val 54"/>
                <a:gd name="f7" fmla="val 59"/>
                <a:gd name="f8" fmla="val 55"/>
                <a:gd name="f9" fmla="val 68"/>
                <a:gd name="f10" fmla="val 52"/>
                <a:gd name="f11" fmla="val 73"/>
                <a:gd name="f12" fmla="val 76"/>
                <a:gd name="f13" fmla="val 43"/>
                <a:gd name="f14" fmla="val 78"/>
                <a:gd name="f15" fmla="val 37"/>
                <a:gd name="f16" fmla="val 31"/>
                <a:gd name="f17" fmla="val 25"/>
                <a:gd name="f18" fmla="val 19"/>
                <a:gd name="f19" fmla="val 14"/>
                <a:gd name="f20" fmla="val 9"/>
                <a:gd name="f21" fmla="val 6"/>
                <a:gd name="f22" fmla="val 2"/>
                <a:gd name="f23" fmla="val 1"/>
                <a:gd name="f24" fmla="val 24"/>
                <a:gd name="f25" fmla="val 17"/>
                <a:gd name="f26" fmla="val 12"/>
                <a:gd name="f27" fmla="val 7"/>
                <a:gd name="f28" fmla="val 4"/>
              </a:gdLst>
              <a:ahLst/>
              <a:cxnLst>
                <a:cxn ang="3cd4">
                  <a:pos x="hc" y="t"/>
                </a:cxn>
                <a:cxn ang="0">
                  <a:pos x="r" y="vc"/>
                </a:cxn>
                <a:cxn ang="cd4">
                  <a:pos x="hc" y="b"/>
                </a:cxn>
                <a:cxn ang="cd2">
                  <a:pos x="l" y="vc"/>
                </a:cxn>
              </a:cxnLst>
              <a:rect l="l" t="t" r="r" b="b"/>
              <a:pathLst>
                <a:path w="80"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16" y="f23"/>
                  </a:lnTo>
                  <a:lnTo>
                    <a:pt x="f24"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24" y="f7"/>
                  </a:lnTo>
                  <a:lnTo>
                    <a:pt x="f16"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3" name="Freeform 22"/>
            <p:cNvSpPr/>
            <p:nvPr/>
          </p:nvSpPr>
          <p:spPr>
            <a:xfrm>
              <a:off x="2225880" y="4077000"/>
              <a:ext cx="63000" cy="50760"/>
            </a:xfrm>
            <a:custGeom>
              <a:avLst/>
              <a:gdLst>
                <a:gd name="f0" fmla="val 0"/>
                <a:gd name="f1" fmla="val 80"/>
                <a:gd name="f2" fmla="val 62"/>
                <a:gd name="f3" fmla="val 41"/>
                <a:gd name="f4" fmla="val 49"/>
                <a:gd name="f5" fmla="val 61"/>
                <a:gd name="f6" fmla="val 56"/>
                <a:gd name="f7" fmla="val 60"/>
                <a:gd name="f8" fmla="val 68"/>
                <a:gd name="f9" fmla="val 53"/>
                <a:gd name="f10" fmla="val 73"/>
                <a:gd name="f11" fmla="val 48"/>
                <a:gd name="f12" fmla="val 76"/>
                <a:gd name="f13" fmla="val 44"/>
                <a:gd name="f14" fmla="val 79"/>
                <a:gd name="f15" fmla="val 37"/>
                <a:gd name="f16" fmla="val 31"/>
                <a:gd name="f17" fmla="val 25"/>
                <a:gd name="f18" fmla="val 18"/>
                <a:gd name="f19" fmla="val 14"/>
                <a:gd name="f20" fmla="val 9"/>
                <a:gd name="f21" fmla="val 6"/>
                <a:gd name="f22" fmla="val 2"/>
                <a:gd name="f23" fmla="val 1"/>
                <a:gd name="f24" fmla="val 32"/>
                <a:gd name="f25" fmla="val 26"/>
                <a:gd name="f26" fmla="val 19"/>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2" y="f6"/>
                  </a:lnTo>
                  <a:lnTo>
                    <a:pt x="f8" y="f9"/>
                  </a:lnTo>
                  <a:lnTo>
                    <a:pt x="f10" y="f11"/>
                  </a:lnTo>
                  <a:lnTo>
                    <a:pt x="f12" y="f13"/>
                  </a:lnTo>
                  <a:lnTo>
                    <a:pt x="f14" y="f15"/>
                  </a:lnTo>
                  <a:lnTo>
                    <a:pt x="f1" y="f16"/>
                  </a:lnTo>
                  <a:lnTo>
                    <a:pt x="f14" y="f17"/>
                  </a:lnTo>
                  <a:lnTo>
                    <a:pt x="f12" y="f18"/>
                  </a:lnTo>
                  <a:lnTo>
                    <a:pt x="f10" y="f19"/>
                  </a:lnTo>
                  <a:lnTo>
                    <a:pt x="f8" y="f20"/>
                  </a:lnTo>
                  <a:lnTo>
                    <a:pt x="f2" y="f21"/>
                  </a:lnTo>
                  <a:lnTo>
                    <a:pt x="f6" y="f22"/>
                  </a:lnTo>
                  <a:lnTo>
                    <a:pt x="f4" y="f23"/>
                  </a:lnTo>
                  <a:lnTo>
                    <a:pt x="f3" y="f0"/>
                  </a:lnTo>
                  <a:lnTo>
                    <a:pt x="f24" y="f23"/>
                  </a:lnTo>
                  <a:lnTo>
                    <a:pt x="f25" y="f22"/>
                  </a:lnTo>
                  <a:lnTo>
                    <a:pt x="f26" y="f21"/>
                  </a:lnTo>
                  <a:lnTo>
                    <a:pt x="f27" y="f20"/>
                  </a:lnTo>
                  <a:lnTo>
                    <a:pt x="f28" y="f19"/>
                  </a:lnTo>
                  <a:lnTo>
                    <a:pt x="f29" y="f18"/>
                  </a:lnTo>
                  <a:lnTo>
                    <a:pt x="f23" y="f17"/>
                  </a:lnTo>
                  <a:lnTo>
                    <a:pt x="f0" y="f16"/>
                  </a:lnTo>
                  <a:lnTo>
                    <a:pt x="f23" y="f15"/>
                  </a:lnTo>
                  <a:lnTo>
                    <a:pt x="f29" y="f13"/>
                  </a:lnTo>
                  <a:lnTo>
                    <a:pt x="f28" y="f11"/>
                  </a:lnTo>
                  <a:lnTo>
                    <a:pt x="f27" y="f9"/>
                  </a:lnTo>
                  <a:lnTo>
                    <a:pt x="f26" y="f6"/>
                  </a:lnTo>
                  <a:lnTo>
                    <a:pt x="f25"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4" name="Freeform 23"/>
            <p:cNvSpPr/>
            <p:nvPr/>
          </p:nvSpPr>
          <p:spPr>
            <a:xfrm>
              <a:off x="2378160" y="4175279"/>
              <a:ext cx="61560" cy="49320"/>
            </a:xfrm>
            <a:custGeom>
              <a:avLst/>
              <a:gdLst>
                <a:gd name="f0" fmla="val 0"/>
                <a:gd name="f1" fmla="val 80"/>
                <a:gd name="f2" fmla="val 62"/>
                <a:gd name="f3" fmla="val 40"/>
                <a:gd name="f4" fmla="val 48"/>
                <a:gd name="f5" fmla="val 61"/>
                <a:gd name="f6" fmla="val 55"/>
                <a:gd name="f7" fmla="val 60"/>
                <a:gd name="f8" fmla="val 57"/>
                <a:gd name="f9" fmla="val 68"/>
                <a:gd name="f10" fmla="val 53"/>
                <a:gd name="f11" fmla="val 73"/>
                <a:gd name="f12" fmla="val 49"/>
                <a:gd name="f13" fmla="val 76"/>
                <a:gd name="f14" fmla="val 44"/>
                <a:gd name="f15" fmla="val 79"/>
                <a:gd name="f16" fmla="val 37"/>
                <a:gd name="f17" fmla="val 31"/>
                <a:gd name="f18" fmla="val 25"/>
                <a:gd name="f19" fmla="val 19"/>
                <a:gd name="f20" fmla="val 14"/>
                <a:gd name="f21" fmla="val 9"/>
                <a:gd name="f22" fmla="val 6"/>
                <a:gd name="f23" fmla="val 2"/>
                <a:gd name="f24" fmla="val 1"/>
                <a:gd name="f25" fmla="val 32"/>
                <a:gd name="f26" fmla="val 18"/>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5" y="f8"/>
                  </a:lnTo>
                  <a:lnTo>
                    <a:pt x="f9" y="f10"/>
                  </a:lnTo>
                  <a:lnTo>
                    <a:pt x="f11" y="f12"/>
                  </a:lnTo>
                  <a:lnTo>
                    <a:pt x="f13" y="f14"/>
                  </a:lnTo>
                  <a:lnTo>
                    <a:pt x="f15" y="f16"/>
                  </a:lnTo>
                  <a:lnTo>
                    <a:pt x="f1" y="f17"/>
                  </a:lnTo>
                  <a:lnTo>
                    <a:pt x="f15" y="f18"/>
                  </a:lnTo>
                  <a:lnTo>
                    <a:pt x="f13" y="f19"/>
                  </a:lnTo>
                  <a:lnTo>
                    <a:pt x="f11" y="f20"/>
                  </a:lnTo>
                  <a:lnTo>
                    <a:pt x="f9" y="f21"/>
                  </a:lnTo>
                  <a:lnTo>
                    <a:pt x="f5" y="f22"/>
                  </a:lnTo>
                  <a:lnTo>
                    <a:pt x="f6" y="f23"/>
                  </a:lnTo>
                  <a:lnTo>
                    <a:pt x="f4" y="f24"/>
                  </a:lnTo>
                  <a:lnTo>
                    <a:pt x="f3" y="f0"/>
                  </a:lnTo>
                  <a:lnTo>
                    <a:pt x="f25" y="f24"/>
                  </a:lnTo>
                  <a:lnTo>
                    <a:pt x="f18" y="f23"/>
                  </a:lnTo>
                  <a:lnTo>
                    <a:pt x="f26" y="f22"/>
                  </a:lnTo>
                  <a:lnTo>
                    <a:pt x="f27" y="f21"/>
                  </a:lnTo>
                  <a:lnTo>
                    <a:pt x="f28" y="f20"/>
                  </a:lnTo>
                  <a:lnTo>
                    <a:pt x="f29" y="f19"/>
                  </a:lnTo>
                  <a:lnTo>
                    <a:pt x="f23" y="f18"/>
                  </a:lnTo>
                  <a:lnTo>
                    <a:pt x="f0" y="f17"/>
                  </a:lnTo>
                  <a:lnTo>
                    <a:pt x="f23" y="f16"/>
                  </a:lnTo>
                  <a:lnTo>
                    <a:pt x="f29" y="f14"/>
                  </a:lnTo>
                  <a:lnTo>
                    <a:pt x="f28" y="f12"/>
                  </a:lnTo>
                  <a:lnTo>
                    <a:pt x="f27" y="f10"/>
                  </a:lnTo>
                  <a:lnTo>
                    <a:pt x="f26" y="f8"/>
                  </a:lnTo>
                  <a:lnTo>
                    <a:pt x="f18" y="f7"/>
                  </a:lnTo>
                  <a:lnTo>
                    <a:pt x="f25"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5" name="Freeform 24"/>
            <p:cNvSpPr/>
            <p:nvPr/>
          </p:nvSpPr>
          <p:spPr>
            <a:xfrm>
              <a:off x="2484720" y="4077000"/>
              <a:ext cx="61560" cy="47520"/>
            </a:xfrm>
            <a:custGeom>
              <a:avLst/>
              <a:gdLst>
                <a:gd name="f0" fmla="val 0"/>
                <a:gd name="f1" fmla="val 78"/>
                <a:gd name="f2" fmla="val 61"/>
                <a:gd name="f3" fmla="val 39"/>
                <a:gd name="f4" fmla="val 47"/>
                <a:gd name="f5" fmla="val 60"/>
                <a:gd name="f6" fmla="val 54"/>
                <a:gd name="f7" fmla="val 59"/>
                <a:gd name="f8" fmla="val 55"/>
                <a:gd name="f9" fmla="val 67"/>
                <a:gd name="f10" fmla="val 52"/>
                <a:gd name="f11" fmla="val 71"/>
                <a:gd name="f12" fmla="val 75"/>
                <a:gd name="f13" fmla="val 42"/>
                <a:gd name="f14" fmla="val 77"/>
                <a:gd name="f15" fmla="val 35"/>
                <a:gd name="f16" fmla="val 30"/>
                <a:gd name="f17" fmla="val 24"/>
                <a:gd name="f18" fmla="val 18"/>
                <a:gd name="f19" fmla="val 14"/>
                <a:gd name="f20" fmla="val 9"/>
                <a:gd name="f21" fmla="val 6"/>
                <a:gd name="f22" fmla="val 2"/>
                <a:gd name="f23" fmla="val 1"/>
                <a:gd name="f24" fmla="val 31"/>
                <a:gd name="f25" fmla="val 17"/>
                <a:gd name="f26" fmla="val 12"/>
                <a:gd name="f27" fmla="val 7"/>
                <a:gd name="f28" fmla="val 3"/>
              </a:gdLst>
              <a:ahLst/>
              <a:cxnLst>
                <a:cxn ang="3cd4">
                  <a:pos x="hc" y="t"/>
                </a:cxn>
                <a:cxn ang="0">
                  <a:pos x="r" y="vc"/>
                </a:cxn>
                <a:cxn ang="cd4">
                  <a:pos x="hc" y="b"/>
                </a:cxn>
                <a:cxn ang="cd2">
                  <a:pos x="l" y="vc"/>
                </a:cxn>
              </a:cxnLst>
              <a:rect l="l" t="t" r="r" b="b"/>
              <a:pathLst>
                <a:path w="78"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24" y="f23"/>
                  </a:lnTo>
                  <a:lnTo>
                    <a:pt x="f17"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17"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6" name="Freeform 25"/>
            <p:cNvSpPr/>
            <p:nvPr/>
          </p:nvSpPr>
          <p:spPr>
            <a:xfrm>
              <a:off x="2487960" y="4160880"/>
              <a:ext cx="43920" cy="33480"/>
            </a:xfrm>
            <a:custGeom>
              <a:avLst/>
              <a:gdLst>
                <a:gd name="f0" fmla="val 0"/>
                <a:gd name="f1" fmla="val 55"/>
                <a:gd name="f2" fmla="val 42"/>
                <a:gd name="f3" fmla="val 27"/>
                <a:gd name="f4" fmla="val 39"/>
                <a:gd name="f5" fmla="val 41"/>
                <a:gd name="f6" fmla="val 47"/>
                <a:gd name="f7" fmla="val 37"/>
                <a:gd name="f8" fmla="val 53"/>
                <a:gd name="f9" fmla="val 30"/>
                <a:gd name="f10" fmla="val 20"/>
                <a:gd name="f11" fmla="val 12"/>
                <a:gd name="f12" fmla="val 5"/>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7" name="Freeform 26"/>
            <p:cNvSpPr/>
            <p:nvPr/>
          </p:nvSpPr>
          <p:spPr>
            <a:xfrm>
              <a:off x="2451240" y="4016520"/>
              <a:ext cx="42480" cy="34920"/>
            </a:xfrm>
            <a:custGeom>
              <a:avLst/>
              <a:gdLst>
                <a:gd name="f0" fmla="val 0"/>
                <a:gd name="f1" fmla="val 55"/>
                <a:gd name="f2" fmla="val 43"/>
                <a:gd name="f3" fmla="val 27"/>
                <a:gd name="f4" fmla="val 38"/>
                <a:gd name="f5" fmla="val 41"/>
                <a:gd name="f6" fmla="val 47"/>
                <a:gd name="f7" fmla="val 37"/>
                <a:gd name="f8" fmla="val 53"/>
                <a:gd name="f9" fmla="val 30"/>
                <a:gd name="f10" fmla="val 21"/>
                <a:gd name="f11" fmla="val 13"/>
                <a:gd name="f12" fmla="val 6"/>
                <a:gd name="f13" fmla="val 1"/>
                <a:gd name="f14" fmla="val 16"/>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8" name="Freeform 27"/>
            <p:cNvSpPr/>
            <p:nvPr/>
          </p:nvSpPr>
          <p:spPr>
            <a:xfrm>
              <a:off x="2271960" y="4167360"/>
              <a:ext cx="43920" cy="33480"/>
            </a:xfrm>
            <a:custGeom>
              <a:avLst/>
              <a:gdLst>
                <a:gd name="f0" fmla="val 0"/>
                <a:gd name="f1" fmla="val 55"/>
                <a:gd name="f2" fmla="val 42"/>
                <a:gd name="f3" fmla="val 27"/>
                <a:gd name="f4" fmla="val 39"/>
                <a:gd name="f5" fmla="val 41"/>
                <a:gd name="f6" fmla="val 47"/>
                <a:gd name="f7" fmla="val 37"/>
                <a:gd name="f8" fmla="val 53"/>
                <a:gd name="f9" fmla="val 30"/>
                <a:gd name="f10" fmla="val 22"/>
                <a:gd name="f11" fmla="val 12"/>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9" name="Freeform 28"/>
            <p:cNvSpPr/>
            <p:nvPr/>
          </p:nvSpPr>
          <p:spPr>
            <a:xfrm>
              <a:off x="2346480" y="4097520"/>
              <a:ext cx="42480" cy="3348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0" name="Freeform 29"/>
            <p:cNvSpPr/>
            <p:nvPr/>
          </p:nvSpPr>
          <p:spPr>
            <a:xfrm>
              <a:off x="2144880" y="4135680"/>
              <a:ext cx="44280" cy="3312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2"/>
                <a:gd name="f14" fmla="val 17"/>
                <a:gd name="f15" fmla="val 8"/>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3" y="f11"/>
                  </a:lnTo>
                  <a:lnTo>
                    <a:pt x="f0" y="f10"/>
                  </a:lnTo>
                  <a:lnTo>
                    <a:pt x="f13"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1" name="Freeform 30"/>
            <p:cNvSpPr/>
            <p:nvPr/>
          </p:nvSpPr>
          <p:spPr>
            <a:xfrm>
              <a:off x="2594160" y="4127760"/>
              <a:ext cx="44280" cy="33120"/>
            </a:xfrm>
            <a:custGeom>
              <a:avLst/>
              <a:gdLst>
                <a:gd name="f0" fmla="val 0"/>
                <a:gd name="f1" fmla="val 56"/>
                <a:gd name="f2" fmla="val 43"/>
                <a:gd name="f3" fmla="val 28"/>
                <a:gd name="f4" fmla="val 38"/>
                <a:gd name="f5" fmla="val 42"/>
                <a:gd name="f6" fmla="val 48"/>
                <a:gd name="f7" fmla="val 37"/>
                <a:gd name="f8" fmla="val 53"/>
                <a:gd name="f9" fmla="val 30"/>
                <a:gd name="f10" fmla="val 21"/>
                <a:gd name="f11" fmla="val 13"/>
                <a:gd name="f12" fmla="val 6"/>
                <a:gd name="f13" fmla="val 1"/>
                <a:gd name="f14" fmla="val 18"/>
                <a:gd name="f15" fmla="val 8"/>
                <a:gd name="f16" fmla="val 3"/>
              </a:gdLst>
              <a:ahLst/>
              <a:cxnLst>
                <a:cxn ang="3cd4">
                  <a:pos x="hc" y="t"/>
                </a:cxn>
                <a:cxn ang="0">
                  <a:pos x="r" y="vc"/>
                </a:cxn>
                <a:cxn ang="cd4">
                  <a:pos x="hc" y="b"/>
                </a:cxn>
                <a:cxn ang="cd2">
                  <a:pos x="l" y="vc"/>
                </a:cxn>
              </a:cxnLst>
              <a:rect l="l" t="t" r="r" b="b"/>
              <a:pathLst>
                <a:path w="56"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2" name="Freeform 31"/>
            <p:cNvSpPr/>
            <p:nvPr/>
          </p:nvSpPr>
          <p:spPr>
            <a:xfrm>
              <a:off x="2233800" y="3441960"/>
              <a:ext cx="374400" cy="156960"/>
            </a:xfrm>
            <a:custGeom>
              <a:avLst/>
              <a:gdLst>
                <a:gd name="f0" fmla="val 0"/>
                <a:gd name="f1" fmla="val 472"/>
                <a:gd name="f2" fmla="val 198"/>
                <a:gd name="f3" fmla="val 197"/>
                <a:gd name="f4" fmla="val 233"/>
              </a:gdLst>
              <a:ahLst/>
              <a:cxnLst>
                <a:cxn ang="3cd4">
                  <a:pos x="hc" y="t"/>
                </a:cxn>
                <a:cxn ang="0">
                  <a:pos x="r" y="vc"/>
                </a:cxn>
                <a:cxn ang="cd4">
                  <a:pos x="hc" y="b"/>
                </a:cxn>
                <a:cxn ang="cd2">
                  <a:pos x="l" y="vc"/>
                </a:cxn>
              </a:cxnLst>
              <a:rect l="l" t="t" r="r" b="b"/>
              <a:pathLst>
                <a:path w="472" h="198">
                  <a:moveTo>
                    <a:pt x="f1" y="f3"/>
                  </a:moveTo>
                  <a:lnTo>
                    <a:pt x="f4" y="f0"/>
                  </a:lnTo>
                  <a:lnTo>
                    <a:pt x="f0" y="f2"/>
                  </a:lnTo>
                  <a:lnTo>
                    <a:pt x="f1"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grpSp>
        <p:nvGrpSpPr>
          <p:cNvPr id="33" name="Group 32"/>
          <p:cNvGrpSpPr/>
          <p:nvPr/>
        </p:nvGrpSpPr>
        <p:grpSpPr>
          <a:xfrm rot="20842910">
            <a:off x="6726921" y="3208696"/>
            <a:ext cx="1717200" cy="1325519"/>
            <a:chOff x="6458760" y="3306960"/>
            <a:chExt cx="1717200" cy="1325519"/>
          </a:xfrm>
        </p:grpSpPr>
        <p:sp>
          <p:nvSpPr>
            <p:cNvPr id="34" name="Freeform 33"/>
            <p:cNvSpPr/>
            <p:nvPr/>
          </p:nvSpPr>
          <p:spPr>
            <a:xfrm flipH="1">
              <a:off x="7176240" y="3864239"/>
              <a:ext cx="999720" cy="768240"/>
            </a:xfrm>
            <a:custGeom>
              <a:avLst/>
              <a:gdLst>
                <a:gd name="f0" fmla="val 360"/>
                <a:gd name="f1" fmla="val 0"/>
                <a:gd name="f2" fmla="val 1260"/>
                <a:gd name="f3" fmla="val 969"/>
                <a:gd name="f4" fmla="val 126"/>
                <a:gd name="f5" fmla="val 254"/>
                <a:gd name="f6" fmla="val 142"/>
                <a:gd name="f7" fmla="val 239"/>
                <a:gd name="f8" fmla="val 158"/>
                <a:gd name="f9" fmla="val 224"/>
                <a:gd name="f10" fmla="val 173"/>
                <a:gd name="f11" fmla="val 210"/>
                <a:gd name="f12" fmla="val 190"/>
                <a:gd name="f13" fmla="val 196"/>
                <a:gd name="f14" fmla="val 206"/>
                <a:gd name="f15" fmla="val 184"/>
                <a:gd name="f16" fmla="val 223"/>
                <a:gd name="f17" fmla="val 172"/>
                <a:gd name="f18" fmla="val 242"/>
                <a:gd name="f19" fmla="val 163"/>
                <a:gd name="f20" fmla="val 261"/>
                <a:gd name="f21" fmla="val 155"/>
                <a:gd name="f22" fmla="val 252"/>
                <a:gd name="f23" fmla="val 240"/>
                <a:gd name="f24" fmla="val 134"/>
                <a:gd name="f25" fmla="val 227"/>
                <a:gd name="f26" fmla="val 128"/>
                <a:gd name="f27" fmla="val 213"/>
                <a:gd name="f28" fmla="val 125"/>
                <a:gd name="f29" fmla="val 199"/>
                <a:gd name="f30" fmla="val 120"/>
                <a:gd name="f31" fmla="val 185"/>
                <a:gd name="f32" fmla="val 116"/>
                <a:gd name="f33" fmla="val 109"/>
                <a:gd name="f34" fmla="val 161"/>
                <a:gd name="f35" fmla="val 98"/>
                <a:gd name="f36" fmla="val 136"/>
                <a:gd name="f37" fmla="val 76"/>
                <a:gd name="f38" fmla="val 152"/>
                <a:gd name="f39" fmla="val 81"/>
                <a:gd name="f40" fmla="val 168"/>
                <a:gd name="f41" fmla="val 84"/>
                <a:gd name="f42" fmla="val 86"/>
                <a:gd name="f43" fmla="val 214"/>
                <a:gd name="f44" fmla="val 83"/>
                <a:gd name="f45" fmla="val 229"/>
                <a:gd name="f46" fmla="val 80"/>
                <a:gd name="f47" fmla="val 244"/>
                <a:gd name="f48" fmla="val 259"/>
                <a:gd name="f49" fmla="val 71"/>
                <a:gd name="f50" fmla="val 274"/>
                <a:gd name="f51" fmla="val 66"/>
                <a:gd name="f52" fmla="val 288"/>
                <a:gd name="f53" fmla="val 59"/>
                <a:gd name="f54" fmla="val 302"/>
                <a:gd name="f55" fmla="val 52"/>
                <a:gd name="f56" fmla="val 317"/>
                <a:gd name="f57" fmla="val 46"/>
                <a:gd name="f58" fmla="val 331"/>
                <a:gd name="f59" fmla="val 40"/>
                <a:gd name="f60" fmla="val 344"/>
                <a:gd name="f61" fmla="val 33"/>
                <a:gd name="f62" fmla="val 358"/>
                <a:gd name="f63" fmla="val 27"/>
                <a:gd name="f64" fmla="val 372"/>
                <a:gd name="f65" fmla="val 21"/>
                <a:gd name="f66" fmla="val 388"/>
                <a:gd name="f67" fmla="val 15"/>
                <a:gd name="f68" fmla="val 405"/>
                <a:gd name="f69" fmla="val 11"/>
                <a:gd name="f70" fmla="val 423"/>
                <a:gd name="f71" fmla="val 6"/>
                <a:gd name="f72" fmla="val 440"/>
                <a:gd name="f73" fmla="val 4"/>
                <a:gd name="f74" fmla="val 458"/>
                <a:gd name="f75" fmla="val 2"/>
                <a:gd name="f76" fmla="val 476"/>
                <a:gd name="f77" fmla="val 493"/>
                <a:gd name="f78" fmla="val 511"/>
                <a:gd name="f79" fmla="val 3"/>
                <a:gd name="f80" fmla="val 529"/>
                <a:gd name="f81" fmla="val 5"/>
                <a:gd name="f82" fmla="val 546"/>
                <a:gd name="f83" fmla="val 8"/>
                <a:gd name="f84" fmla="val 562"/>
                <a:gd name="f85" fmla="val 13"/>
                <a:gd name="f86" fmla="val 579"/>
                <a:gd name="f87" fmla="val 19"/>
                <a:gd name="f88" fmla="val 594"/>
                <a:gd name="f89" fmla="val 26"/>
                <a:gd name="f90" fmla="val 610"/>
                <a:gd name="f91" fmla="val 34"/>
                <a:gd name="f92" fmla="val 624"/>
                <a:gd name="f93" fmla="val 43"/>
                <a:gd name="f94" fmla="val 638"/>
                <a:gd name="f95" fmla="val 53"/>
                <a:gd name="f96" fmla="val 655"/>
                <a:gd name="f97" fmla="val 58"/>
                <a:gd name="f98" fmla="val 674"/>
                <a:gd name="f99" fmla="val 60"/>
                <a:gd name="f100" fmla="val 692"/>
                <a:gd name="f101" fmla="val 61"/>
                <a:gd name="f102" fmla="val 712"/>
                <a:gd name="f103" fmla="val 63"/>
                <a:gd name="f104" fmla="val 729"/>
                <a:gd name="f105" fmla="val 65"/>
                <a:gd name="f106" fmla="val 746"/>
                <a:gd name="f107" fmla="val 761"/>
                <a:gd name="f108" fmla="val 774"/>
                <a:gd name="f109" fmla="val 94"/>
                <a:gd name="f110" fmla="val 780"/>
                <a:gd name="f111" fmla="val 101"/>
                <a:gd name="f112" fmla="val 785"/>
                <a:gd name="f113" fmla="val 108"/>
                <a:gd name="f114" fmla="val 790"/>
                <a:gd name="f115" fmla="val 796"/>
                <a:gd name="f116" fmla="val 122"/>
                <a:gd name="f117" fmla="val 802"/>
                <a:gd name="f118" fmla="val 808"/>
                <a:gd name="f119" fmla="val 135"/>
                <a:gd name="f120" fmla="val 815"/>
                <a:gd name="f121" fmla="val 140"/>
                <a:gd name="f122" fmla="val 822"/>
                <a:gd name="f123" fmla="val 144"/>
                <a:gd name="f124" fmla="val 835"/>
                <a:gd name="f125" fmla="val 848"/>
                <a:gd name="f126" fmla="val 133"/>
                <a:gd name="f127" fmla="val 858"/>
                <a:gd name="f128" fmla="val 124"/>
                <a:gd name="f129" fmla="val 870"/>
                <a:gd name="f130" fmla="val 114"/>
                <a:gd name="f131" fmla="val 880"/>
                <a:gd name="f132" fmla="val 104"/>
                <a:gd name="f133" fmla="val 890"/>
                <a:gd name="f134" fmla="val 95"/>
                <a:gd name="f135" fmla="val 902"/>
                <a:gd name="f136" fmla="val 87"/>
                <a:gd name="f137" fmla="val 913"/>
                <a:gd name="f138" fmla="val 929"/>
                <a:gd name="f139" fmla="val 79"/>
                <a:gd name="f140" fmla="val 944"/>
                <a:gd name="f141" fmla="val 960"/>
                <a:gd name="f142" fmla="val 975"/>
                <a:gd name="f143" fmla="val 989"/>
                <a:gd name="f144" fmla="val 82"/>
                <a:gd name="f145" fmla="val 1003"/>
                <a:gd name="f146" fmla="val 88"/>
                <a:gd name="f147" fmla="val 1017"/>
                <a:gd name="f148" fmla="val 96"/>
                <a:gd name="f149" fmla="val 1028"/>
                <a:gd name="f150" fmla="val 106"/>
                <a:gd name="f151" fmla="val 1042"/>
                <a:gd name="f152" fmla="val 1051"/>
                <a:gd name="f153" fmla="val 1055"/>
                <a:gd name="f154" fmla="val 166"/>
                <a:gd name="f155" fmla="val 1054"/>
                <a:gd name="f156" fmla="val 189"/>
                <a:gd name="f157" fmla="val 1050"/>
                <a:gd name="f158" fmla="val 202"/>
                <a:gd name="f159" fmla="val 1046"/>
                <a:gd name="f160" fmla="val 215"/>
                <a:gd name="f161" fmla="val 226"/>
                <a:gd name="f162" fmla="val 1045"/>
                <a:gd name="f163" fmla="val 1053"/>
                <a:gd name="f164" fmla="val 262"/>
                <a:gd name="f165" fmla="val 287"/>
                <a:gd name="f166" fmla="val 313"/>
                <a:gd name="f167" fmla="val 1056"/>
                <a:gd name="f168" fmla="val 338"/>
                <a:gd name="f169" fmla="val 1047"/>
                <a:gd name="f170" fmla="val 326"/>
                <a:gd name="f171" fmla="val 1041"/>
                <a:gd name="f172" fmla="val 1035"/>
                <a:gd name="f173" fmla="val 300"/>
                <a:gd name="f174" fmla="val 1030"/>
                <a:gd name="f175" fmla="val 1001"/>
                <a:gd name="f176" fmla="val 992"/>
                <a:gd name="f177" fmla="val 260"/>
                <a:gd name="f178" fmla="val 981"/>
                <a:gd name="f179" fmla="val 264"/>
                <a:gd name="f180" fmla="val 970"/>
                <a:gd name="f181" fmla="val 268"/>
                <a:gd name="f182" fmla="val 959"/>
                <a:gd name="f183" fmla="val 271"/>
                <a:gd name="f184" fmla="val 947"/>
                <a:gd name="f185" fmla="val 272"/>
                <a:gd name="f186" fmla="val 935"/>
                <a:gd name="f187" fmla="val 925"/>
                <a:gd name="f188" fmla="val 270"/>
                <a:gd name="f189" fmla="val 265"/>
                <a:gd name="f190" fmla="val 912"/>
                <a:gd name="f191" fmla="val 286"/>
                <a:gd name="f192" fmla="val 914"/>
                <a:gd name="f193" fmla="val 307"/>
                <a:gd name="f194" fmla="val 917"/>
                <a:gd name="f195" fmla="val 327"/>
                <a:gd name="f196" fmla="val 916"/>
                <a:gd name="f197" fmla="val 348"/>
                <a:gd name="f198" fmla="val 910"/>
                <a:gd name="f199" fmla="val 369"/>
                <a:gd name="f200" fmla="val 901"/>
                <a:gd name="f201" fmla="val 389"/>
                <a:gd name="f202" fmla="val 888"/>
                <a:gd name="f203" fmla="val 406"/>
                <a:gd name="f204" fmla="val 873"/>
                <a:gd name="f205" fmla="val 422"/>
                <a:gd name="f206" fmla="val 856"/>
                <a:gd name="f207" fmla="val 436"/>
                <a:gd name="f208" fmla="val 838"/>
                <a:gd name="f209" fmla="val 447"/>
                <a:gd name="f210" fmla="val 820"/>
                <a:gd name="f211" fmla="val 459"/>
                <a:gd name="f212" fmla="val 468"/>
                <a:gd name="f213" fmla="val 791"/>
                <a:gd name="f214" fmla="val 480"/>
                <a:gd name="f215" fmla="val 783"/>
                <a:gd name="f216" fmla="val 491"/>
                <a:gd name="f217" fmla="val 776"/>
                <a:gd name="f218" fmla="val 505"/>
                <a:gd name="f219" fmla="val 770"/>
                <a:gd name="f220" fmla="val 519"/>
                <a:gd name="f221" fmla="val 777"/>
                <a:gd name="f222" fmla="val 518"/>
                <a:gd name="f223" fmla="val 784"/>
                <a:gd name="f224" fmla="val 515"/>
                <a:gd name="f225" fmla="val 514"/>
                <a:gd name="f226" fmla="val 798"/>
                <a:gd name="f227" fmla="val 512"/>
                <a:gd name="f228" fmla="val 804"/>
                <a:gd name="f229" fmla="val 811"/>
                <a:gd name="f230" fmla="val 508"/>
                <a:gd name="f231" fmla="val 818"/>
                <a:gd name="f232" fmla="val 506"/>
                <a:gd name="f233" fmla="val 825"/>
                <a:gd name="f234" fmla="val 504"/>
                <a:gd name="f235" fmla="val 829"/>
                <a:gd name="f236" fmla="val 497"/>
                <a:gd name="f237" fmla="val 834"/>
                <a:gd name="f238" fmla="val 490"/>
                <a:gd name="f239" fmla="val 482"/>
                <a:gd name="f240" fmla="val 844"/>
                <a:gd name="f241" fmla="val 475"/>
                <a:gd name="f242" fmla="val 849"/>
                <a:gd name="f243" fmla="val 462"/>
                <a:gd name="f244" fmla="val 863"/>
                <a:gd name="f245" fmla="val 871"/>
                <a:gd name="f246" fmla="val 455"/>
                <a:gd name="f247" fmla="val 876"/>
                <a:gd name="f248" fmla="val 454"/>
                <a:gd name="f249" fmla="val 883"/>
                <a:gd name="f250" fmla="val 889"/>
                <a:gd name="f251" fmla="val 895"/>
                <a:gd name="f252" fmla="val 906"/>
                <a:gd name="f253" fmla="val 456"/>
                <a:gd name="f254" fmla="val 461"/>
                <a:gd name="f255" fmla="val 924"/>
                <a:gd name="f256" fmla="val 936"/>
                <a:gd name="f257" fmla="val 946"/>
                <a:gd name="f258" fmla="val 952"/>
                <a:gd name="f259" fmla="val 474"/>
                <a:gd name="f260" fmla="val 466"/>
                <a:gd name="f261" fmla="val 966"/>
                <a:gd name="f262" fmla="val 974"/>
                <a:gd name="f263" fmla="val 453"/>
                <a:gd name="f264" fmla="val 984"/>
                <a:gd name="f265" fmla="val 448"/>
                <a:gd name="f266" fmla="val 993"/>
                <a:gd name="f267" fmla="val 445"/>
                <a:gd name="f268" fmla="val 444"/>
                <a:gd name="f269" fmla="val 1013"/>
                <a:gd name="f270" fmla="val 1018"/>
                <a:gd name="f271" fmla="val 438"/>
                <a:gd name="f272" fmla="val 1023"/>
                <a:gd name="f273" fmla="val 430"/>
                <a:gd name="f274" fmla="val 1034"/>
                <a:gd name="f275" fmla="val 417"/>
                <a:gd name="f276" fmla="val 412"/>
                <a:gd name="f277" fmla="val 1048"/>
                <a:gd name="f278" fmla="val 407"/>
                <a:gd name="f279" fmla="val 404"/>
                <a:gd name="f280" fmla="val 1064"/>
                <a:gd name="f281" fmla="val 401"/>
                <a:gd name="f282" fmla="val 1069"/>
                <a:gd name="f283" fmla="val 400"/>
                <a:gd name="f284" fmla="val 1073"/>
                <a:gd name="f285" fmla="val 1079"/>
                <a:gd name="f286" fmla="val 1084"/>
                <a:gd name="f287" fmla="val 1088"/>
                <a:gd name="f288" fmla="val 1093"/>
                <a:gd name="f289" fmla="val 399"/>
                <a:gd name="f290" fmla="val 1096"/>
                <a:gd name="f291" fmla="val 397"/>
                <a:gd name="f292" fmla="val 1099"/>
                <a:gd name="f293" fmla="val 392"/>
                <a:gd name="f294" fmla="val 1106"/>
                <a:gd name="f295" fmla="val 383"/>
                <a:gd name="f296" fmla="val 1114"/>
                <a:gd name="f297" fmla="val 374"/>
                <a:gd name="f298" fmla="val 1121"/>
                <a:gd name="f299" fmla="val 365"/>
                <a:gd name="f300" fmla="val 1131"/>
                <a:gd name="f301" fmla="val 361"/>
                <a:gd name="f302" fmla="val 1140"/>
                <a:gd name="f303" fmla="val 1149"/>
                <a:gd name="f304" fmla="val 1159"/>
                <a:gd name="f305" fmla="val 1167"/>
                <a:gd name="f306" fmla="val 1176"/>
                <a:gd name="f307" fmla="val 364"/>
                <a:gd name="f308" fmla="val 1184"/>
                <a:gd name="f309" fmla="val 367"/>
                <a:gd name="f310" fmla="val 1191"/>
                <a:gd name="f311" fmla="val 371"/>
                <a:gd name="f312" fmla="val 1199"/>
                <a:gd name="f313" fmla="val 376"/>
                <a:gd name="f314" fmla="val 1201"/>
                <a:gd name="f315" fmla="val 387"/>
                <a:gd name="f316" fmla="val 1207"/>
                <a:gd name="f317" fmla="val 1217"/>
                <a:gd name="f318" fmla="val 410"/>
                <a:gd name="f319" fmla="val 1229"/>
                <a:gd name="f320" fmla="val 421"/>
                <a:gd name="f321" fmla="val 1240"/>
                <a:gd name="f322" fmla="val 431"/>
                <a:gd name="f323" fmla="val 1250"/>
                <a:gd name="f324" fmla="val 443"/>
                <a:gd name="f325" fmla="val 1258"/>
                <a:gd name="f326" fmla="val 467"/>
                <a:gd name="f327" fmla="val 1246"/>
                <a:gd name="f328" fmla="val 470"/>
                <a:gd name="f329" fmla="val 1236"/>
                <a:gd name="f330" fmla="val 1225"/>
                <a:gd name="f331" fmla="val 477"/>
                <a:gd name="f332" fmla="val 1209"/>
                <a:gd name="f333" fmla="val 486"/>
                <a:gd name="f334" fmla="val 1192"/>
                <a:gd name="f335" fmla="val 494"/>
                <a:gd name="f336" fmla="val 1182"/>
                <a:gd name="f337" fmla="val 498"/>
                <a:gd name="f338" fmla="val 1168"/>
                <a:gd name="f339" fmla="val 503"/>
                <a:gd name="f340" fmla="val 1152"/>
                <a:gd name="f341" fmla="val 507"/>
                <a:gd name="f342" fmla="val 1107"/>
                <a:gd name="f343" fmla="val 509"/>
                <a:gd name="f344" fmla="val 1076"/>
                <a:gd name="f345" fmla="val 1040"/>
                <a:gd name="f346" fmla="val 997"/>
                <a:gd name="f347" fmla="val 927"/>
                <a:gd name="f348" fmla="val 918"/>
                <a:gd name="f349" fmla="val 501"/>
                <a:gd name="f350" fmla="val 909"/>
                <a:gd name="f351" fmla="val 899"/>
                <a:gd name="f352" fmla="val 891"/>
                <a:gd name="f353" fmla="val 882"/>
                <a:gd name="f354" fmla="val 866"/>
                <a:gd name="f355" fmla="val 513"/>
                <a:gd name="f356" fmla="val 861"/>
                <a:gd name="f357" fmla="val 523"/>
                <a:gd name="f358" fmla="val 860"/>
                <a:gd name="f359" fmla="val 535"/>
                <a:gd name="f360" fmla="val 864"/>
                <a:gd name="f361" fmla="val 868"/>
                <a:gd name="f362" fmla="val 553"/>
                <a:gd name="f363" fmla="val 875"/>
                <a:gd name="f364" fmla="val 559"/>
                <a:gd name="f365" fmla="val 881"/>
                <a:gd name="f366" fmla="val 565"/>
                <a:gd name="f367" fmla="val 569"/>
                <a:gd name="f368" fmla="val 896"/>
                <a:gd name="f369" fmla="val 573"/>
                <a:gd name="f370" fmla="val 903"/>
                <a:gd name="f371" fmla="val 576"/>
                <a:gd name="f372" fmla="val 911"/>
                <a:gd name="f373" fmla="val 580"/>
                <a:gd name="f374" fmla="val 582"/>
                <a:gd name="f375" fmla="val 905"/>
                <a:gd name="f376" fmla="val 585"/>
                <a:gd name="f377" fmla="val 893"/>
                <a:gd name="f378" fmla="val 587"/>
                <a:gd name="f379" fmla="val 867"/>
                <a:gd name="f380" fmla="val 583"/>
                <a:gd name="f381" fmla="val 855"/>
                <a:gd name="f382" fmla="val 843"/>
                <a:gd name="f383" fmla="val 574"/>
                <a:gd name="f384" fmla="val 833"/>
                <a:gd name="f385" fmla="val 567"/>
                <a:gd name="f386" fmla="val 817"/>
                <a:gd name="f387" fmla="val 810"/>
                <a:gd name="f388" fmla="val 803"/>
                <a:gd name="f389" fmla="val 795"/>
                <a:gd name="f390" fmla="val 788"/>
                <a:gd name="f391" fmla="val 591"/>
                <a:gd name="f392" fmla="val 597"/>
                <a:gd name="f393" fmla="val 772"/>
                <a:gd name="f394" fmla="val 602"/>
                <a:gd name="f395" fmla="val 765"/>
                <a:gd name="f396" fmla="val 607"/>
                <a:gd name="f397" fmla="val 775"/>
                <a:gd name="f398" fmla="val 628"/>
                <a:gd name="f399" fmla="val 648"/>
                <a:gd name="f400" fmla="val 666"/>
                <a:gd name="f401" fmla="val 819"/>
                <a:gd name="f402" fmla="val 685"/>
                <a:gd name="f403" fmla="val 703"/>
                <a:gd name="f404" fmla="val 853"/>
                <a:gd name="f405" fmla="val 719"/>
                <a:gd name="f406" fmla="val 872"/>
                <a:gd name="f407" fmla="val 736"/>
                <a:gd name="f408" fmla="val 752"/>
                <a:gd name="f409" fmla="val 857"/>
                <a:gd name="f410" fmla="val 878"/>
                <a:gd name="f411" fmla="val 879"/>
                <a:gd name="f412" fmla="val 886"/>
                <a:gd name="f413" fmla="val 921"/>
                <a:gd name="f414" fmla="val 919"/>
                <a:gd name="f415" fmla="val 915"/>
                <a:gd name="f416" fmla="val 850"/>
                <a:gd name="f417" fmla="val 840"/>
                <a:gd name="f418" fmla="val 847"/>
                <a:gd name="f419" fmla="val 828"/>
                <a:gd name="f420" fmla="val 827"/>
                <a:gd name="f421" fmla="val 805"/>
                <a:gd name="f422" fmla="val 789"/>
                <a:gd name="f423" fmla="val 794"/>
                <a:gd name="f424" fmla="val 781"/>
                <a:gd name="f425" fmla="val 751"/>
                <a:gd name="f426" fmla="val 779"/>
                <a:gd name="f427" fmla="val 807"/>
                <a:gd name="f428" fmla="val 813"/>
                <a:gd name="f429" fmla="val 887"/>
                <a:gd name="f430" fmla="val 941"/>
                <a:gd name="f431" fmla="val 826"/>
                <a:gd name="f432" fmla="val 963"/>
                <a:gd name="f433" fmla="val 957"/>
                <a:gd name="f434" fmla="val 812"/>
                <a:gd name="f435" fmla="val 945"/>
                <a:gd name="f436" fmla="val 938"/>
                <a:gd name="f437" fmla="val 932"/>
                <a:gd name="f438" fmla="val 926"/>
                <a:gd name="f439" fmla="val 724"/>
                <a:gd name="f440" fmla="val 730"/>
                <a:gd name="f441" fmla="val 830"/>
                <a:gd name="f442" fmla="val 767"/>
                <a:gd name="f443" fmla="val 722"/>
                <a:gd name="f444" fmla="val 706"/>
                <a:gd name="f445" fmla="val 650"/>
                <a:gd name="f446" fmla="val 647"/>
                <a:gd name="f447" fmla="val 701"/>
                <a:gd name="f448" fmla="val 642"/>
                <a:gd name="f449" fmla="val 699"/>
                <a:gd name="f450" fmla="val 696"/>
                <a:gd name="f451" fmla="val 635"/>
                <a:gd name="f452" fmla="val 693"/>
                <a:gd name="f453" fmla="val 689"/>
                <a:gd name="f454" fmla="val 658"/>
                <a:gd name="f455" fmla="val 683"/>
                <a:gd name="f456" fmla="val 668"/>
                <a:gd name="f457" fmla="val 675"/>
                <a:gd name="f458" fmla="val 679"/>
                <a:gd name="f459" fmla="val 688"/>
                <a:gd name="f460" fmla="val 656"/>
                <a:gd name="f461" fmla="val 697"/>
                <a:gd name="f462" fmla="val 646"/>
                <a:gd name="f463" fmla="val 709"/>
                <a:gd name="f464" fmla="val 643"/>
                <a:gd name="f465" fmla="val 698"/>
                <a:gd name="f466" fmla="val 651"/>
                <a:gd name="f467" fmla="val 671"/>
                <a:gd name="f468" fmla="val 639"/>
                <a:gd name="f469" fmla="val 637"/>
                <a:gd name="f470" fmla="val 629"/>
                <a:gd name="f471" fmla="val 621"/>
                <a:gd name="f472" fmla="val 617"/>
                <a:gd name="f473" fmla="val 605"/>
                <a:gd name="f474" fmla="val 589"/>
                <a:gd name="f475" fmla="val 592"/>
                <a:gd name="f476" fmla="val 557"/>
                <a:gd name="f477" fmla="val 570"/>
                <a:gd name="f478" fmla="val 541"/>
                <a:gd name="f479" fmla="val 522"/>
                <a:gd name="f480" fmla="val 492"/>
                <a:gd name="f481" fmla="val 561"/>
                <a:gd name="f482" fmla="val 568"/>
                <a:gd name="f483" fmla="val 435"/>
                <a:gd name="f484" fmla="val 577"/>
                <a:gd name="f485" fmla="val 414"/>
                <a:gd name="f486" fmla="val 554"/>
                <a:gd name="f487" fmla="val 537"/>
                <a:gd name="f488" fmla="val 427"/>
                <a:gd name="f489" fmla="val 428"/>
                <a:gd name="f490" fmla="val 510"/>
                <a:gd name="f491" fmla="val 429"/>
                <a:gd name="f492" fmla="val 502"/>
                <a:gd name="f493" fmla="val 425"/>
                <a:gd name="f494" fmla="val 479"/>
                <a:gd name="f495" fmla="val 472"/>
                <a:gd name="f496" fmla="val 464"/>
                <a:gd name="f497" fmla="val 413"/>
                <a:gd name="f498" fmla="val 457"/>
                <a:gd name="f499" fmla="val 409"/>
                <a:gd name="f500" fmla="val 450"/>
                <a:gd name="f501" fmla="val 441"/>
                <a:gd name="f502" fmla="val 432"/>
                <a:gd name="f503" fmla="val 408"/>
                <a:gd name="f504" fmla="val 395"/>
                <a:gd name="f505" fmla="val 379"/>
                <a:gd name="f506" fmla="val 377"/>
                <a:gd name="f507" fmla="val 393"/>
                <a:gd name="f508" fmla="val 357"/>
                <a:gd name="f509" fmla="val 346"/>
                <a:gd name="f510" fmla="val 402"/>
                <a:gd name="f511" fmla="val 332"/>
                <a:gd name="f512" fmla="val 318"/>
                <a:gd name="f513" fmla="val 305"/>
                <a:gd name="f514" fmla="val 291"/>
                <a:gd name="f515" fmla="val 279"/>
                <a:gd name="f516" fmla="val 267"/>
                <a:gd name="f517" fmla="val 263"/>
                <a:gd name="f518" fmla="val 258"/>
                <a:gd name="f519" fmla="val 384"/>
                <a:gd name="f520" fmla="val 380"/>
                <a:gd name="f521" fmla="val 248"/>
                <a:gd name="f522" fmla="val 236"/>
                <a:gd name="f523" fmla="val 225"/>
                <a:gd name="f524" fmla="val 382"/>
                <a:gd name="f525" fmla="val 385"/>
                <a:gd name="f526" fmla="val 200"/>
                <a:gd name="f527" fmla="val 386"/>
                <a:gd name="f528" fmla="val 176"/>
                <a:gd name="f529" fmla="val 164"/>
                <a:gd name="f530" fmla="val 139"/>
                <a:gd name="f531" fmla="val 105"/>
                <a:gd name="f532" fmla="val 93"/>
                <a:gd name="f533" fmla="val 73"/>
                <a:gd name="f534" fmla="val 353"/>
                <a:gd name="f535" fmla="val 55"/>
                <a:gd name="f536" fmla="val 47"/>
                <a:gd name="f537" fmla="val 339"/>
                <a:gd name="f538" fmla="val 32"/>
                <a:gd name="f539" fmla="val 323"/>
                <a:gd name="f540" fmla="val 25"/>
                <a:gd name="f541" fmla="val 316"/>
                <a:gd name="f542" fmla="val 17"/>
                <a:gd name="f543" fmla="val 309"/>
                <a:gd name="f544" fmla="val 9"/>
                <a:gd name="f545" fmla="val 304"/>
                <a:gd name="f546" fmla="val 296"/>
                <a:gd name="f547" fmla="val 294"/>
                <a:gd name="f548" fmla="val 51"/>
                <a:gd name="f549" fmla="val 67"/>
                <a:gd name="f550" fmla="val 281"/>
                <a:gd name="f551" fmla="val 273"/>
                <a:gd name="f552" fmla="val 113"/>
              </a:gdLst>
              <a:ahLst/>
              <a:cxnLst>
                <a:cxn ang="3cd4">
                  <a:pos x="hc" y="t"/>
                </a:cxn>
                <a:cxn ang="0">
                  <a:pos x="r" y="vc"/>
                </a:cxn>
                <a:cxn ang="cd4">
                  <a:pos x="hc" y="b"/>
                </a:cxn>
                <a:cxn ang="cd2">
                  <a:pos x="l" y="vc"/>
                </a:cxn>
              </a:cxnLst>
              <a:rect l="l" t="t" r="r" b="b"/>
              <a:pathLst>
                <a:path w="1260" h="969">
                  <a:moveTo>
                    <a:pt x="f4" y="f5"/>
                  </a:moveTo>
                  <a:lnTo>
                    <a:pt x="f6" y="f7"/>
                  </a:lnTo>
                  <a:lnTo>
                    <a:pt x="f8" y="f9"/>
                  </a:lnTo>
                  <a:lnTo>
                    <a:pt x="f10" y="f11"/>
                  </a:lnTo>
                  <a:lnTo>
                    <a:pt x="f12" y="f13"/>
                  </a:lnTo>
                  <a:lnTo>
                    <a:pt x="f14" y="f15"/>
                  </a:lnTo>
                  <a:lnTo>
                    <a:pt x="f16" y="f17"/>
                  </a:lnTo>
                  <a:lnTo>
                    <a:pt x="f18" y="f19"/>
                  </a:lnTo>
                  <a:lnTo>
                    <a:pt x="f20" y="f21"/>
                  </a:lnTo>
                  <a:lnTo>
                    <a:pt x="f22" y="f6"/>
                  </a:lnTo>
                  <a:lnTo>
                    <a:pt x="f23" y="f24"/>
                  </a:lnTo>
                  <a:lnTo>
                    <a:pt x="f25" y="f26"/>
                  </a:lnTo>
                  <a:lnTo>
                    <a:pt x="f27" y="f28"/>
                  </a:lnTo>
                  <a:lnTo>
                    <a:pt x="f29" y="f30"/>
                  </a:lnTo>
                  <a:lnTo>
                    <a:pt x="f31" y="f32"/>
                  </a:lnTo>
                  <a:lnTo>
                    <a:pt x="f10" y="f33"/>
                  </a:lnTo>
                  <a:lnTo>
                    <a:pt x="f34" y="f35"/>
                  </a:lnTo>
                  <a:lnTo>
                    <a:pt x="f36" y="f37"/>
                  </a:lnTo>
                  <a:lnTo>
                    <a:pt x="f38" y="f39"/>
                  </a:lnTo>
                  <a:lnTo>
                    <a:pt x="f40" y="f41"/>
                  </a:lnTo>
                  <a:lnTo>
                    <a:pt x="f15" y="f42"/>
                  </a:lnTo>
                  <a:lnTo>
                    <a:pt x="f29" y="f42"/>
                  </a:lnTo>
                  <a:lnTo>
                    <a:pt x="f43" y="f44"/>
                  </a:lnTo>
                  <a:lnTo>
                    <a:pt x="f45" y="f46"/>
                  </a:lnTo>
                  <a:lnTo>
                    <a:pt x="f47" y="f3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1"/>
                  </a:lnTo>
                  <a:lnTo>
                    <a:pt x="f77" y="f75"/>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49"/>
                  </a:lnTo>
                  <a:lnTo>
                    <a:pt x="f107" y="f46"/>
                  </a:lnTo>
                  <a:lnTo>
                    <a:pt x="f108" y="f109"/>
                  </a:lnTo>
                  <a:lnTo>
                    <a:pt x="f110" y="f111"/>
                  </a:lnTo>
                  <a:lnTo>
                    <a:pt x="f112" y="f113"/>
                  </a:lnTo>
                  <a:lnTo>
                    <a:pt x="f114" y="f32"/>
                  </a:lnTo>
                  <a:lnTo>
                    <a:pt x="f115" y="f116"/>
                  </a:lnTo>
                  <a:lnTo>
                    <a:pt x="f117" y="f26"/>
                  </a:lnTo>
                  <a:lnTo>
                    <a:pt x="f118" y="f119"/>
                  </a:lnTo>
                  <a:lnTo>
                    <a:pt x="f120" y="f121"/>
                  </a:lnTo>
                  <a:lnTo>
                    <a:pt x="f122" y="f123"/>
                  </a:lnTo>
                  <a:lnTo>
                    <a:pt x="f124" y="f121"/>
                  </a:lnTo>
                  <a:lnTo>
                    <a:pt x="f125" y="f126"/>
                  </a:lnTo>
                  <a:lnTo>
                    <a:pt x="f127" y="f128"/>
                  </a:lnTo>
                  <a:lnTo>
                    <a:pt x="f129" y="f130"/>
                  </a:lnTo>
                  <a:lnTo>
                    <a:pt x="f131" y="f132"/>
                  </a:lnTo>
                  <a:lnTo>
                    <a:pt x="f133" y="f134"/>
                  </a:lnTo>
                  <a:lnTo>
                    <a:pt x="f135" y="f136"/>
                  </a:lnTo>
                  <a:lnTo>
                    <a:pt x="f137" y="f39"/>
                  </a:lnTo>
                  <a:lnTo>
                    <a:pt x="f138" y="f139"/>
                  </a:lnTo>
                  <a:lnTo>
                    <a:pt x="f140" y="f37"/>
                  </a:lnTo>
                  <a:lnTo>
                    <a:pt x="f141" y="f37"/>
                  </a:lnTo>
                  <a:lnTo>
                    <a:pt x="f142" y="f139"/>
                  </a:lnTo>
                  <a:lnTo>
                    <a:pt x="f143" y="f144"/>
                  </a:lnTo>
                  <a:lnTo>
                    <a:pt x="f145" y="f146"/>
                  </a:lnTo>
                  <a:lnTo>
                    <a:pt x="f147" y="f148"/>
                  </a:lnTo>
                  <a:lnTo>
                    <a:pt x="f149" y="f150"/>
                  </a:lnTo>
                  <a:lnTo>
                    <a:pt x="f151" y="f128"/>
                  </a:lnTo>
                  <a:lnTo>
                    <a:pt x="f152" y="f123"/>
                  </a:lnTo>
                  <a:lnTo>
                    <a:pt x="f153" y="f154"/>
                  </a:lnTo>
                  <a:lnTo>
                    <a:pt x="f155" y="f156"/>
                  </a:lnTo>
                  <a:lnTo>
                    <a:pt x="f157" y="f158"/>
                  </a:lnTo>
                  <a:lnTo>
                    <a:pt x="f159" y="f160"/>
                  </a:lnTo>
                  <a:lnTo>
                    <a:pt x="f151" y="f161"/>
                  </a:lnTo>
                  <a:lnTo>
                    <a:pt x="f162" y="f23"/>
                  </a:lnTo>
                  <a:lnTo>
                    <a:pt x="f163" y="f164"/>
                  </a:lnTo>
                  <a:lnTo>
                    <a:pt x="f153" y="f165"/>
                  </a:lnTo>
                  <a:lnTo>
                    <a:pt x="f155" y="f166"/>
                  </a:lnTo>
                  <a:lnTo>
                    <a:pt x="f167" y="f168"/>
                  </a:lnTo>
                  <a:lnTo>
                    <a:pt x="f169" y="f170"/>
                  </a:lnTo>
                  <a:lnTo>
                    <a:pt x="f171" y="f166"/>
                  </a:lnTo>
                  <a:lnTo>
                    <a:pt x="f172" y="f173"/>
                  </a:lnTo>
                  <a:lnTo>
                    <a:pt x="f174" y="f165"/>
                  </a:lnTo>
                  <a:lnTo>
                    <a:pt x="f175" y="f5"/>
                  </a:lnTo>
                  <a:lnTo>
                    <a:pt x="f176" y="f177"/>
                  </a:lnTo>
                  <a:lnTo>
                    <a:pt x="f178" y="f179"/>
                  </a:lnTo>
                  <a:lnTo>
                    <a:pt x="f180" y="f181"/>
                  </a:lnTo>
                  <a:lnTo>
                    <a:pt x="f182" y="f183"/>
                  </a:lnTo>
                  <a:lnTo>
                    <a:pt x="f184" y="f185"/>
                  </a:lnTo>
                  <a:lnTo>
                    <a:pt x="f186" y="f183"/>
                  </a:lnTo>
                  <a:lnTo>
                    <a:pt x="f187" y="f188"/>
                  </a:lnTo>
                  <a:lnTo>
                    <a:pt x="f137" y="f189"/>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117" y="f212"/>
                  </a:lnTo>
                  <a:lnTo>
                    <a:pt x="f213" y="f214"/>
                  </a:lnTo>
                  <a:lnTo>
                    <a:pt x="f215" y="f216"/>
                  </a:lnTo>
                  <a:lnTo>
                    <a:pt x="f217" y="f218"/>
                  </a:lnTo>
                  <a:lnTo>
                    <a:pt x="f219" y="f220"/>
                  </a:lnTo>
                  <a:lnTo>
                    <a:pt x="f221" y="f222"/>
                  </a:lnTo>
                  <a:lnTo>
                    <a:pt x="f223" y="f224"/>
                  </a:lnTo>
                  <a:lnTo>
                    <a:pt x="f213" y="f225"/>
                  </a:lnTo>
                  <a:lnTo>
                    <a:pt x="f226" y="f227"/>
                  </a:lnTo>
                  <a:lnTo>
                    <a:pt x="f228" y="f78"/>
                  </a:lnTo>
                  <a:lnTo>
                    <a:pt x="f229" y="f230"/>
                  </a:lnTo>
                  <a:lnTo>
                    <a:pt x="f231" y="f232"/>
                  </a:lnTo>
                  <a:lnTo>
                    <a:pt x="f233" y="f234"/>
                  </a:lnTo>
                  <a:lnTo>
                    <a:pt x="f235" y="f236"/>
                  </a:lnTo>
                  <a:lnTo>
                    <a:pt x="f237" y="f238"/>
                  </a:lnTo>
                  <a:lnTo>
                    <a:pt x="f208" y="f239"/>
                  </a:lnTo>
                  <a:lnTo>
                    <a:pt x="f240" y="f241"/>
                  </a:lnTo>
                  <a:lnTo>
                    <a:pt x="f242" y="f212"/>
                  </a:lnTo>
                  <a:lnTo>
                    <a:pt x="f206" y="f243"/>
                  </a:lnTo>
                  <a:lnTo>
                    <a:pt x="f244" y="f74"/>
                  </a:lnTo>
                  <a:lnTo>
                    <a:pt x="f245" y="f246"/>
                  </a:lnTo>
                  <a:lnTo>
                    <a:pt x="f247" y="f248"/>
                  </a:lnTo>
                  <a:lnTo>
                    <a:pt x="f249" y="f248"/>
                  </a:lnTo>
                  <a:lnTo>
                    <a:pt x="f250" y="f248"/>
                  </a:lnTo>
                  <a:lnTo>
                    <a:pt x="f251" y="f248"/>
                  </a:lnTo>
                  <a:lnTo>
                    <a:pt x="f200" y="f246"/>
                  </a:lnTo>
                  <a:lnTo>
                    <a:pt x="f252" y="f253"/>
                  </a:lnTo>
                  <a:lnTo>
                    <a:pt x="f190" y="f211"/>
                  </a:lnTo>
                  <a:lnTo>
                    <a:pt x="f194" y="f254"/>
                  </a:lnTo>
                  <a:lnTo>
                    <a:pt x="f255" y="f212"/>
                  </a:lnTo>
                  <a:lnTo>
                    <a:pt x="f138" y="f76"/>
                  </a:lnTo>
                  <a:lnTo>
                    <a:pt x="f256" y="f239"/>
                  </a:lnTo>
                  <a:lnTo>
                    <a:pt x="f257" y="f239"/>
                  </a:lnTo>
                  <a:lnTo>
                    <a:pt x="f258" y="f259"/>
                  </a:lnTo>
                  <a:lnTo>
                    <a:pt x="f182" y="f260"/>
                  </a:lnTo>
                  <a:lnTo>
                    <a:pt x="f261" y="f211"/>
                  </a:lnTo>
                  <a:lnTo>
                    <a:pt x="f262" y="f263"/>
                  </a:lnTo>
                  <a:lnTo>
                    <a:pt x="f264" y="f265"/>
                  </a:lnTo>
                  <a:lnTo>
                    <a:pt x="f266" y="f267"/>
                  </a:lnTo>
                  <a:lnTo>
                    <a:pt x="f145" y="f268"/>
                  </a:lnTo>
                  <a:lnTo>
                    <a:pt x="f269" y="f267"/>
                  </a:lnTo>
                  <a:lnTo>
                    <a:pt x="f270" y="f271"/>
                  </a:lnTo>
                  <a:lnTo>
                    <a:pt x="f272" y="f273"/>
                  </a:lnTo>
                  <a:lnTo>
                    <a:pt x="f149" y="f70"/>
                  </a:lnTo>
                  <a:lnTo>
                    <a:pt x="f274" y="f275"/>
                  </a:lnTo>
                  <a:lnTo>
                    <a:pt x="f171" y="f276"/>
                  </a:lnTo>
                  <a:lnTo>
                    <a:pt x="f277" y="f278"/>
                  </a:lnTo>
                  <a:lnTo>
                    <a:pt x="f167" y="f279"/>
                  </a:lnTo>
                  <a:lnTo>
                    <a:pt x="f280" y="f281"/>
                  </a:lnTo>
                  <a:lnTo>
                    <a:pt x="f282" y="f283"/>
                  </a:lnTo>
                  <a:lnTo>
                    <a:pt x="f284" y="f283"/>
                  </a:lnTo>
                  <a:lnTo>
                    <a:pt x="f285" y="f283"/>
                  </a:lnTo>
                  <a:lnTo>
                    <a:pt x="f286" y="f283"/>
                  </a:lnTo>
                  <a:lnTo>
                    <a:pt x="f287" y="f283"/>
                  </a:lnTo>
                  <a:lnTo>
                    <a:pt x="f288" y="f289"/>
                  </a:lnTo>
                  <a:lnTo>
                    <a:pt x="f290" y="f291"/>
                  </a:lnTo>
                  <a:lnTo>
                    <a:pt x="f292" y="f293"/>
                  </a:lnTo>
                  <a:lnTo>
                    <a:pt x="f294" y="f295"/>
                  </a:lnTo>
                  <a:lnTo>
                    <a:pt x="f296" y="f297"/>
                  </a:lnTo>
                  <a:lnTo>
                    <a:pt x="f298" y="f299"/>
                  </a:lnTo>
                  <a:lnTo>
                    <a:pt x="f300" y="f301"/>
                  </a:lnTo>
                  <a:lnTo>
                    <a:pt x="f302" y="f0"/>
                  </a:lnTo>
                  <a:lnTo>
                    <a:pt x="f303" y="f0"/>
                  </a:lnTo>
                  <a:lnTo>
                    <a:pt x="f304" y="f0"/>
                  </a:lnTo>
                  <a:lnTo>
                    <a:pt x="f305" y="f301"/>
                  </a:lnTo>
                  <a:lnTo>
                    <a:pt x="f306" y="f307"/>
                  </a:lnTo>
                  <a:lnTo>
                    <a:pt x="f308" y="f309"/>
                  </a:lnTo>
                  <a:lnTo>
                    <a:pt x="f310" y="f311"/>
                  </a:lnTo>
                  <a:lnTo>
                    <a:pt x="f312" y="f313"/>
                  </a:lnTo>
                  <a:lnTo>
                    <a:pt x="f314" y="f315"/>
                  </a:lnTo>
                  <a:lnTo>
                    <a:pt x="f316" y="f289"/>
                  </a:lnTo>
                  <a:lnTo>
                    <a:pt x="f317" y="f318"/>
                  </a:lnTo>
                  <a:lnTo>
                    <a:pt x="f319" y="f320"/>
                  </a:lnTo>
                  <a:lnTo>
                    <a:pt x="f321" y="f322"/>
                  </a:lnTo>
                  <a:lnTo>
                    <a:pt x="f323" y="f324"/>
                  </a:lnTo>
                  <a:lnTo>
                    <a:pt x="f325" y="f248"/>
                  </a:lnTo>
                  <a:lnTo>
                    <a:pt x="f2" y="f326"/>
                  </a:lnTo>
                  <a:lnTo>
                    <a:pt x="f327" y="f328"/>
                  </a:lnTo>
                  <a:lnTo>
                    <a:pt x="f329" y="f259"/>
                  </a:lnTo>
                  <a:lnTo>
                    <a:pt x="f330" y="f331"/>
                  </a:lnTo>
                  <a:lnTo>
                    <a:pt x="f317" y="f239"/>
                  </a:lnTo>
                  <a:lnTo>
                    <a:pt x="f332" y="f333"/>
                  </a:lnTo>
                  <a:lnTo>
                    <a:pt x="f314" y="f238"/>
                  </a:lnTo>
                  <a:lnTo>
                    <a:pt x="f334" y="f335"/>
                  </a:lnTo>
                  <a:lnTo>
                    <a:pt x="f336" y="f337"/>
                  </a:lnTo>
                  <a:lnTo>
                    <a:pt x="f338" y="f339"/>
                  </a:lnTo>
                  <a:lnTo>
                    <a:pt x="f340" y="f218"/>
                  </a:lnTo>
                  <a:lnTo>
                    <a:pt x="f300" y="f341"/>
                  </a:lnTo>
                  <a:lnTo>
                    <a:pt x="f342" y="f343"/>
                  </a:lnTo>
                  <a:lnTo>
                    <a:pt x="f344" y="f78"/>
                  </a:lnTo>
                  <a:lnTo>
                    <a:pt x="f345" y="f343"/>
                  </a:lnTo>
                  <a:lnTo>
                    <a:pt x="f346" y="f230"/>
                  </a:lnTo>
                  <a:lnTo>
                    <a:pt x="f184" y="f232"/>
                  </a:lnTo>
                  <a:lnTo>
                    <a:pt x="f256" y="f230"/>
                  </a:lnTo>
                  <a:lnTo>
                    <a:pt x="f347" y="f232"/>
                  </a:lnTo>
                  <a:lnTo>
                    <a:pt x="f348" y="f349"/>
                  </a:lnTo>
                  <a:lnTo>
                    <a:pt x="f350" y="f236"/>
                  </a:lnTo>
                  <a:lnTo>
                    <a:pt x="f351" y="f77"/>
                  </a:lnTo>
                  <a:lnTo>
                    <a:pt x="f352" y="f216"/>
                  </a:lnTo>
                  <a:lnTo>
                    <a:pt x="f353" y="f335"/>
                  </a:lnTo>
                  <a:lnTo>
                    <a:pt x="f204" y="f339"/>
                  </a:lnTo>
                  <a:lnTo>
                    <a:pt x="f354" y="f355"/>
                  </a:lnTo>
                  <a:lnTo>
                    <a:pt x="f356" y="f357"/>
                  </a:lnTo>
                  <a:lnTo>
                    <a:pt x="f358" y="f359"/>
                  </a:lnTo>
                  <a:lnTo>
                    <a:pt x="f360" y="f82"/>
                  </a:lnTo>
                  <a:lnTo>
                    <a:pt x="f361" y="f362"/>
                  </a:lnTo>
                  <a:lnTo>
                    <a:pt x="f363" y="f364"/>
                  </a:lnTo>
                  <a:lnTo>
                    <a:pt x="f365" y="f366"/>
                  </a:lnTo>
                  <a:lnTo>
                    <a:pt x="f202" y="f367"/>
                  </a:lnTo>
                  <a:lnTo>
                    <a:pt x="f368" y="f369"/>
                  </a:lnTo>
                  <a:lnTo>
                    <a:pt x="f370" y="f371"/>
                  </a:lnTo>
                  <a:lnTo>
                    <a:pt x="f372" y="f373"/>
                  </a:lnTo>
                  <a:lnTo>
                    <a:pt x="f348" y="f374"/>
                  </a:lnTo>
                  <a:lnTo>
                    <a:pt x="f375" y="f376"/>
                  </a:lnTo>
                  <a:lnTo>
                    <a:pt x="f377" y="f378"/>
                  </a:lnTo>
                  <a:lnTo>
                    <a:pt x="f131" y="f376"/>
                  </a:lnTo>
                  <a:lnTo>
                    <a:pt x="f379" y="f380"/>
                  </a:lnTo>
                  <a:lnTo>
                    <a:pt x="f381" y="f86"/>
                  </a:lnTo>
                  <a:lnTo>
                    <a:pt x="f382" y="f383"/>
                  </a:lnTo>
                  <a:lnTo>
                    <a:pt x="f384" y="f385"/>
                  </a:lnTo>
                  <a:lnTo>
                    <a:pt x="f122" y="f364"/>
                  </a:lnTo>
                  <a:lnTo>
                    <a:pt x="f386" y="f385"/>
                  </a:lnTo>
                  <a:lnTo>
                    <a:pt x="f387" y="f383"/>
                  </a:lnTo>
                  <a:lnTo>
                    <a:pt x="f388" y="f373"/>
                  </a:lnTo>
                  <a:lnTo>
                    <a:pt x="f389" y="f376"/>
                  </a:lnTo>
                  <a:lnTo>
                    <a:pt x="f390" y="f391"/>
                  </a:lnTo>
                  <a:lnTo>
                    <a:pt x="f110" y="f392"/>
                  </a:lnTo>
                  <a:lnTo>
                    <a:pt x="f393" y="f394"/>
                  </a:lnTo>
                  <a:lnTo>
                    <a:pt x="f395" y="f396"/>
                  </a:lnTo>
                  <a:lnTo>
                    <a:pt x="f397" y="f398"/>
                  </a:lnTo>
                  <a:lnTo>
                    <a:pt x="f390" y="f399"/>
                  </a:lnTo>
                  <a:lnTo>
                    <a:pt x="f388" y="f400"/>
                  </a:lnTo>
                  <a:lnTo>
                    <a:pt x="f401" y="f402"/>
                  </a:lnTo>
                  <a:lnTo>
                    <a:pt x="f124" y="f403"/>
                  </a:lnTo>
                  <a:lnTo>
                    <a:pt x="f404" y="f405"/>
                  </a:lnTo>
                  <a:lnTo>
                    <a:pt x="f406" y="f407"/>
                  </a:lnTo>
                  <a:lnTo>
                    <a:pt x="f133" y="f408"/>
                  </a:lnTo>
                  <a:lnTo>
                    <a:pt x="f363" y="f124"/>
                  </a:lnTo>
                  <a:lnTo>
                    <a:pt x="f247" y="f409"/>
                  </a:lnTo>
                  <a:lnTo>
                    <a:pt x="f410" y="f411"/>
                  </a:lnTo>
                  <a:lnTo>
                    <a:pt x="f131" y="f200"/>
                  </a:lnTo>
                  <a:lnTo>
                    <a:pt x="f412" y="f413"/>
                  </a:lnTo>
                  <a:lnTo>
                    <a:pt x="f131" y="f414"/>
                  </a:lnTo>
                  <a:lnTo>
                    <a:pt x="f247" y="f415"/>
                  </a:lnTo>
                  <a:lnTo>
                    <a:pt x="f204" y="f198"/>
                  </a:lnTo>
                  <a:lnTo>
                    <a:pt x="f245" y="f252"/>
                  </a:lnTo>
                  <a:lnTo>
                    <a:pt x="f358" y="f412"/>
                  </a:lnTo>
                  <a:lnTo>
                    <a:pt x="f416" y="f354"/>
                  </a:lnTo>
                  <a:lnTo>
                    <a:pt x="f417" y="f418"/>
                  </a:lnTo>
                  <a:lnTo>
                    <a:pt x="f419" y="f420"/>
                  </a:lnTo>
                  <a:lnTo>
                    <a:pt x="f386" y="f118"/>
                  </a:lnTo>
                  <a:lnTo>
                    <a:pt x="f421" y="f422"/>
                  </a:lnTo>
                  <a:lnTo>
                    <a:pt x="f423" y="f219"/>
                  </a:lnTo>
                  <a:lnTo>
                    <a:pt x="f424" y="f425"/>
                  </a:lnTo>
                  <a:lnTo>
                    <a:pt x="f112" y="f426"/>
                  </a:lnTo>
                  <a:lnTo>
                    <a:pt x="f213" y="f427"/>
                  </a:lnTo>
                  <a:lnTo>
                    <a:pt x="f226" y="f384"/>
                  </a:lnTo>
                  <a:lnTo>
                    <a:pt x="f421" y="f356"/>
                  </a:lnTo>
                  <a:lnTo>
                    <a:pt x="f428" y="f429"/>
                  </a:lnTo>
                  <a:lnTo>
                    <a:pt x="f210" y="f415"/>
                  </a:lnTo>
                  <a:lnTo>
                    <a:pt x="f420" y="f430"/>
                  </a:lnTo>
                  <a:lnTo>
                    <a:pt x="f237" y="f3"/>
                  </a:lnTo>
                  <a:lnTo>
                    <a:pt x="f431" y="f432"/>
                  </a:lnTo>
                  <a:lnTo>
                    <a:pt x="f401" y="f433"/>
                  </a:lnTo>
                  <a:lnTo>
                    <a:pt x="f434" y="f258"/>
                  </a:lnTo>
                  <a:lnTo>
                    <a:pt x="f421" y="f435"/>
                  </a:lnTo>
                  <a:lnTo>
                    <a:pt x="f226" y="f436"/>
                  </a:lnTo>
                  <a:lnTo>
                    <a:pt x="f213" y="f437"/>
                  </a:lnTo>
                  <a:lnTo>
                    <a:pt x="f223" y="f438"/>
                  </a:lnTo>
                  <a:lnTo>
                    <a:pt x="f217" y="f413"/>
                  </a:lnTo>
                  <a:lnTo>
                    <a:pt x="f439" y="f133"/>
                  </a:lnTo>
                  <a:lnTo>
                    <a:pt x="f440" y="f441"/>
                  </a:lnTo>
                  <a:lnTo>
                    <a:pt x="f440" y="f442"/>
                  </a:lnTo>
                  <a:lnTo>
                    <a:pt x="f443" y="f444"/>
                  </a:lnTo>
                  <a:lnTo>
                    <a:pt x="f444" y="f445"/>
                  </a:lnTo>
                  <a:lnTo>
                    <a:pt x="f403" y="f446"/>
                  </a:lnTo>
                  <a:lnTo>
                    <a:pt x="f447" y="f448"/>
                  </a:lnTo>
                  <a:lnTo>
                    <a:pt x="f449" y="f94"/>
                  </a:lnTo>
                  <a:lnTo>
                    <a:pt x="f450" y="f451"/>
                  </a:lnTo>
                  <a:lnTo>
                    <a:pt x="f452" y="f446"/>
                  </a:lnTo>
                  <a:lnTo>
                    <a:pt x="f453" y="f454"/>
                  </a:lnTo>
                  <a:lnTo>
                    <a:pt x="f455" y="f456"/>
                  </a:lnTo>
                  <a:lnTo>
                    <a:pt x="f457" y="f458"/>
                  </a:lnTo>
                  <a:lnTo>
                    <a:pt x="f400" y="f459"/>
                  </a:lnTo>
                  <a:lnTo>
                    <a:pt x="f460" y="f461"/>
                  </a:lnTo>
                  <a:lnTo>
                    <a:pt x="f462" y="f403"/>
                  </a:lnTo>
                  <a:lnTo>
                    <a:pt x="f451" y="f463"/>
                  </a:lnTo>
                  <a:lnTo>
                    <a:pt x="f464" y="f465"/>
                  </a:lnTo>
                  <a:lnTo>
                    <a:pt x="f399" y="f402"/>
                  </a:lnTo>
                  <a:lnTo>
                    <a:pt x="f466" y="f467"/>
                  </a:lnTo>
                  <a:lnTo>
                    <a:pt x="f446" y="f460"/>
                  </a:lnTo>
                  <a:lnTo>
                    <a:pt x="f468" y="f469"/>
                  </a:lnTo>
                  <a:lnTo>
                    <a:pt x="f470" y="f471"/>
                  </a:lnTo>
                  <a:lnTo>
                    <a:pt x="f472" y="f473"/>
                  </a:lnTo>
                  <a:lnTo>
                    <a:pt x="f473" y="f474"/>
                  </a:lnTo>
                  <a:lnTo>
                    <a:pt x="f475" y="f369"/>
                  </a:lnTo>
                  <a:lnTo>
                    <a:pt x="f373" y="f476"/>
                  </a:lnTo>
                  <a:lnTo>
                    <a:pt x="f477" y="f478"/>
                  </a:lnTo>
                  <a:lnTo>
                    <a:pt x="f84" y="f479"/>
                  </a:lnTo>
                  <a:lnTo>
                    <a:pt x="f364" y="f480"/>
                  </a:lnTo>
                  <a:lnTo>
                    <a:pt x="f481" y="f243"/>
                  </a:lnTo>
                  <a:lnTo>
                    <a:pt x="f482" y="f483"/>
                  </a:lnTo>
                  <a:lnTo>
                    <a:pt x="f484" y="f278"/>
                  </a:lnTo>
                  <a:lnTo>
                    <a:pt x="f367" y="f318"/>
                  </a:lnTo>
                  <a:lnTo>
                    <a:pt x="f481" y="f485"/>
                  </a:lnTo>
                  <a:lnTo>
                    <a:pt x="f486" y="f275"/>
                  </a:lnTo>
                  <a:lnTo>
                    <a:pt x="f82" y="f320"/>
                  </a:lnTo>
                  <a:lnTo>
                    <a:pt x="f487" y="f70"/>
                  </a:lnTo>
                  <a:lnTo>
                    <a:pt x="f80" y="f488"/>
                  </a:lnTo>
                  <a:lnTo>
                    <a:pt x="f220" y="f489"/>
                  </a:lnTo>
                  <a:lnTo>
                    <a:pt x="f490" y="f491"/>
                  </a:lnTo>
                  <a:lnTo>
                    <a:pt x="f492" y="f491"/>
                  </a:lnTo>
                  <a:lnTo>
                    <a:pt x="f335" y="f489"/>
                  </a:lnTo>
                  <a:lnTo>
                    <a:pt x="f333" y="f493"/>
                  </a:lnTo>
                  <a:lnTo>
                    <a:pt x="f494" y="f205"/>
                  </a:lnTo>
                  <a:lnTo>
                    <a:pt x="f495" y="f275"/>
                  </a:lnTo>
                  <a:lnTo>
                    <a:pt x="f496" y="f497"/>
                  </a:lnTo>
                  <a:lnTo>
                    <a:pt x="f498" y="f499"/>
                  </a:lnTo>
                  <a:lnTo>
                    <a:pt x="f500" y="f68"/>
                  </a:lnTo>
                  <a:lnTo>
                    <a:pt x="f501" y="f278"/>
                  </a:lnTo>
                  <a:lnTo>
                    <a:pt x="f502" y="f503"/>
                  </a:lnTo>
                  <a:lnTo>
                    <a:pt x="f70" y="f499"/>
                  </a:lnTo>
                  <a:lnTo>
                    <a:pt x="f497" y="f499"/>
                  </a:lnTo>
                  <a:lnTo>
                    <a:pt x="f279" y="f499"/>
                  </a:lnTo>
                  <a:lnTo>
                    <a:pt x="f504" y="f278"/>
                  </a:lnTo>
                  <a:lnTo>
                    <a:pt x="f315" y="f68"/>
                  </a:lnTo>
                  <a:lnTo>
                    <a:pt x="f505" y="f283"/>
                  </a:lnTo>
                  <a:lnTo>
                    <a:pt x="f506" y="f289"/>
                  </a:lnTo>
                  <a:lnTo>
                    <a:pt x="f297" y="f291"/>
                  </a:lnTo>
                  <a:lnTo>
                    <a:pt x="f311" y="f504"/>
                  </a:lnTo>
                  <a:lnTo>
                    <a:pt x="f199" y="f507"/>
                  </a:lnTo>
                  <a:lnTo>
                    <a:pt x="f508" y="f289"/>
                  </a:lnTo>
                  <a:lnTo>
                    <a:pt x="f509" y="f510"/>
                  </a:lnTo>
                  <a:lnTo>
                    <a:pt x="f511" y="f203"/>
                  </a:lnTo>
                  <a:lnTo>
                    <a:pt x="f512" y="f203"/>
                  </a:lnTo>
                  <a:lnTo>
                    <a:pt x="f513" y="f203"/>
                  </a:lnTo>
                  <a:lnTo>
                    <a:pt x="f514" y="f279"/>
                  </a:lnTo>
                  <a:lnTo>
                    <a:pt x="f515" y="f289"/>
                  </a:lnTo>
                  <a:lnTo>
                    <a:pt x="f516" y="f293"/>
                  </a:lnTo>
                  <a:lnTo>
                    <a:pt x="f517" y="f201"/>
                  </a:lnTo>
                  <a:lnTo>
                    <a:pt x="f518" y="f519"/>
                  </a:lnTo>
                  <a:lnTo>
                    <a:pt x="f22" y="f520"/>
                  </a:lnTo>
                  <a:lnTo>
                    <a:pt x="f521" y="f313"/>
                  </a:lnTo>
                  <a:lnTo>
                    <a:pt x="f522" y="f505"/>
                  </a:lnTo>
                  <a:lnTo>
                    <a:pt x="f523" y="f524"/>
                  </a:lnTo>
                  <a:lnTo>
                    <a:pt x="f27" y="f525"/>
                  </a:lnTo>
                  <a:lnTo>
                    <a:pt x="f526" y="f527"/>
                  </a:lnTo>
                  <a:lnTo>
                    <a:pt x="f156" y="f315"/>
                  </a:lnTo>
                  <a:lnTo>
                    <a:pt x="f528" y="f201"/>
                  </a:lnTo>
                  <a:lnTo>
                    <a:pt x="f529" y="f201"/>
                  </a:lnTo>
                  <a:lnTo>
                    <a:pt x="f38" y="f315"/>
                  </a:lnTo>
                  <a:lnTo>
                    <a:pt x="f530" y="f527"/>
                  </a:lnTo>
                  <a:lnTo>
                    <a:pt x="f26" y="f519"/>
                  </a:lnTo>
                  <a:lnTo>
                    <a:pt x="f32" y="f520"/>
                  </a:lnTo>
                  <a:lnTo>
                    <a:pt x="f531" y="f506"/>
                  </a:lnTo>
                  <a:lnTo>
                    <a:pt x="f532" y="f64"/>
                  </a:lnTo>
                  <a:lnTo>
                    <a:pt x="f44" y="f309"/>
                  </a:lnTo>
                  <a:lnTo>
                    <a:pt x="f533" y="f0"/>
                  </a:lnTo>
                  <a:lnTo>
                    <a:pt x="f103" y="f534"/>
                  </a:lnTo>
                  <a:lnTo>
                    <a:pt x="f535" y="f509"/>
                  </a:lnTo>
                  <a:lnTo>
                    <a:pt x="f536" y="f537"/>
                  </a:lnTo>
                  <a:lnTo>
                    <a:pt x="f59" y="f58"/>
                  </a:lnTo>
                  <a:lnTo>
                    <a:pt x="f538" y="f539"/>
                  </a:lnTo>
                  <a:lnTo>
                    <a:pt x="f540" y="f541"/>
                  </a:lnTo>
                  <a:lnTo>
                    <a:pt x="f542" y="f543"/>
                  </a:lnTo>
                  <a:lnTo>
                    <a:pt x="f544" y="f545"/>
                  </a:lnTo>
                  <a:lnTo>
                    <a:pt x="f1" y="f173"/>
                  </a:lnTo>
                  <a:lnTo>
                    <a:pt x="f542" y="f546"/>
                  </a:lnTo>
                  <a:lnTo>
                    <a:pt x="f61" y="f547"/>
                  </a:lnTo>
                  <a:lnTo>
                    <a:pt x="f548" y="f514"/>
                  </a:lnTo>
                  <a:lnTo>
                    <a:pt x="f549" y="f191"/>
                  </a:lnTo>
                  <a:lnTo>
                    <a:pt x="f44" y="f550"/>
                  </a:lnTo>
                  <a:lnTo>
                    <a:pt x="f35" y="f551"/>
                  </a:lnTo>
                  <a:lnTo>
                    <a:pt x="f552" y="f189"/>
                  </a:lnTo>
                  <a:lnTo>
                    <a:pt x="f4" y="f5"/>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5" name="Freeform 34"/>
            <p:cNvSpPr/>
            <p:nvPr/>
          </p:nvSpPr>
          <p:spPr>
            <a:xfrm flipH="1">
              <a:off x="7509960" y="3954960"/>
              <a:ext cx="613800" cy="199800"/>
            </a:xfrm>
            <a:custGeom>
              <a:avLst/>
              <a:gdLst>
                <a:gd name="f0" fmla="val 360"/>
                <a:gd name="f1" fmla="val 180"/>
                <a:gd name="f2" fmla="val 0"/>
                <a:gd name="f3" fmla="val 773"/>
                <a:gd name="f4" fmla="val 252"/>
                <a:gd name="f5" fmla="val 136"/>
                <a:gd name="f6" fmla="val 146"/>
                <a:gd name="f7" fmla="val 153"/>
                <a:gd name="f8" fmla="val 132"/>
                <a:gd name="f9" fmla="val 170"/>
                <a:gd name="f10" fmla="val 117"/>
                <a:gd name="f11" fmla="val 186"/>
                <a:gd name="f12" fmla="val 102"/>
                <a:gd name="f13" fmla="val 204"/>
                <a:gd name="f14" fmla="val 88"/>
                <a:gd name="f15" fmla="val 221"/>
                <a:gd name="f16" fmla="val 76"/>
                <a:gd name="f17" fmla="val 239"/>
                <a:gd name="f18" fmla="val 64"/>
                <a:gd name="f19" fmla="val 259"/>
                <a:gd name="f20" fmla="val 55"/>
                <a:gd name="f21" fmla="val 280"/>
                <a:gd name="f22" fmla="val 48"/>
                <a:gd name="f23" fmla="val 302"/>
                <a:gd name="f24" fmla="val 43"/>
                <a:gd name="f25" fmla="val 323"/>
                <a:gd name="f26" fmla="val 39"/>
                <a:gd name="f27" fmla="val 345"/>
                <a:gd name="f28" fmla="val 33"/>
                <a:gd name="f29" fmla="val 367"/>
                <a:gd name="f30" fmla="val 28"/>
                <a:gd name="f31" fmla="val 389"/>
                <a:gd name="f32" fmla="val 23"/>
                <a:gd name="f33" fmla="val 412"/>
                <a:gd name="f34" fmla="val 18"/>
                <a:gd name="f35" fmla="val 434"/>
                <a:gd name="f36" fmla="val 13"/>
                <a:gd name="f37" fmla="val 457"/>
                <a:gd name="f38" fmla="val 9"/>
                <a:gd name="f39" fmla="val 479"/>
                <a:gd name="f40" fmla="val 5"/>
                <a:gd name="f41" fmla="val 502"/>
                <a:gd name="f42" fmla="val 2"/>
                <a:gd name="f43" fmla="val 525"/>
                <a:gd name="f44" fmla="val 1"/>
                <a:gd name="f45" fmla="val 548"/>
                <a:gd name="f46" fmla="val 570"/>
                <a:gd name="f47" fmla="val 593"/>
                <a:gd name="f48" fmla="val 616"/>
                <a:gd name="f49" fmla="val 4"/>
                <a:gd name="f50" fmla="val 639"/>
                <a:gd name="f51" fmla="val 657"/>
                <a:gd name="f52" fmla="val 16"/>
                <a:gd name="f53" fmla="val 677"/>
                <a:gd name="f54" fmla="val 697"/>
                <a:gd name="f55" fmla="val 30"/>
                <a:gd name="f56" fmla="val 715"/>
                <a:gd name="f57" fmla="val 733"/>
                <a:gd name="f58" fmla="val 49"/>
                <a:gd name="f59" fmla="val 748"/>
                <a:gd name="f60" fmla="val 63"/>
                <a:gd name="f61" fmla="val 761"/>
                <a:gd name="f62" fmla="val 78"/>
                <a:gd name="f63" fmla="val 770"/>
                <a:gd name="f64" fmla="val 97"/>
                <a:gd name="f65" fmla="val 112"/>
                <a:gd name="f66" fmla="val 129"/>
                <a:gd name="f67" fmla="val 144"/>
                <a:gd name="f68" fmla="val 767"/>
                <a:gd name="f69" fmla="val 157"/>
                <a:gd name="f70" fmla="val 765"/>
                <a:gd name="f71" fmla="val 147"/>
                <a:gd name="f72" fmla="val 137"/>
                <a:gd name="f73" fmla="val 756"/>
                <a:gd name="f74" fmla="val 126"/>
                <a:gd name="f75" fmla="val 751"/>
                <a:gd name="f76" fmla="val 744"/>
                <a:gd name="f77" fmla="val 108"/>
                <a:gd name="f78" fmla="val 737"/>
                <a:gd name="f79" fmla="val 100"/>
                <a:gd name="f80" fmla="val 729"/>
                <a:gd name="f81" fmla="val 92"/>
                <a:gd name="f82" fmla="val 720"/>
                <a:gd name="f83" fmla="val 85"/>
                <a:gd name="f84" fmla="val 698"/>
                <a:gd name="f85" fmla="val 72"/>
                <a:gd name="f86" fmla="val 675"/>
                <a:gd name="f87" fmla="val 62"/>
                <a:gd name="f88" fmla="val 650"/>
                <a:gd name="f89" fmla="val 53"/>
                <a:gd name="f90" fmla="val 625"/>
                <a:gd name="f91" fmla="val 46"/>
                <a:gd name="f92" fmla="val 599"/>
                <a:gd name="f93" fmla="val 40"/>
                <a:gd name="f94" fmla="val 572"/>
                <a:gd name="f95" fmla="val 36"/>
                <a:gd name="f96" fmla="val 545"/>
                <a:gd name="f97" fmla="val 35"/>
                <a:gd name="f98" fmla="val 518"/>
                <a:gd name="f99" fmla="val 34"/>
                <a:gd name="f100" fmla="val 490"/>
                <a:gd name="f101" fmla="val 463"/>
                <a:gd name="f102" fmla="val 435"/>
                <a:gd name="f103" fmla="val 409"/>
                <a:gd name="f104" fmla="val 44"/>
                <a:gd name="f105" fmla="val 382"/>
                <a:gd name="f106" fmla="val 357"/>
                <a:gd name="f107" fmla="val 56"/>
                <a:gd name="f108" fmla="val 331"/>
                <a:gd name="f109" fmla="val 307"/>
                <a:gd name="f110" fmla="val 70"/>
                <a:gd name="f111" fmla="val 284"/>
                <a:gd name="f112" fmla="val 79"/>
                <a:gd name="f113" fmla="val 262"/>
                <a:gd name="f114" fmla="val 91"/>
                <a:gd name="f115" fmla="val 240"/>
                <a:gd name="f116" fmla="val 103"/>
                <a:gd name="f117" fmla="val 220"/>
                <a:gd name="f118" fmla="val 199"/>
                <a:gd name="f119" fmla="val 131"/>
                <a:gd name="f120" fmla="val 177"/>
                <a:gd name="f121" fmla="val 145"/>
                <a:gd name="f122" fmla="val 155"/>
                <a:gd name="f123" fmla="val 156"/>
                <a:gd name="f124" fmla="val 133"/>
                <a:gd name="f125" fmla="val 168"/>
                <a:gd name="f126" fmla="val 151"/>
                <a:gd name="f127" fmla="val 164"/>
                <a:gd name="f128" fmla="val 161"/>
                <a:gd name="f129" fmla="val 184"/>
                <a:gd name="f130" fmla="val 200"/>
                <a:gd name="f131" fmla="val 148"/>
                <a:gd name="f132" fmla="val 216"/>
                <a:gd name="f133" fmla="val 141"/>
                <a:gd name="f134" fmla="val 231"/>
                <a:gd name="f135" fmla="val 247"/>
                <a:gd name="f136" fmla="val 125"/>
                <a:gd name="f137" fmla="val 279"/>
                <a:gd name="f138" fmla="val 109"/>
                <a:gd name="f139" fmla="val 293"/>
                <a:gd name="f140" fmla="val 310"/>
                <a:gd name="f141" fmla="val 95"/>
                <a:gd name="f142" fmla="val 326"/>
                <a:gd name="f143" fmla="val 89"/>
                <a:gd name="f144" fmla="val 343"/>
                <a:gd name="f145" fmla="val 84"/>
                <a:gd name="f146" fmla="val 80"/>
                <a:gd name="f147" fmla="val 379"/>
                <a:gd name="f148" fmla="val 397"/>
                <a:gd name="f149" fmla="val 77"/>
                <a:gd name="f150" fmla="val 402"/>
                <a:gd name="f151" fmla="val 406"/>
                <a:gd name="f152" fmla="val 411"/>
                <a:gd name="f153" fmla="val 416"/>
                <a:gd name="f154" fmla="val 420"/>
                <a:gd name="f155" fmla="val 425"/>
                <a:gd name="f156" fmla="val 429"/>
                <a:gd name="f157" fmla="val 81"/>
                <a:gd name="f158" fmla="val 86"/>
                <a:gd name="f159" fmla="val 99"/>
                <a:gd name="f160" fmla="val 104"/>
                <a:gd name="f161" fmla="val 342"/>
                <a:gd name="f162" fmla="val 111"/>
                <a:gd name="f163" fmla="val 325"/>
                <a:gd name="f164" fmla="val 118"/>
                <a:gd name="f165" fmla="val 306"/>
                <a:gd name="f166" fmla="val 289"/>
                <a:gd name="f167" fmla="val 311"/>
                <a:gd name="f168" fmla="val 130"/>
                <a:gd name="f169" fmla="val 333"/>
                <a:gd name="f170" fmla="val 355"/>
                <a:gd name="f171" fmla="val 122"/>
                <a:gd name="f172" fmla="val 378"/>
                <a:gd name="f173" fmla="val 399"/>
                <a:gd name="f174" fmla="val 421"/>
                <a:gd name="f175" fmla="val 444"/>
                <a:gd name="f176" fmla="val 469"/>
                <a:gd name="f177" fmla="val 475"/>
                <a:gd name="f178" fmla="val 110"/>
                <a:gd name="f179" fmla="val 482"/>
                <a:gd name="f180" fmla="val 489"/>
                <a:gd name="f181" fmla="val 114"/>
                <a:gd name="f182" fmla="val 497"/>
                <a:gd name="f183" fmla="val 115"/>
                <a:gd name="f184" fmla="val 504"/>
                <a:gd name="f185" fmla="val 116"/>
                <a:gd name="f186" fmla="val 511"/>
                <a:gd name="f187" fmla="val 121"/>
                <a:gd name="f188" fmla="val 516"/>
                <a:gd name="f189" fmla="val 123"/>
                <a:gd name="f190" fmla="val 505"/>
                <a:gd name="f191" fmla="val 124"/>
                <a:gd name="f192" fmla="val 496"/>
                <a:gd name="f193" fmla="val 487"/>
                <a:gd name="f194" fmla="val 477"/>
                <a:gd name="f195" fmla="val 467"/>
                <a:gd name="f196" fmla="val 134"/>
                <a:gd name="f197" fmla="val 448"/>
                <a:gd name="f198" fmla="val 471"/>
                <a:gd name="f199" fmla="val 495"/>
                <a:gd name="f200" fmla="val 138"/>
                <a:gd name="f201" fmla="val 140"/>
                <a:gd name="f202" fmla="val 540"/>
                <a:gd name="f203" fmla="val 142"/>
                <a:gd name="f204" fmla="val 563"/>
                <a:gd name="f205" fmla="val 585"/>
                <a:gd name="f206" fmla="val 150"/>
                <a:gd name="f207" fmla="val 606"/>
                <a:gd name="f208" fmla="val 627"/>
                <a:gd name="f209" fmla="val 163"/>
                <a:gd name="f210" fmla="val 636"/>
                <a:gd name="f211" fmla="val 644"/>
                <a:gd name="f212" fmla="val 652"/>
                <a:gd name="f213" fmla="val 660"/>
                <a:gd name="f214" fmla="val 668"/>
                <a:gd name="f215" fmla="val 676"/>
                <a:gd name="f216" fmla="val 160"/>
                <a:gd name="f217" fmla="val 684"/>
                <a:gd name="f218" fmla="val 159"/>
                <a:gd name="f219" fmla="val 692"/>
                <a:gd name="f220" fmla="val 683"/>
                <a:gd name="f221" fmla="val 179"/>
                <a:gd name="f222" fmla="val 665"/>
                <a:gd name="f223" fmla="val 192"/>
                <a:gd name="f224" fmla="val 656"/>
                <a:gd name="f225" fmla="val 203"/>
                <a:gd name="f226" fmla="val 646"/>
                <a:gd name="f227" fmla="val 214"/>
                <a:gd name="f228" fmla="val 222"/>
                <a:gd name="f229" fmla="val 622"/>
                <a:gd name="f230" fmla="val 228"/>
                <a:gd name="f231" fmla="val 607"/>
                <a:gd name="f232" fmla="val 229"/>
                <a:gd name="f233" fmla="val 637"/>
                <a:gd name="f234" fmla="val 663"/>
                <a:gd name="f235" fmla="val 224"/>
                <a:gd name="f236" fmla="val 218"/>
                <a:gd name="f237" fmla="val 688"/>
                <a:gd name="f238" fmla="val 211"/>
                <a:gd name="f239" fmla="val 701"/>
                <a:gd name="f240" fmla="val 713"/>
                <a:gd name="f241" fmla="val 195"/>
                <a:gd name="f242" fmla="val 700"/>
                <a:gd name="f243" fmla="val 213"/>
                <a:gd name="f244" fmla="val 685"/>
                <a:gd name="f245" fmla="val 225"/>
                <a:gd name="f246" fmla="val 667"/>
                <a:gd name="f247" fmla="val 236"/>
                <a:gd name="f248" fmla="val 647"/>
                <a:gd name="f249" fmla="val 244"/>
                <a:gd name="f250" fmla="val 248"/>
                <a:gd name="f251" fmla="val 603"/>
                <a:gd name="f252" fmla="val 251"/>
                <a:gd name="f253" fmla="val 580"/>
                <a:gd name="f254" fmla="val 558"/>
                <a:gd name="f255" fmla="val 569"/>
                <a:gd name="f256" fmla="val 592"/>
                <a:gd name="f257" fmla="val 604"/>
                <a:gd name="f258" fmla="val 209"/>
                <a:gd name="f259" fmla="val 201"/>
                <a:gd name="f260" fmla="val 649"/>
                <a:gd name="f261" fmla="val 641"/>
                <a:gd name="f262" fmla="val 634"/>
                <a:gd name="f263" fmla="val 188"/>
                <a:gd name="f264" fmla="val 626"/>
                <a:gd name="f265" fmla="val 193"/>
                <a:gd name="f266" fmla="val 618"/>
                <a:gd name="f267" fmla="val 197"/>
                <a:gd name="f268" fmla="val 587"/>
                <a:gd name="f269" fmla="val 206"/>
                <a:gd name="f270" fmla="val 571"/>
                <a:gd name="f271" fmla="val 210"/>
                <a:gd name="f272" fmla="val 555"/>
                <a:gd name="f273" fmla="val 539"/>
                <a:gd name="f274" fmla="val 524"/>
                <a:gd name="f275" fmla="val 223"/>
                <a:gd name="f276" fmla="val 509"/>
                <a:gd name="f277" fmla="val 494"/>
                <a:gd name="f278" fmla="val 501"/>
                <a:gd name="f279" fmla="val 508"/>
                <a:gd name="f280" fmla="val 532"/>
                <a:gd name="f281" fmla="val 541"/>
                <a:gd name="f282" fmla="val 191"/>
                <a:gd name="f283" fmla="val 550"/>
                <a:gd name="f284" fmla="val 185"/>
                <a:gd name="f285" fmla="val 560"/>
                <a:gd name="f286" fmla="val 178"/>
                <a:gd name="f287" fmla="val 566"/>
                <a:gd name="f288" fmla="val 175"/>
                <a:gd name="f289" fmla="val 171"/>
                <a:gd name="f290" fmla="val 564"/>
                <a:gd name="f291" fmla="val 557"/>
                <a:gd name="f292" fmla="val 172"/>
                <a:gd name="f293" fmla="val 176"/>
                <a:gd name="f294" fmla="val 543"/>
                <a:gd name="f295" fmla="val 523"/>
                <a:gd name="f296" fmla="val 503"/>
                <a:gd name="f297" fmla="val 190"/>
                <a:gd name="f298" fmla="val 464"/>
                <a:gd name="f299" fmla="val 202"/>
                <a:gd name="f300" fmla="val 226"/>
                <a:gd name="f301" fmla="val 387"/>
                <a:gd name="f302" fmla="val 235"/>
                <a:gd name="f303" fmla="val 414"/>
                <a:gd name="f304" fmla="val 422"/>
                <a:gd name="f305" fmla="val 431"/>
                <a:gd name="f306" fmla="val 439"/>
                <a:gd name="f307" fmla="val 169"/>
                <a:gd name="f308" fmla="val 452"/>
                <a:gd name="f309" fmla="val 149"/>
                <a:gd name="f310" fmla="val 447"/>
                <a:gd name="f311" fmla="val 152"/>
                <a:gd name="f312" fmla="val 442"/>
                <a:gd name="f313" fmla="val 154"/>
                <a:gd name="f314" fmla="val 437"/>
                <a:gd name="f315" fmla="val 432"/>
                <a:gd name="f316" fmla="val 427"/>
                <a:gd name="f317" fmla="val 167"/>
                <a:gd name="f318" fmla="val 417"/>
                <a:gd name="f319" fmla="val 383"/>
                <a:gd name="f320" fmla="val 351"/>
                <a:gd name="f321" fmla="val 335"/>
                <a:gd name="f322" fmla="val 319"/>
                <a:gd name="f323" fmla="val 283"/>
                <a:gd name="f324" fmla="val 295"/>
                <a:gd name="f325" fmla="val 318"/>
                <a:gd name="f326" fmla="val 330"/>
                <a:gd name="f327" fmla="val 371"/>
                <a:gd name="f328" fmla="val 386"/>
                <a:gd name="f329" fmla="val 135"/>
                <a:gd name="f330" fmla="val 364"/>
                <a:gd name="f331" fmla="val 305"/>
                <a:gd name="f332" fmla="val 285"/>
                <a:gd name="f333" fmla="val 267"/>
                <a:gd name="f334" fmla="val 227"/>
                <a:gd name="f335" fmla="val 207"/>
                <a:gd name="f336" fmla="val 174"/>
                <a:gd name="f337" fmla="val 217"/>
                <a:gd name="f338" fmla="val 230"/>
                <a:gd name="f339" fmla="val 69"/>
                <a:gd name="f340" fmla="val 54"/>
                <a:gd name="f341" fmla="val 26"/>
                <a:gd name="f342" fmla="val 12"/>
                <a:gd name="f343" fmla="val 205"/>
                <a:gd name="f344" fmla="val 37"/>
                <a:gd name="f345" fmla="val 194"/>
                <a:gd name="f346" fmla="val 187"/>
                <a:gd name="f347" fmla="val 71"/>
                <a:gd name="f348" fmla="val 87"/>
                <a:gd name="f349" fmla="val 173"/>
                <a:gd name="f350" fmla="val 165"/>
                <a:gd name="f351" fmla="val 120"/>
              </a:gdLst>
              <a:ahLst/>
              <a:cxnLst>
                <a:cxn ang="3cd4">
                  <a:pos x="hc" y="t"/>
                </a:cxn>
                <a:cxn ang="0">
                  <a:pos x="r" y="vc"/>
                </a:cxn>
                <a:cxn ang="cd4">
                  <a:pos x="hc" y="b"/>
                </a:cxn>
                <a:cxn ang="cd2">
                  <a:pos x="l" y="vc"/>
                </a:cxn>
              </a:cxnLst>
              <a:rect l="l" t="t" r="r" b="b"/>
              <a:pathLst>
                <a:path w="773" h="252">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2"/>
                  </a:lnTo>
                  <a:lnTo>
                    <a:pt x="f46" y="f2"/>
                  </a:lnTo>
                  <a:lnTo>
                    <a:pt x="f47" y="f44"/>
                  </a:lnTo>
                  <a:lnTo>
                    <a:pt x="f48" y="f49"/>
                  </a:lnTo>
                  <a:lnTo>
                    <a:pt x="f50" y="f38"/>
                  </a:lnTo>
                  <a:lnTo>
                    <a:pt x="f51" y="f52"/>
                  </a:lnTo>
                  <a:lnTo>
                    <a:pt x="f53" y="f32"/>
                  </a:lnTo>
                  <a:lnTo>
                    <a:pt x="f54" y="f55"/>
                  </a:lnTo>
                  <a:lnTo>
                    <a:pt x="f56" y="f26"/>
                  </a:lnTo>
                  <a:lnTo>
                    <a:pt x="f57" y="f58"/>
                  </a:lnTo>
                  <a:lnTo>
                    <a:pt x="f59" y="f60"/>
                  </a:lnTo>
                  <a:lnTo>
                    <a:pt x="f61" y="f62"/>
                  </a:lnTo>
                  <a:lnTo>
                    <a:pt x="f63" y="f64"/>
                  </a:lnTo>
                  <a:lnTo>
                    <a:pt x="f3" y="f65"/>
                  </a:lnTo>
                  <a:lnTo>
                    <a:pt x="f3" y="f66"/>
                  </a:lnTo>
                  <a:lnTo>
                    <a:pt x="f63" y="f67"/>
                  </a:lnTo>
                  <a:lnTo>
                    <a:pt x="f68" y="f69"/>
                  </a:lnTo>
                  <a:lnTo>
                    <a:pt x="f70" y="f71"/>
                  </a:lnTo>
                  <a:lnTo>
                    <a:pt x="f61" y="f72"/>
                  </a:lnTo>
                  <a:lnTo>
                    <a:pt x="f73" y="f74"/>
                  </a:lnTo>
                  <a:lnTo>
                    <a:pt x="f75" y="f10"/>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97"/>
                  </a:lnTo>
                  <a:lnTo>
                    <a:pt x="f101" y="f95"/>
                  </a:lnTo>
                  <a:lnTo>
                    <a:pt x="f102" y="f93"/>
                  </a:lnTo>
                  <a:lnTo>
                    <a:pt x="f103" y="f104"/>
                  </a:lnTo>
                  <a:lnTo>
                    <a:pt x="f105" y="f58"/>
                  </a:lnTo>
                  <a:lnTo>
                    <a:pt x="f106" y="f107"/>
                  </a:lnTo>
                  <a:lnTo>
                    <a:pt x="f108" y="f60"/>
                  </a:lnTo>
                  <a:lnTo>
                    <a:pt x="f109" y="f110"/>
                  </a:lnTo>
                  <a:lnTo>
                    <a:pt x="f111" y="f112"/>
                  </a:lnTo>
                  <a:lnTo>
                    <a:pt x="f113" y="f114"/>
                  </a:lnTo>
                  <a:lnTo>
                    <a:pt x="f115" y="f116"/>
                  </a:lnTo>
                  <a:lnTo>
                    <a:pt x="f117" y="f10"/>
                  </a:lnTo>
                  <a:lnTo>
                    <a:pt x="f118" y="f119"/>
                  </a:lnTo>
                  <a:lnTo>
                    <a:pt x="f120" y="f121"/>
                  </a:lnTo>
                  <a:lnTo>
                    <a:pt x="f122" y="f123"/>
                  </a:lnTo>
                  <a:lnTo>
                    <a:pt x="f124" y="f125"/>
                  </a:lnTo>
                  <a:lnTo>
                    <a:pt x="f126" y="f127"/>
                  </a:lnTo>
                  <a:lnTo>
                    <a:pt x="f125" y="f128"/>
                  </a:lnTo>
                  <a:lnTo>
                    <a:pt x="f129" y="f122"/>
                  </a:lnTo>
                  <a:lnTo>
                    <a:pt x="f130" y="f131"/>
                  </a:lnTo>
                  <a:lnTo>
                    <a:pt x="f132" y="f133"/>
                  </a:lnTo>
                  <a:lnTo>
                    <a:pt x="f134" y="f124"/>
                  </a:lnTo>
                  <a:lnTo>
                    <a:pt x="f135" y="f136"/>
                  </a:lnTo>
                  <a:lnTo>
                    <a:pt x="f113" y="f10"/>
                  </a:lnTo>
                  <a:lnTo>
                    <a:pt x="f137" y="f138"/>
                  </a:lnTo>
                  <a:lnTo>
                    <a:pt x="f139" y="f12"/>
                  </a:lnTo>
                  <a:lnTo>
                    <a:pt x="f140" y="f141"/>
                  </a:lnTo>
                  <a:lnTo>
                    <a:pt x="f142" y="f143"/>
                  </a:lnTo>
                  <a:lnTo>
                    <a:pt x="f144" y="f145"/>
                  </a:lnTo>
                  <a:lnTo>
                    <a:pt x="f0" y="f146"/>
                  </a:lnTo>
                  <a:lnTo>
                    <a:pt x="f147" y="f62"/>
                  </a:lnTo>
                  <a:lnTo>
                    <a:pt x="f148" y="f149"/>
                  </a:lnTo>
                  <a:lnTo>
                    <a:pt x="f150" y="f149"/>
                  </a:lnTo>
                  <a:lnTo>
                    <a:pt x="f151" y="f149"/>
                  </a:lnTo>
                  <a:lnTo>
                    <a:pt x="f152" y="f149"/>
                  </a:lnTo>
                  <a:lnTo>
                    <a:pt x="f153" y="f62"/>
                  </a:lnTo>
                  <a:lnTo>
                    <a:pt x="f154" y="f62"/>
                  </a:lnTo>
                  <a:lnTo>
                    <a:pt x="f155" y="f112"/>
                  </a:lnTo>
                  <a:lnTo>
                    <a:pt x="f156" y="f146"/>
                  </a:lnTo>
                  <a:lnTo>
                    <a:pt x="f35" y="f157"/>
                  </a:lnTo>
                  <a:lnTo>
                    <a:pt x="f153" y="f158"/>
                  </a:lnTo>
                  <a:lnTo>
                    <a:pt x="f148" y="f81"/>
                  </a:lnTo>
                  <a:lnTo>
                    <a:pt x="f147" y="f159"/>
                  </a:lnTo>
                  <a:lnTo>
                    <a:pt x="f0" y="f160"/>
                  </a:lnTo>
                  <a:lnTo>
                    <a:pt x="f161" y="f162"/>
                  </a:lnTo>
                  <a:lnTo>
                    <a:pt x="f163" y="f164"/>
                  </a:lnTo>
                  <a:lnTo>
                    <a:pt x="f165" y="f74"/>
                  </a:lnTo>
                  <a:lnTo>
                    <a:pt x="f166" y="f124"/>
                  </a:lnTo>
                  <a:lnTo>
                    <a:pt x="f167" y="f168"/>
                  </a:lnTo>
                  <a:lnTo>
                    <a:pt x="f169" y="f74"/>
                  </a:lnTo>
                  <a:lnTo>
                    <a:pt x="f170" y="f171"/>
                  </a:lnTo>
                  <a:lnTo>
                    <a:pt x="f172" y="f10"/>
                  </a:lnTo>
                  <a:lnTo>
                    <a:pt x="f173" y="f65"/>
                  </a:lnTo>
                  <a:lnTo>
                    <a:pt x="f174" y="f138"/>
                  </a:lnTo>
                  <a:lnTo>
                    <a:pt x="f175" y="f77"/>
                  </a:lnTo>
                  <a:lnTo>
                    <a:pt x="f176" y="f138"/>
                  </a:lnTo>
                  <a:lnTo>
                    <a:pt x="f177" y="f178"/>
                  </a:lnTo>
                  <a:lnTo>
                    <a:pt x="f179" y="f65"/>
                  </a:lnTo>
                  <a:lnTo>
                    <a:pt x="f180" y="f181"/>
                  </a:lnTo>
                  <a:lnTo>
                    <a:pt x="f182" y="f183"/>
                  </a:lnTo>
                  <a:lnTo>
                    <a:pt x="f184" y="f185"/>
                  </a:lnTo>
                  <a:lnTo>
                    <a:pt x="f186" y="f10"/>
                  </a:lnTo>
                  <a:lnTo>
                    <a:pt x="f98" y="f164"/>
                  </a:lnTo>
                  <a:lnTo>
                    <a:pt x="f43" y="f187"/>
                  </a:lnTo>
                  <a:lnTo>
                    <a:pt x="f188" y="f189"/>
                  </a:lnTo>
                  <a:lnTo>
                    <a:pt x="f190" y="f191"/>
                  </a:lnTo>
                  <a:lnTo>
                    <a:pt x="f192" y="f74"/>
                  </a:lnTo>
                  <a:lnTo>
                    <a:pt x="f193" y="f66"/>
                  </a:lnTo>
                  <a:lnTo>
                    <a:pt x="f194" y="f119"/>
                  </a:lnTo>
                  <a:lnTo>
                    <a:pt x="f195" y="f124"/>
                  </a:lnTo>
                  <a:lnTo>
                    <a:pt x="f37" y="f196"/>
                  </a:lnTo>
                  <a:lnTo>
                    <a:pt x="f197" y="f72"/>
                  </a:lnTo>
                  <a:lnTo>
                    <a:pt x="f198" y="f72"/>
                  </a:lnTo>
                  <a:lnTo>
                    <a:pt x="f199" y="f200"/>
                  </a:lnTo>
                  <a:lnTo>
                    <a:pt x="f98" y="f201"/>
                  </a:lnTo>
                  <a:lnTo>
                    <a:pt x="f202" y="f203"/>
                  </a:lnTo>
                  <a:lnTo>
                    <a:pt x="f204" y="f6"/>
                  </a:lnTo>
                  <a:lnTo>
                    <a:pt x="f205" y="f206"/>
                  </a:lnTo>
                  <a:lnTo>
                    <a:pt x="f207" y="f123"/>
                  </a:lnTo>
                  <a:lnTo>
                    <a:pt x="f208" y="f209"/>
                  </a:lnTo>
                  <a:lnTo>
                    <a:pt x="f210" y="f127"/>
                  </a:lnTo>
                  <a:lnTo>
                    <a:pt x="f211" y="f127"/>
                  </a:lnTo>
                  <a:lnTo>
                    <a:pt x="f212" y="f209"/>
                  </a:lnTo>
                  <a:lnTo>
                    <a:pt x="f213" y="f209"/>
                  </a:lnTo>
                  <a:lnTo>
                    <a:pt x="f214" y="f128"/>
                  </a:lnTo>
                  <a:lnTo>
                    <a:pt x="f215" y="f216"/>
                  </a:lnTo>
                  <a:lnTo>
                    <a:pt x="f217" y="f218"/>
                  </a:lnTo>
                  <a:lnTo>
                    <a:pt x="f219" y="f123"/>
                  </a:lnTo>
                  <a:lnTo>
                    <a:pt x="f220" y="f125"/>
                  </a:lnTo>
                  <a:lnTo>
                    <a:pt x="f86" y="f221"/>
                  </a:lnTo>
                  <a:lnTo>
                    <a:pt x="f222" y="f223"/>
                  </a:lnTo>
                  <a:lnTo>
                    <a:pt x="f224" y="f225"/>
                  </a:lnTo>
                  <a:lnTo>
                    <a:pt x="f226" y="f227"/>
                  </a:lnTo>
                  <a:lnTo>
                    <a:pt x="f210" y="f228"/>
                  </a:lnTo>
                  <a:lnTo>
                    <a:pt x="f229" y="f230"/>
                  </a:lnTo>
                  <a:lnTo>
                    <a:pt x="f231" y="f232"/>
                  </a:lnTo>
                  <a:lnTo>
                    <a:pt x="f229" y="f134"/>
                  </a:lnTo>
                  <a:lnTo>
                    <a:pt x="f233" y="f134"/>
                  </a:lnTo>
                  <a:lnTo>
                    <a:pt x="f88" y="f232"/>
                  </a:lnTo>
                  <a:lnTo>
                    <a:pt x="f234" y="f235"/>
                  </a:lnTo>
                  <a:lnTo>
                    <a:pt x="f53" y="f236"/>
                  </a:lnTo>
                  <a:lnTo>
                    <a:pt x="f237" y="f238"/>
                  </a:lnTo>
                  <a:lnTo>
                    <a:pt x="f239" y="f225"/>
                  </a:lnTo>
                  <a:lnTo>
                    <a:pt x="f240" y="f241"/>
                  </a:lnTo>
                  <a:lnTo>
                    <a:pt x="f242" y="f243"/>
                  </a:lnTo>
                  <a:lnTo>
                    <a:pt x="f244" y="f245"/>
                  </a:lnTo>
                  <a:lnTo>
                    <a:pt x="f246" y="f247"/>
                  </a:lnTo>
                  <a:lnTo>
                    <a:pt x="f248" y="f249"/>
                  </a:lnTo>
                  <a:lnTo>
                    <a:pt x="f90" y="f250"/>
                  </a:lnTo>
                  <a:lnTo>
                    <a:pt x="f251" y="f252"/>
                  </a:lnTo>
                  <a:lnTo>
                    <a:pt x="f253" y="f4"/>
                  </a:lnTo>
                  <a:lnTo>
                    <a:pt x="f254" y="f252"/>
                  </a:lnTo>
                  <a:lnTo>
                    <a:pt x="f255" y="f115"/>
                  </a:lnTo>
                  <a:lnTo>
                    <a:pt x="f253" y="f134"/>
                  </a:lnTo>
                  <a:lnTo>
                    <a:pt x="f256" y="f235"/>
                  </a:lnTo>
                  <a:lnTo>
                    <a:pt x="f257" y="f132"/>
                  </a:lnTo>
                  <a:lnTo>
                    <a:pt x="f48" y="f258"/>
                  </a:lnTo>
                  <a:lnTo>
                    <a:pt x="f208" y="f259"/>
                  </a:lnTo>
                  <a:lnTo>
                    <a:pt x="f50" y="f223"/>
                  </a:lnTo>
                  <a:lnTo>
                    <a:pt x="f260" y="f1"/>
                  </a:lnTo>
                  <a:lnTo>
                    <a:pt x="f261" y="f129"/>
                  </a:lnTo>
                  <a:lnTo>
                    <a:pt x="f262" y="f263"/>
                  </a:lnTo>
                  <a:lnTo>
                    <a:pt x="f264" y="f265"/>
                  </a:lnTo>
                  <a:lnTo>
                    <a:pt x="f266" y="f267"/>
                  </a:lnTo>
                  <a:lnTo>
                    <a:pt x="f251" y="f259"/>
                  </a:lnTo>
                  <a:lnTo>
                    <a:pt x="f268" y="f269"/>
                  </a:lnTo>
                  <a:lnTo>
                    <a:pt x="f270" y="f271"/>
                  </a:lnTo>
                  <a:lnTo>
                    <a:pt x="f272" y="f227"/>
                  </a:lnTo>
                  <a:lnTo>
                    <a:pt x="f273" y="f236"/>
                  </a:lnTo>
                  <a:lnTo>
                    <a:pt x="f274" y="f275"/>
                  </a:lnTo>
                  <a:lnTo>
                    <a:pt x="f276" y="f232"/>
                  </a:lnTo>
                  <a:lnTo>
                    <a:pt x="f277" y="f247"/>
                  </a:lnTo>
                  <a:lnTo>
                    <a:pt x="f278" y="f230"/>
                  </a:lnTo>
                  <a:lnTo>
                    <a:pt x="f279" y="f236"/>
                  </a:lnTo>
                  <a:lnTo>
                    <a:pt x="f188" y="f238"/>
                  </a:lnTo>
                  <a:lnTo>
                    <a:pt x="f274" y="f225"/>
                  </a:lnTo>
                  <a:lnTo>
                    <a:pt x="f280" y="f267"/>
                  </a:lnTo>
                  <a:lnTo>
                    <a:pt x="f281" y="f282"/>
                  </a:lnTo>
                  <a:lnTo>
                    <a:pt x="f283" y="f284"/>
                  </a:lnTo>
                  <a:lnTo>
                    <a:pt x="f285" y="f1"/>
                  </a:lnTo>
                  <a:lnTo>
                    <a:pt x="f204" y="f286"/>
                  </a:lnTo>
                  <a:lnTo>
                    <a:pt x="f287" y="f288"/>
                  </a:lnTo>
                  <a:lnTo>
                    <a:pt x="f46" y="f289"/>
                  </a:lnTo>
                  <a:lnTo>
                    <a:pt x="f270" y="f125"/>
                  </a:lnTo>
                  <a:lnTo>
                    <a:pt x="f290" y="f9"/>
                  </a:lnTo>
                  <a:lnTo>
                    <a:pt x="f291" y="f292"/>
                  </a:lnTo>
                  <a:lnTo>
                    <a:pt x="f283" y="f293"/>
                  </a:lnTo>
                  <a:lnTo>
                    <a:pt x="f294" y="f221"/>
                  </a:lnTo>
                  <a:lnTo>
                    <a:pt x="f295" y="f129"/>
                  </a:lnTo>
                  <a:lnTo>
                    <a:pt x="f296" y="f297"/>
                  </a:lnTo>
                  <a:lnTo>
                    <a:pt x="f179" y="f241"/>
                  </a:lnTo>
                  <a:lnTo>
                    <a:pt x="f298" y="f299"/>
                  </a:lnTo>
                  <a:lnTo>
                    <a:pt x="f175" y="f271"/>
                  </a:lnTo>
                  <a:lnTo>
                    <a:pt x="f155" y="f236"/>
                  </a:lnTo>
                  <a:lnTo>
                    <a:pt x="f151" y="f300"/>
                  </a:lnTo>
                  <a:lnTo>
                    <a:pt x="f301" y="f302"/>
                  </a:lnTo>
                  <a:lnTo>
                    <a:pt x="f148" y="f235"/>
                  </a:lnTo>
                  <a:lnTo>
                    <a:pt x="f151" y="f243"/>
                  </a:lnTo>
                  <a:lnTo>
                    <a:pt x="f303" y="f299"/>
                  </a:lnTo>
                  <a:lnTo>
                    <a:pt x="f304" y="f282"/>
                  </a:lnTo>
                  <a:lnTo>
                    <a:pt x="f305" y="f1"/>
                  </a:lnTo>
                  <a:lnTo>
                    <a:pt x="f306" y="f307"/>
                  </a:lnTo>
                  <a:lnTo>
                    <a:pt x="f197" y="f218"/>
                  </a:lnTo>
                  <a:lnTo>
                    <a:pt x="f37" y="f131"/>
                  </a:lnTo>
                  <a:lnTo>
                    <a:pt x="f308" y="f309"/>
                  </a:lnTo>
                  <a:lnTo>
                    <a:pt x="f310" y="f311"/>
                  </a:lnTo>
                  <a:lnTo>
                    <a:pt x="f312" y="f313"/>
                  </a:lnTo>
                  <a:lnTo>
                    <a:pt x="f314" y="f69"/>
                  </a:lnTo>
                  <a:lnTo>
                    <a:pt x="f315" y="f128"/>
                  </a:lnTo>
                  <a:lnTo>
                    <a:pt x="f316" y="f209"/>
                  </a:lnTo>
                  <a:lnTo>
                    <a:pt x="f174" y="f317"/>
                  </a:lnTo>
                  <a:lnTo>
                    <a:pt x="f318" y="f307"/>
                  </a:lnTo>
                  <a:lnTo>
                    <a:pt x="f173" y="f293"/>
                  </a:lnTo>
                  <a:lnTo>
                    <a:pt x="f319" y="f129"/>
                  </a:lnTo>
                  <a:lnTo>
                    <a:pt x="f29" y="f265"/>
                  </a:lnTo>
                  <a:lnTo>
                    <a:pt x="f320" y="f299"/>
                  </a:lnTo>
                  <a:lnTo>
                    <a:pt x="f321" y="f271"/>
                  </a:lnTo>
                  <a:lnTo>
                    <a:pt x="f322" y="f236"/>
                  </a:lnTo>
                  <a:lnTo>
                    <a:pt x="f23" y="f245"/>
                  </a:lnTo>
                  <a:lnTo>
                    <a:pt x="f323" y="f232"/>
                  </a:lnTo>
                  <a:lnTo>
                    <a:pt x="f324" y="f132"/>
                  </a:lnTo>
                  <a:lnTo>
                    <a:pt x="f165" y="f225"/>
                  </a:lnTo>
                  <a:lnTo>
                    <a:pt x="f325" y="f297"/>
                  </a:lnTo>
                  <a:lnTo>
                    <a:pt x="f326" y="f120"/>
                  </a:lnTo>
                  <a:lnTo>
                    <a:pt x="f144" y="f127"/>
                  </a:lnTo>
                  <a:lnTo>
                    <a:pt x="f106" y="f7"/>
                  </a:lnTo>
                  <a:lnTo>
                    <a:pt x="f327" y="f67"/>
                  </a:lnTo>
                  <a:lnTo>
                    <a:pt x="f328" y="f329"/>
                  </a:lnTo>
                  <a:lnTo>
                    <a:pt x="f330" y="f200"/>
                  </a:lnTo>
                  <a:lnTo>
                    <a:pt x="f144" y="f203"/>
                  </a:lnTo>
                  <a:lnTo>
                    <a:pt x="f25" y="f206"/>
                  </a:lnTo>
                  <a:lnTo>
                    <a:pt x="f331" y="f218"/>
                  </a:lnTo>
                  <a:lnTo>
                    <a:pt x="f332" y="f125"/>
                  </a:lnTo>
                  <a:lnTo>
                    <a:pt x="f333" y="f120"/>
                  </a:lnTo>
                  <a:lnTo>
                    <a:pt x="f135" y="f129"/>
                  </a:lnTo>
                  <a:lnTo>
                    <a:pt x="f334" y="f297"/>
                  </a:lnTo>
                  <a:lnTo>
                    <a:pt x="f227" y="f241"/>
                  </a:lnTo>
                  <a:lnTo>
                    <a:pt x="f259" y="f299"/>
                  </a:lnTo>
                  <a:lnTo>
                    <a:pt x="f263" y="f335"/>
                  </a:lnTo>
                  <a:lnTo>
                    <a:pt x="f336" y="f243"/>
                  </a:lnTo>
                  <a:lnTo>
                    <a:pt x="f218" y="f337"/>
                  </a:lnTo>
                  <a:lnTo>
                    <a:pt x="f67" y="f228"/>
                  </a:lnTo>
                  <a:lnTo>
                    <a:pt x="f66" y="f245"/>
                  </a:lnTo>
                  <a:lnTo>
                    <a:pt x="f181" y="f230"/>
                  </a:lnTo>
                  <a:lnTo>
                    <a:pt x="f159" y="f232"/>
                  </a:lnTo>
                  <a:lnTo>
                    <a:pt x="f145" y="f338"/>
                  </a:lnTo>
                  <a:lnTo>
                    <a:pt x="f339" y="f232"/>
                  </a:lnTo>
                  <a:lnTo>
                    <a:pt x="f340" y="f300"/>
                  </a:lnTo>
                  <a:lnTo>
                    <a:pt x="f93" y="f235"/>
                  </a:lnTo>
                  <a:lnTo>
                    <a:pt x="f341" y="f236"/>
                  </a:lnTo>
                  <a:lnTo>
                    <a:pt x="f342" y="f243"/>
                  </a:lnTo>
                  <a:lnTo>
                    <a:pt x="f2" y="f343"/>
                  </a:lnTo>
                  <a:lnTo>
                    <a:pt x="f34" y="f130"/>
                  </a:lnTo>
                  <a:lnTo>
                    <a:pt x="f344" y="f345"/>
                  </a:lnTo>
                  <a:lnTo>
                    <a:pt x="f340" y="f346"/>
                  </a:lnTo>
                  <a:lnTo>
                    <a:pt x="f347" y="f1"/>
                  </a:lnTo>
                  <a:lnTo>
                    <a:pt x="f348" y="f349"/>
                  </a:lnTo>
                  <a:lnTo>
                    <a:pt x="f116" y="f350"/>
                  </a:lnTo>
                  <a:lnTo>
                    <a:pt x="f351" y="f123"/>
                  </a:lnTo>
                  <a:lnTo>
                    <a:pt x="f5" y="f6"/>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6" name="Freeform 35"/>
            <p:cNvSpPr/>
            <p:nvPr/>
          </p:nvSpPr>
          <p:spPr>
            <a:xfrm flipH="1">
              <a:off x="7719479" y="3900960"/>
              <a:ext cx="171000" cy="31680"/>
            </a:xfrm>
            <a:custGeom>
              <a:avLst/>
              <a:gdLst>
                <a:gd name="f0" fmla="val 0"/>
                <a:gd name="f1" fmla="val 217"/>
                <a:gd name="f2" fmla="val 42"/>
                <a:gd name="f3" fmla="val 106"/>
                <a:gd name="f4" fmla="val 2"/>
                <a:gd name="f5" fmla="val 121"/>
                <a:gd name="f6" fmla="val 135"/>
                <a:gd name="f7" fmla="val 149"/>
                <a:gd name="f8" fmla="val 164"/>
                <a:gd name="f9" fmla="val 3"/>
                <a:gd name="f10" fmla="val 177"/>
                <a:gd name="f11" fmla="val 6"/>
                <a:gd name="f12" fmla="val 191"/>
                <a:gd name="f13" fmla="val 10"/>
                <a:gd name="f14" fmla="val 204"/>
                <a:gd name="f15" fmla="val 13"/>
                <a:gd name="f16" fmla="val 18"/>
                <a:gd name="f17" fmla="val 203"/>
                <a:gd name="f18" fmla="val 178"/>
                <a:gd name="f19" fmla="val 19"/>
                <a:gd name="f20" fmla="val 151"/>
                <a:gd name="f21" fmla="val 20"/>
                <a:gd name="f22" fmla="val 139"/>
                <a:gd name="f23" fmla="val 22"/>
                <a:gd name="f24" fmla="val 126"/>
                <a:gd name="f25" fmla="val 24"/>
                <a:gd name="f26" fmla="val 113"/>
                <a:gd name="f27" fmla="val 25"/>
                <a:gd name="f28" fmla="val 100"/>
                <a:gd name="f29" fmla="val 27"/>
                <a:gd name="f30" fmla="val 87"/>
                <a:gd name="f31" fmla="val 29"/>
                <a:gd name="f32" fmla="val 74"/>
                <a:gd name="f33" fmla="val 30"/>
                <a:gd name="f34" fmla="val 63"/>
                <a:gd name="f35" fmla="val 33"/>
                <a:gd name="f36" fmla="val 50"/>
                <a:gd name="f37" fmla="val 35"/>
                <a:gd name="f38" fmla="val 37"/>
                <a:gd name="f39" fmla="val 40"/>
                <a:gd name="f40" fmla="val 12"/>
                <a:gd name="f41" fmla="val 14"/>
                <a:gd name="f42" fmla="val 36"/>
                <a:gd name="f43" fmla="val 32"/>
                <a:gd name="f44" fmla="val 52"/>
                <a:gd name="f45" fmla="val 64"/>
                <a:gd name="f46" fmla="val 78"/>
                <a:gd name="f47" fmla="val 91"/>
              </a:gdLst>
              <a:ahLst/>
              <a:cxnLst>
                <a:cxn ang="3cd4">
                  <a:pos x="hc" y="t"/>
                </a:cxn>
                <a:cxn ang="0">
                  <a:pos x="r" y="vc"/>
                </a:cxn>
                <a:cxn ang="cd4">
                  <a:pos x="hc" y="b"/>
                </a:cxn>
                <a:cxn ang="cd2">
                  <a:pos x="l" y="vc"/>
                </a:cxn>
              </a:cxnLst>
              <a:rect l="l" t="t" r="r" b="b"/>
              <a:pathLst>
                <a:path w="217" h="42">
                  <a:moveTo>
                    <a:pt x="f3" y="f4"/>
                  </a:moveTo>
                  <a:lnTo>
                    <a:pt x="f5" y="f0"/>
                  </a:lnTo>
                  <a:lnTo>
                    <a:pt x="f6" y="f0"/>
                  </a:lnTo>
                  <a:lnTo>
                    <a:pt x="f7" y="f4"/>
                  </a:lnTo>
                  <a:lnTo>
                    <a:pt x="f8" y="f9"/>
                  </a:lnTo>
                  <a:lnTo>
                    <a:pt x="f10" y="f11"/>
                  </a:lnTo>
                  <a:lnTo>
                    <a:pt x="f12" y="f13"/>
                  </a:lnTo>
                  <a:lnTo>
                    <a:pt x="f14" y="f15"/>
                  </a:lnTo>
                  <a:lnTo>
                    <a:pt x="f1" y="f16"/>
                  </a:lnTo>
                  <a:lnTo>
                    <a:pt x="f17" y="f16"/>
                  </a:lnTo>
                  <a:lnTo>
                    <a:pt x="f12" y="f16"/>
                  </a:lnTo>
                  <a:lnTo>
                    <a:pt x="f18" y="f19"/>
                  </a:lnTo>
                  <a:lnTo>
                    <a:pt x="f8" y="f19"/>
                  </a:lnTo>
                  <a:lnTo>
                    <a:pt x="f20" y="f21"/>
                  </a:lnTo>
                  <a:lnTo>
                    <a:pt x="f22" y="f23"/>
                  </a:lnTo>
                  <a:lnTo>
                    <a:pt x="f24" y="f25"/>
                  </a:lnTo>
                  <a:lnTo>
                    <a:pt x="f26" y="f27"/>
                  </a:lnTo>
                  <a:lnTo>
                    <a:pt x="f28" y="f29"/>
                  </a:lnTo>
                  <a:lnTo>
                    <a:pt x="f30" y="f31"/>
                  </a:lnTo>
                  <a:lnTo>
                    <a:pt x="f32" y="f33"/>
                  </a:lnTo>
                  <a:lnTo>
                    <a:pt x="f34" y="f35"/>
                  </a:lnTo>
                  <a:lnTo>
                    <a:pt x="f36" y="f37"/>
                  </a:lnTo>
                  <a:lnTo>
                    <a:pt x="f38" y="f38"/>
                  </a:lnTo>
                  <a:lnTo>
                    <a:pt x="f27" y="f39"/>
                  </a:lnTo>
                  <a:lnTo>
                    <a:pt x="f40" y="f2"/>
                  </a:lnTo>
                  <a:lnTo>
                    <a:pt x="f0" y="f39"/>
                  </a:lnTo>
                  <a:lnTo>
                    <a:pt x="f41" y="f42"/>
                  </a:lnTo>
                  <a:lnTo>
                    <a:pt x="f29" y="f43"/>
                  </a:lnTo>
                  <a:lnTo>
                    <a:pt x="f39" y="f27"/>
                  </a:lnTo>
                  <a:lnTo>
                    <a:pt x="f44" y="f16"/>
                  </a:lnTo>
                  <a:lnTo>
                    <a:pt x="f45" y="f40"/>
                  </a:lnTo>
                  <a:lnTo>
                    <a:pt x="f46" y="f11"/>
                  </a:lnTo>
                  <a:lnTo>
                    <a:pt x="f47"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7" name="Freeform 36"/>
            <p:cNvSpPr/>
            <p:nvPr/>
          </p:nvSpPr>
          <p:spPr>
            <a:xfrm flipH="1">
              <a:off x="7644960" y="4189679"/>
              <a:ext cx="48960" cy="154080"/>
            </a:xfrm>
            <a:custGeom>
              <a:avLst/>
              <a:gdLst>
                <a:gd name="f0" fmla="val 0"/>
                <a:gd name="f1" fmla="val 61"/>
                <a:gd name="f2" fmla="val 195"/>
                <a:gd name="f3" fmla="val 32"/>
                <a:gd name="f4" fmla="val 31"/>
                <a:gd name="f5" fmla="val 20"/>
                <a:gd name="f6" fmla="val 27"/>
                <a:gd name="f7" fmla="val 38"/>
                <a:gd name="f8" fmla="val 24"/>
                <a:gd name="f9" fmla="val 58"/>
                <a:gd name="f10" fmla="val 28"/>
                <a:gd name="f11" fmla="val 78"/>
                <a:gd name="f12" fmla="val 93"/>
                <a:gd name="f13" fmla="val 106"/>
                <a:gd name="f14" fmla="val 45"/>
                <a:gd name="f15" fmla="val 120"/>
                <a:gd name="f16" fmla="val 52"/>
                <a:gd name="f17" fmla="val 134"/>
                <a:gd name="f18" fmla="val 149"/>
                <a:gd name="f19" fmla="val 163"/>
                <a:gd name="f20" fmla="val 179"/>
                <a:gd name="f21" fmla="val 57"/>
                <a:gd name="f22" fmla="val 177"/>
                <a:gd name="f23" fmla="val 51"/>
                <a:gd name="f24" fmla="val 162"/>
                <a:gd name="f25" fmla="val 43"/>
                <a:gd name="f26" fmla="val 147"/>
                <a:gd name="f27" fmla="val 33"/>
                <a:gd name="f28" fmla="val 133"/>
                <a:gd name="f29" fmla="val 23"/>
                <a:gd name="f30" fmla="val 119"/>
                <a:gd name="f31" fmla="val 14"/>
                <a:gd name="f32" fmla="val 105"/>
                <a:gd name="f33" fmla="val 6"/>
                <a:gd name="f34" fmla="val 90"/>
                <a:gd name="f35" fmla="val 1"/>
                <a:gd name="f36" fmla="val 74"/>
                <a:gd name="f37" fmla="val 63"/>
                <a:gd name="f38" fmla="val 2"/>
                <a:gd name="f39" fmla="val 42"/>
                <a:gd name="f40" fmla="val 10"/>
                <a:gd name="f41" fmla="val 16"/>
                <a:gd name="f42" fmla="val 7"/>
              </a:gdLst>
              <a:ahLst/>
              <a:cxnLst>
                <a:cxn ang="3cd4">
                  <a:pos x="hc" y="t"/>
                </a:cxn>
                <a:cxn ang="0">
                  <a:pos x="r" y="vc"/>
                </a:cxn>
                <a:cxn ang="cd4">
                  <a:pos x="hc" y="b"/>
                </a:cxn>
                <a:cxn ang="cd2">
                  <a:pos x="l" y="vc"/>
                </a:cxn>
              </a:cxnLst>
              <a:rect l="l" t="t" r="r" b="b"/>
              <a:pathLst>
                <a:path w="61" h="195">
                  <a:moveTo>
                    <a:pt x="f3" y="f0"/>
                  </a:moveTo>
                  <a:lnTo>
                    <a:pt x="f4" y="f5"/>
                  </a:lnTo>
                  <a:lnTo>
                    <a:pt x="f6" y="f7"/>
                  </a:lnTo>
                  <a:lnTo>
                    <a:pt x="f8" y="f9"/>
                  </a:lnTo>
                  <a:lnTo>
                    <a:pt x="f10" y="f11"/>
                  </a:lnTo>
                  <a:lnTo>
                    <a:pt x="f3" y="f12"/>
                  </a:lnTo>
                  <a:lnTo>
                    <a:pt x="f7" y="f13"/>
                  </a:lnTo>
                  <a:lnTo>
                    <a:pt x="f14" y="f15"/>
                  </a:lnTo>
                  <a:lnTo>
                    <a:pt x="f16" y="f17"/>
                  </a:lnTo>
                  <a:lnTo>
                    <a:pt x="f9" y="f18"/>
                  </a:lnTo>
                  <a:lnTo>
                    <a:pt x="f1" y="f19"/>
                  </a:lnTo>
                  <a:lnTo>
                    <a:pt x="f1" y="f20"/>
                  </a:lnTo>
                  <a:lnTo>
                    <a:pt x="f9" y="f2"/>
                  </a:lnTo>
                  <a:lnTo>
                    <a:pt x="f21" y="f22"/>
                  </a:lnTo>
                  <a:lnTo>
                    <a:pt x="f23" y="f24"/>
                  </a:lnTo>
                  <a:lnTo>
                    <a:pt x="f25" y="f26"/>
                  </a:lnTo>
                  <a:lnTo>
                    <a:pt x="f27" y="f28"/>
                  </a:lnTo>
                  <a:lnTo>
                    <a:pt x="f29" y="f30"/>
                  </a:lnTo>
                  <a:lnTo>
                    <a:pt x="f31" y="f32"/>
                  </a:lnTo>
                  <a:lnTo>
                    <a:pt x="f33" y="f34"/>
                  </a:lnTo>
                  <a:lnTo>
                    <a:pt x="f35" y="f36"/>
                  </a:lnTo>
                  <a:lnTo>
                    <a:pt x="f0" y="f37"/>
                  </a:lnTo>
                  <a:lnTo>
                    <a:pt x="f0" y="f16"/>
                  </a:lnTo>
                  <a:lnTo>
                    <a:pt x="f38" y="f39"/>
                  </a:lnTo>
                  <a:lnTo>
                    <a:pt x="f33" y="f3"/>
                  </a:lnTo>
                  <a:lnTo>
                    <a:pt x="f40" y="f29"/>
                  </a:lnTo>
                  <a:lnTo>
                    <a:pt x="f41" y="f31"/>
                  </a:lnTo>
                  <a:lnTo>
                    <a:pt x="f29" y="f42"/>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8" name="Freeform 37"/>
            <p:cNvSpPr/>
            <p:nvPr/>
          </p:nvSpPr>
          <p:spPr>
            <a:xfrm flipH="1">
              <a:off x="7532279" y="4281840"/>
              <a:ext cx="87120" cy="36360"/>
            </a:xfrm>
            <a:custGeom>
              <a:avLst/>
              <a:gdLst>
                <a:gd name="f0" fmla="val 0"/>
                <a:gd name="f1" fmla="val 111"/>
                <a:gd name="f2" fmla="val 46"/>
                <a:gd name="f3" fmla="val 16"/>
                <a:gd name="f4" fmla="val 10"/>
                <a:gd name="f5" fmla="val 19"/>
                <a:gd name="f6" fmla="val 20"/>
                <a:gd name="f7" fmla="val 22"/>
                <a:gd name="f8" fmla="val 30"/>
                <a:gd name="f9" fmla="val 23"/>
                <a:gd name="f10" fmla="val 41"/>
                <a:gd name="f11" fmla="val 24"/>
                <a:gd name="f12" fmla="val 51"/>
                <a:gd name="f13" fmla="val 63"/>
                <a:gd name="f14" fmla="val 72"/>
                <a:gd name="f15" fmla="val 82"/>
                <a:gd name="f16" fmla="val 17"/>
                <a:gd name="f17" fmla="val 89"/>
                <a:gd name="f18" fmla="val 11"/>
                <a:gd name="f19" fmla="val 95"/>
                <a:gd name="f20" fmla="val 5"/>
                <a:gd name="f21" fmla="val 103"/>
                <a:gd name="f22" fmla="val 1"/>
                <a:gd name="f23" fmla="val 8"/>
                <a:gd name="f24" fmla="val 94"/>
                <a:gd name="f25" fmla="val 86"/>
                <a:gd name="f26" fmla="val 25"/>
                <a:gd name="f27" fmla="val 76"/>
                <a:gd name="f28" fmla="val 33"/>
                <a:gd name="f29" fmla="val 66"/>
                <a:gd name="f30" fmla="val 39"/>
                <a:gd name="f31" fmla="val 56"/>
                <a:gd name="f32" fmla="val 44"/>
                <a:gd name="f33" fmla="val 45"/>
                <a:gd name="f34" fmla="val 40"/>
                <a:gd name="f35" fmla="val 14"/>
                <a:gd name="f36" fmla="val 6"/>
              </a:gdLst>
              <a:ahLst/>
              <a:cxnLst>
                <a:cxn ang="3cd4">
                  <a:pos x="hc" y="t"/>
                </a:cxn>
                <a:cxn ang="0">
                  <a:pos x="r" y="vc"/>
                </a:cxn>
                <a:cxn ang="cd4">
                  <a:pos x="hc" y="b"/>
                </a:cxn>
                <a:cxn ang="cd2">
                  <a:pos x="l" y="vc"/>
                </a:cxn>
              </a:cxnLst>
              <a:rect l="l" t="t" r="r" b="b"/>
              <a:pathLst>
                <a:path w="111" h="46">
                  <a:moveTo>
                    <a:pt x="f0" y="f3"/>
                  </a:moveTo>
                  <a:lnTo>
                    <a:pt x="f4" y="f5"/>
                  </a:lnTo>
                  <a:lnTo>
                    <a:pt x="f6" y="f7"/>
                  </a:lnTo>
                  <a:lnTo>
                    <a:pt x="f8" y="f9"/>
                  </a:lnTo>
                  <a:lnTo>
                    <a:pt x="f10" y="f11"/>
                  </a:lnTo>
                  <a:lnTo>
                    <a:pt x="f12" y="f11"/>
                  </a:lnTo>
                  <a:lnTo>
                    <a:pt x="f13" y="f9"/>
                  </a:lnTo>
                  <a:lnTo>
                    <a:pt x="f14" y="f6"/>
                  </a:lnTo>
                  <a:lnTo>
                    <a:pt x="f15" y="f16"/>
                  </a:lnTo>
                  <a:lnTo>
                    <a:pt x="f17" y="f18"/>
                  </a:lnTo>
                  <a:lnTo>
                    <a:pt x="f19" y="f20"/>
                  </a:lnTo>
                  <a:lnTo>
                    <a:pt x="f21" y="f22"/>
                  </a:lnTo>
                  <a:lnTo>
                    <a:pt x="f1" y="f0"/>
                  </a:lnTo>
                  <a:lnTo>
                    <a:pt x="f21" y="f23"/>
                  </a:lnTo>
                  <a:lnTo>
                    <a:pt x="f24" y="f16"/>
                  </a:lnTo>
                  <a:lnTo>
                    <a:pt x="f25" y="f26"/>
                  </a:lnTo>
                  <a:lnTo>
                    <a:pt x="f27" y="f28"/>
                  </a:lnTo>
                  <a:lnTo>
                    <a:pt x="f29" y="f30"/>
                  </a:lnTo>
                  <a:lnTo>
                    <a:pt x="f31" y="f32"/>
                  </a:lnTo>
                  <a:lnTo>
                    <a:pt x="f33" y="f2"/>
                  </a:lnTo>
                  <a:lnTo>
                    <a:pt x="f28" y="f33"/>
                  </a:lnTo>
                  <a:lnTo>
                    <a:pt x="f9" y="f34"/>
                  </a:lnTo>
                  <a:lnTo>
                    <a:pt x="f35" y="f28"/>
                  </a:lnTo>
                  <a:lnTo>
                    <a:pt x="f36" y="f26"/>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9" name="Freeform 38"/>
            <p:cNvSpPr/>
            <p:nvPr/>
          </p:nvSpPr>
          <p:spPr>
            <a:xfrm flipH="1">
              <a:off x="7575119" y="4361040"/>
              <a:ext cx="25200" cy="28800"/>
            </a:xfrm>
            <a:custGeom>
              <a:avLst/>
              <a:gdLst>
                <a:gd name="f0" fmla="val 0"/>
                <a:gd name="f1" fmla="val 32"/>
                <a:gd name="f2" fmla="val 37"/>
                <a:gd name="f3" fmla="val 8"/>
                <a:gd name="f4" fmla="val 15"/>
                <a:gd name="f5" fmla="val 20"/>
                <a:gd name="f6" fmla="val 2"/>
                <a:gd name="f7" fmla="val 25"/>
                <a:gd name="f8" fmla="val 7"/>
                <a:gd name="f9" fmla="val 30"/>
                <a:gd name="f10" fmla="val 11"/>
                <a:gd name="f11" fmla="val 31"/>
                <a:gd name="f12" fmla="val 16"/>
                <a:gd name="f13" fmla="val 23"/>
                <a:gd name="f14" fmla="val 29"/>
                <a:gd name="f15" fmla="val 34"/>
                <a:gd name="f16" fmla="val 28"/>
                <a:gd name="f17" fmla="val 22"/>
                <a:gd name="f18" fmla="val 19"/>
                <a:gd name="f19" fmla="val 36"/>
                <a:gd name="f20" fmla="val 10"/>
                <a:gd name="f21" fmla="val 4"/>
                <a:gd name="f22" fmla="val 1"/>
                <a:gd name="f23" fmla="val 13"/>
              </a:gdLst>
              <a:ahLst/>
              <a:cxnLst>
                <a:cxn ang="3cd4">
                  <a:pos x="hc" y="t"/>
                </a:cxn>
                <a:cxn ang="0">
                  <a:pos x="r" y="vc"/>
                </a:cxn>
                <a:cxn ang="cd4">
                  <a:pos x="hc" y="b"/>
                </a:cxn>
                <a:cxn ang="cd2">
                  <a:pos x="l" y="vc"/>
                </a:cxn>
              </a:cxnLst>
              <a:rect l="l" t="t" r="r" b="b"/>
              <a:pathLst>
                <a:path w="32" h="37">
                  <a:moveTo>
                    <a:pt x="f3" y="f0"/>
                  </a:moveTo>
                  <a:lnTo>
                    <a:pt x="f4" y="f0"/>
                  </a:lnTo>
                  <a:lnTo>
                    <a:pt x="f5" y="f6"/>
                  </a:lnTo>
                  <a:lnTo>
                    <a:pt x="f7" y="f8"/>
                  </a:lnTo>
                  <a:lnTo>
                    <a:pt x="f9" y="f10"/>
                  </a:lnTo>
                  <a:lnTo>
                    <a:pt x="f11" y="f12"/>
                  </a:lnTo>
                  <a:lnTo>
                    <a:pt x="f1" y="f13"/>
                  </a:lnTo>
                  <a:lnTo>
                    <a:pt x="f1" y="f14"/>
                  </a:lnTo>
                  <a:lnTo>
                    <a:pt x="f11" y="f15"/>
                  </a:lnTo>
                  <a:lnTo>
                    <a:pt x="f16" y="f2"/>
                  </a:lnTo>
                  <a:lnTo>
                    <a:pt x="f7" y="f2"/>
                  </a:lnTo>
                  <a:lnTo>
                    <a:pt x="f17" y="f2"/>
                  </a:lnTo>
                  <a:lnTo>
                    <a:pt x="f18" y="f19"/>
                  </a:lnTo>
                  <a:lnTo>
                    <a:pt x="f20" y="f9"/>
                  </a:lnTo>
                  <a:lnTo>
                    <a:pt x="f21" y="f17"/>
                  </a:lnTo>
                  <a:lnTo>
                    <a:pt x="f22" y="f23"/>
                  </a:lnTo>
                  <a:lnTo>
                    <a:pt x="f0" y="f6"/>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0" name="Freeform 39"/>
            <p:cNvSpPr/>
            <p:nvPr/>
          </p:nvSpPr>
          <p:spPr>
            <a:xfrm flipH="1">
              <a:off x="7581600" y="4219920"/>
              <a:ext cx="20160" cy="19080"/>
            </a:xfrm>
            <a:custGeom>
              <a:avLst/>
              <a:gdLst>
                <a:gd name="f0" fmla="val 0"/>
                <a:gd name="f1" fmla="val 27"/>
                <a:gd name="f2" fmla="val 24"/>
                <a:gd name="f3" fmla="val 22"/>
                <a:gd name="f4" fmla="val 26"/>
                <a:gd name="f5" fmla="val 3"/>
                <a:gd name="f6" fmla="val 8"/>
                <a:gd name="f7" fmla="val 12"/>
                <a:gd name="f8" fmla="val 17"/>
                <a:gd name="f9" fmla="val 25"/>
                <a:gd name="f10" fmla="val 19"/>
                <a:gd name="f11" fmla="val 21"/>
                <a:gd name="f12" fmla="val 20"/>
                <a:gd name="f13" fmla="val 23"/>
                <a:gd name="f14" fmla="val 18"/>
                <a:gd name="f15" fmla="val 7"/>
                <a:gd name="f16" fmla="val 16"/>
                <a:gd name="f17" fmla="val 4"/>
                <a:gd name="f18" fmla="val 10"/>
                <a:gd name="f19" fmla="val 5"/>
                <a:gd name="f20" fmla="val 2"/>
                <a:gd name="f21" fmla="val 11"/>
              </a:gdLst>
              <a:ahLst/>
              <a:cxnLst>
                <a:cxn ang="3cd4">
                  <a:pos x="hc" y="t"/>
                </a:cxn>
                <a:cxn ang="0">
                  <a:pos x="r" y="vc"/>
                </a:cxn>
                <a:cxn ang="cd4">
                  <a:pos x="hc" y="b"/>
                </a:cxn>
                <a:cxn ang="cd2">
                  <a:pos x="l" y="vc"/>
                </a:cxn>
              </a:cxnLst>
              <a:rect l="l" t="t" r="r" b="b"/>
              <a:pathLst>
                <a:path w="27" h="24">
                  <a:moveTo>
                    <a:pt x="f3" y="f0"/>
                  </a:moveTo>
                  <a:lnTo>
                    <a:pt x="f4" y="f5"/>
                  </a:lnTo>
                  <a:lnTo>
                    <a:pt x="f1" y="f6"/>
                  </a:lnTo>
                  <a:lnTo>
                    <a:pt x="f1" y="f7"/>
                  </a:lnTo>
                  <a:lnTo>
                    <a:pt x="f4" y="f8"/>
                  </a:lnTo>
                  <a:lnTo>
                    <a:pt x="f9" y="f10"/>
                  </a:lnTo>
                  <a:lnTo>
                    <a:pt x="f3" y="f11"/>
                  </a:lnTo>
                  <a:lnTo>
                    <a:pt x="f12" y="f13"/>
                  </a:lnTo>
                  <a:lnTo>
                    <a:pt x="f14" y="f2"/>
                  </a:lnTo>
                  <a:lnTo>
                    <a:pt x="f7" y="f11"/>
                  </a:lnTo>
                  <a:lnTo>
                    <a:pt x="f15" y="f16"/>
                  </a:lnTo>
                  <a:lnTo>
                    <a:pt x="f17" y="f18"/>
                  </a:lnTo>
                  <a:lnTo>
                    <a:pt x="f0" y="f17"/>
                  </a:lnTo>
                  <a:lnTo>
                    <a:pt x="f19" y="f20"/>
                  </a:lnTo>
                  <a:lnTo>
                    <a:pt x="f21" y="f0"/>
                  </a:lnTo>
                  <a:lnTo>
                    <a:pt x="f8" y="f0"/>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1" name="Freeform 40"/>
            <p:cNvSpPr/>
            <p:nvPr/>
          </p:nvSpPr>
          <p:spPr>
            <a:xfrm flipH="1">
              <a:off x="7473599" y="4083480"/>
              <a:ext cx="80640" cy="125280"/>
            </a:xfrm>
            <a:custGeom>
              <a:avLst/>
              <a:gdLst>
                <a:gd name="f0" fmla="val 0"/>
                <a:gd name="f1" fmla="val 103"/>
                <a:gd name="f2" fmla="val 158"/>
                <a:gd name="f3" fmla="val 79"/>
                <a:gd name="f4" fmla="val 65"/>
                <a:gd name="f5" fmla="val 81"/>
                <a:gd name="f6" fmla="val 49"/>
                <a:gd name="f7" fmla="val 82"/>
                <a:gd name="f8" fmla="val 32"/>
                <a:gd name="f9" fmla="val 16"/>
                <a:gd name="f10" fmla="val 76"/>
                <a:gd name="f11" fmla="val 90"/>
                <a:gd name="f12" fmla="val 15"/>
                <a:gd name="f13" fmla="val 98"/>
                <a:gd name="f14" fmla="val 33"/>
                <a:gd name="f15" fmla="val 54"/>
                <a:gd name="f16" fmla="val 102"/>
                <a:gd name="f17" fmla="val 96"/>
                <a:gd name="f18" fmla="val 92"/>
                <a:gd name="f19" fmla="val 87"/>
                <a:gd name="f20" fmla="val 107"/>
                <a:gd name="f21" fmla="val 120"/>
                <a:gd name="f22" fmla="val 62"/>
                <a:gd name="f23" fmla="val 131"/>
                <a:gd name="f24" fmla="val 48"/>
                <a:gd name="f25" fmla="val 140"/>
                <a:gd name="f26" fmla="val 148"/>
                <a:gd name="f27" fmla="val 154"/>
                <a:gd name="f28" fmla="val 13"/>
                <a:gd name="f29" fmla="val 150"/>
                <a:gd name="f30" fmla="val 26"/>
                <a:gd name="f31" fmla="val 38"/>
                <a:gd name="f32" fmla="val 50"/>
                <a:gd name="f33" fmla="val 59"/>
                <a:gd name="f34" fmla="val 108"/>
                <a:gd name="f35" fmla="val 68"/>
                <a:gd name="f36" fmla="val 94"/>
                <a:gd name="f37" fmla="val 75"/>
                <a:gd name="f38" fmla="val 80"/>
              </a:gdLst>
              <a:ahLst/>
              <a:cxnLst>
                <a:cxn ang="3cd4">
                  <a:pos x="hc" y="t"/>
                </a:cxn>
                <a:cxn ang="0">
                  <a:pos x="r" y="vc"/>
                </a:cxn>
                <a:cxn ang="cd4">
                  <a:pos x="hc" y="b"/>
                </a:cxn>
                <a:cxn ang="cd2">
                  <a:pos x="l" y="vc"/>
                </a:cxn>
              </a:cxnLst>
              <a:rect l="l" t="t" r="r" b="b"/>
              <a:pathLst>
                <a:path w="103" h="158">
                  <a:moveTo>
                    <a:pt x="f3" y="f4"/>
                  </a:moveTo>
                  <a:lnTo>
                    <a:pt x="f5" y="f6"/>
                  </a:lnTo>
                  <a:lnTo>
                    <a:pt x="f7" y="f8"/>
                  </a:lnTo>
                  <a:lnTo>
                    <a:pt x="f5" y="f9"/>
                  </a:lnTo>
                  <a:lnTo>
                    <a:pt x="f10" y="f0"/>
                  </a:lnTo>
                  <a:lnTo>
                    <a:pt x="f11" y="f12"/>
                  </a:lnTo>
                  <a:lnTo>
                    <a:pt x="f13" y="f14"/>
                  </a:lnTo>
                  <a:lnTo>
                    <a:pt x="f1" y="f15"/>
                  </a:lnTo>
                  <a:lnTo>
                    <a:pt x="f16" y="f10"/>
                  </a:lnTo>
                  <a:lnTo>
                    <a:pt x="f17" y="f18"/>
                  </a:lnTo>
                  <a:lnTo>
                    <a:pt x="f19" y="f20"/>
                  </a:lnTo>
                  <a:lnTo>
                    <a:pt x="f10" y="f21"/>
                  </a:lnTo>
                  <a:lnTo>
                    <a:pt x="f22" y="f23"/>
                  </a:lnTo>
                  <a:lnTo>
                    <a:pt x="f24" y="f25"/>
                  </a:lnTo>
                  <a:lnTo>
                    <a:pt x="f14" y="f26"/>
                  </a:lnTo>
                  <a:lnTo>
                    <a:pt x="f9" y="f27"/>
                  </a:lnTo>
                  <a:lnTo>
                    <a:pt x="f0" y="f2"/>
                  </a:lnTo>
                  <a:lnTo>
                    <a:pt x="f28" y="f29"/>
                  </a:lnTo>
                  <a:lnTo>
                    <a:pt x="f30" y="f25"/>
                  </a:lnTo>
                  <a:lnTo>
                    <a:pt x="f31" y="f23"/>
                  </a:lnTo>
                  <a:lnTo>
                    <a:pt x="f32" y="f21"/>
                  </a:lnTo>
                  <a:lnTo>
                    <a:pt x="f33" y="f34"/>
                  </a:lnTo>
                  <a:lnTo>
                    <a:pt x="f35" y="f36"/>
                  </a:lnTo>
                  <a:lnTo>
                    <a:pt x="f37" y="f38"/>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2" name="Freeform 41"/>
            <p:cNvSpPr/>
            <p:nvPr/>
          </p:nvSpPr>
          <p:spPr>
            <a:xfrm flipH="1">
              <a:off x="7386480" y="4023000"/>
              <a:ext cx="74160" cy="30240"/>
            </a:xfrm>
            <a:custGeom>
              <a:avLst/>
              <a:gdLst>
                <a:gd name="f0" fmla="val 0"/>
                <a:gd name="f1" fmla="val 93"/>
                <a:gd name="f2" fmla="val 38"/>
                <a:gd name="f3" fmla="val 2"/>
                <a:gd name="f4" fmla="val 8"/>
                <a:gd name="f5" fmla="val 5"/>
                <a:gd name="f6" fmla="val 16"/>
                <a:gd name="f7" fmla="val 24"/>
                <a:gd name="f8" fmla="val 11"/>
                <a:gd name="f9" fmla="val 33"/>
                <a:gd name="f10" fmla="val 14"/>
                <a:gd name="f11" fmla="val 41"/>
                <a:gd name="f12" fmla="val 51"/>
                <a:gd name="f13" fmla="val 17"/>
                <a:gd name="f14" fmla="val 59"/>
                <a:gd name="f15" fmla="val 68"/>
                <a:gd name="f16" fmla="val 13"/>
                <a:gd name="f17" fmla="val 75"/>
                <a:gd name="f18" fmla="val 9"/>
                <a:gd name="f19" fmla="val 81"/>
                <a:gd name="f20" fmla="val 6"/>
                <a:gd name="f21" fmla="val 86"/>
                <a:gd name="f22" fmla="val 91"/>
                <a:gd name="f23" fmla="val 23"/>
                <a:gd name="f24" fmla="val 30"/>
                <a:gd name="f25" fmla="val 69"/>
                <a:gd name="f26" fmla="val 63"/>
                <a:gd name="f27" fmla="val 36"/>
                <a:gd name="f28" fmla="val 56"/>
                <a:gd name="f29" fmla="val 37"/>
                <a:gd name="f30" fmla="val 49"/>
                <a:gd name="f31" fmla="val 43"/>
                <a:gd name="f32" fmla="val 29"/>
                <a:gd name="f33" fmla="val 35"/>
                <a:gd name="f34" fmla="val 28"/>
                <a:gd name="f35" fmla="val 20"/>
                <a:gd name="f36" fmla="val 3"/>
              </a:gdLst>
              <a:ahLst/>
              <a:cxnLst>
                <a:cxn ang="3cd4">
                  <a:pos x="hc" y="t"/>
                </a:cxn>
                <a:cxn ang="0">
                  <a:pos x="r" y="vc"/>
                </a:cxn>
                <a:cxn ang="cd4">
                  <a:pos x="hc" y="b"/>
                </a:cxn>
                <a:cxn ang="cd2">
                  <a:pos x="l" y="vc"/>
                </a:cxn>
              </a:cxnLst>
              <a:rect l="l" t="t" r="r" b="b"/>
              <a:pathLst>
                <a:path w="93" h="38">
                  <a:moveTo>
                    <a:pt x="f0" y="f3"/>
                  </a:moveTo>
                  <a:lnTo>
                    <a:pt x="f4" y="f5"/>
                  </a:lnTo>
                  <a:lnTo>
                    <a:pt x="f6" y="f4"/>
                  </a:lnTo>
                  <a:lnTo>
                    <a:pt x="f7" y="f8"/>
                  </a:lnTo>
                  <a:lnTo>
                    <a:pt x="f9" y="f10"/>
                  </a:lnTo>
                  <a:lnTo>
                    <a:pt x="f11" y="f6"/>
                  </a:lnTo>
                  <a:lnTo>
                    <a:pt x="f12" y="f13"/>
                  </a:lnTo>
                  <a:lnTo>
                    <a:pt x="f14" y="f6"/>
                  </a:lnTo>
                  <a:lnTo>
                    <a:pt x="f15" y="f16"/>
                  </a:lnTo>
                  <a:lnTo>
                    <a:pt x="f17" y="f18"/>
                  </a:lnTo>
                  <a:lnTo>
                    <a:pt x="f19" y="f20"/>
                  </a:lnTo>
                  <a:lnTo>
                    <a:pt x="f21" y="f3"/>
                  </a:lnTo>
                  <a:lnTo>
                    <a:pt x="f1" y="f0"/>
                  </a:lnTo>
                  <a:lnTo>
                    <a:pt x="f22" y="f4"/>
                  </a:lnTo>
                  <a:lnTo>
                    <a:pt x="f21" y="f6"/>
                  </a:lnTo>
                  <a:lnTo>
                    <a:pt x="f19" y="f23"/>
                  </a:lnTo>
                  <a:lnTo>
                    <a:pt x="f17" y="f24"/>
                  </a:lnTo>
                  <a:lnTo>
                    <a:pt x="f25" y="f9"/>
                  </a:lnTo>
                  <a:lnTo>
                    <a:pt x="f26" y="f27"/>
                  </a:lnTo>
                  <a:lnTo>
                    <a:pt x="f28" y="f29"/>
                  </a:lnTo>
                  <a:lnTo>
                    <a:pt x="f30" y="f2"/>
                  </a:lnTo>
                  <a:lnTo>
                    <a:pt x="f31" y="f2"/>
                  </a:lnTo>
                  <a:lnTo>
                    <a:pt x="f27" y="f2"/>
                  </a:lnTo>
                  <a:lnTo>
                    <a:pt x="f32" y="f29"/>
                  </a:lnTo>
                  <a:lnTo>
                    <a:pt x="f23" y="f33"/>
                  </a:lnTo>
                  <a:lnTo>
                    <a:pt x="f10" y="f34"/>
                  </a:lnTo>
                  <a:lnTo>
                    <a:pt x="f4" y="f35"/>
                  </a:lnTo>
                  <a:lnTo>
                    <a:pt x="f36" y="f8"/>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3" name="Freeform 42"/>
            <p:cNvSpPr/>
            <p:nvPr/>
          </p:nvSpPr>
          <p:spPr>
            <a:xfrm flipH="1">
              <a:off x="7389360" y="3991320"/>
              <a:ext cx="25200" cy="25200"/>
            </a:xfrm>
            <a:custGeom>
              <a:avLst/>
              <a:gdLst>
                <a:gd name="f0" fmla="val 0"/>
                <a:gd name="f1" fmla="val 34"/>
                <a:gd name="f2" fmla="val 31"/>
                <a:gd name="f3" fmla="val 10"/>
                <a:gd name="f4" fmla="val 1"/>
                <a:gd name="f5" fmla="val 14"/>
                <a:gd name="f6" fmla="val 19"/>
                <a:gd name="f7" fmla="val 23"/>
                <a:gd name="f8" fmla="val 28"/>
                <a:gd name="f9" fmla="val 4"/>
                <a:gd name="f10" fmla="val 33"/>
                <a:gd name="f11" fmla="val 15"/>
                <a:gd name="f12" fmla="val 20"/>
                <a:gd name="f13" fmla="val 26"/>
                <a:gd name="f14" fmla="val 22"/>
                <a:gd name="f15" fmla="val 30"/>
                <a:gd name="f16" fmla="val 7"/>
                <a:gd name="f17" fmla="val 5"/>
                <a:gd name="f18" fmla="val 3"/>
                <a:gd name="f19" fmla="val 25"/>
                <a:gd name="f20" fmla="val 13"/>
                <a:gd name="f21" fmla="val 9"/>
                <a:gd name="f22" fmla="val 6"/>
              </a:gdLst>
              <a:ahLst/>
              <a:cxnLst>
                <a:cxn ang="3cd4">
                  <a:pos x="hc" y="t"/>
                </a:cxn>
                <a:cxn ang="0">
                  <a:pos x="r" y="vc"/>
                </a:cxn>
                <a:cxn ang="cd4">
                  <a:pos x="hc" y="b"/>
                </a:cxn>
                <a:cxn ang="cd2">
                  <a:pos x="l" y="vc"/>
                </a:cxn>
              </a:cxnLst>
              <a:rect l="l" t="t" r="r" b="b"/>
              <a:pathLst>
                <a:path w="34" h="31">
                  <a:moveTo>
                    <a:pt x="f3" y="f4"/>
                  </a:moveTo>
                  <a:lnTo>
                    <a:pt x="f5" y="f0"/>
                  </a:lnTo>
                  <a:lnTo>
                    <a:pt x="f6" y="f0"/>
                  </a:lnTo>
                  <a:lnTo>
                    <a:pt x="f7" y="f0"/>
                  </a:lnTo>
                  <a:lnTo>
                    <a:pt x="f8" y="f4"/>
                  </a:lnTo>
                  <a:lnTo>
                    <a:pt x="f2" y="f9"/>
                  </a:lnTo>
                  <a:lnTo>
                    <a:pt x="f10" y="f3"/>
                  </a:lnTo>
                  <a:lnTo>
                    <a:pt x="f1" y="f11"/>
                  </a:lnTo>
                  <a:lnTo>
                    <a:pt x="f10" y="f12"/>
                  </a:lnTo>
                  <a:lnTo>
                    <a:pt x="f8" y="f13"/>
                  </a:lnTo>
                  <a:lnTo>
                    <a:pt x="f14" y="f15"/>
                  </a:lnTo>
                  <a:lnTo>
                    <a:pt x="f11" y="f2"/>
                  </a:lnTo>
                  <a:lnTo>
                    <a:pt x="f16" y="f15"/>
                  </a:lnTo>
                  <a:lnTo>
                    <a:pt x="f17" y="f8"/>
                  </a:lnTo>
                  <a:lnTo>
                    <a:pt x="f18" y="f19"/>
                  </a:lnTo>
                  <a:lnTo>
                    <a:pt x="f4" y="f7"/>
                  </a:lnTo>
                  <a:lnTo>
                    <a:pt x="f0" y="f6"/>
                  </a:lnTo>
                  <a:lnTo>
                    <a:pt x="f0" y="f20"/>
                  </a:lnTo>
                  <a:lnTo>
                    <a:pt x="f18" y="f21"/>
                  </a:lnTo>
                  <a:lnTo>
                    <a:pt x="f22"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4" name="Freeform 43"/>
            <p:cNvSpPr/>
            <p:nvPr/>
          </p:nvSpPr>
          <p:spPr>
            <a:xfrm flipH="1">
              <a:off x="6598440" y="4267440"/>
              <a:ext cx="834839" cy="176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5" name="Freeform 44"/>
            <p:cNvSpPr/>
            <p:nvPr/>
          </p:nvSpPr>
          <p:spPr>
            <a:xfrm flipH="1">
              <a:off x="6698520" y="3711960"/>
              <a:ext cx="595080" cy="576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8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6" name="Freeform 45"/>
            <p:cNvSpPr/>
            <p:nvPr/>
          </p:nvSpPr>
          <p:spPr>
            <a:xfrm flipH="1">
              <a:off x="6705360" y="4412160"/>
              <a:ext cx="63000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8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7" name="Freeform 46"/>
            <p:cNvSpPr/>
            <p:nvPr/>
          </p:nvSpPr>
          <p:spPr>
            <a:xfrm flipH="1">
              <a:off x="6458760" y="3306960"/>
              <a:ext cx="1091880" cy="458999"/>
            </a:xfrm>
            <a:custGeom>
              <a:avLst/>
              <a:gdLst>
                <a:gd name="f0" fmla="val 0"/>
                <a:gd name="f1" fmla="val 1375"/>
                <a:gd name="f2" fmla="val 578"/>
                <a:gd name="f3" fmla="val 576"/>
                <a:gd name="f4" fmla="val 682"/>
              </a:gdLst>
              <a:ahLst/>
              <a:cxnLst>
                <a:cxn ang="3cd4">
                  <a:pos x="hc" y="t"/>
                </a:cxn>
                <a:cxn ang="0">
                  <a:pos x="r" y="vc"/>
                </a:cxn>
                <a:cxn ang="cd4">
                  <a:pos x="hc" y="b"/>
                </a:cxn>
                <a:cxn ang="cd2">
                  <a:pos x="l" y="vc"/>
                </a:cxn>
              </a:cxnLst>
              <a:rect l="l" t="t" r="r" b="b"/>
              <a:pathLst>
                <a:path w="1375" h="578">
                  <a:moveTo>
                    <a:pt x="f1" y="f3"/>
                  </a:moveTo>
                  <a:lnTo>
                    <a:pt x="f4" y="f0"/>
                  </a:lnTo>
                  <a:lnTo>
                    <a:pt x="f0" y="f2"/>
                  </a:lnTo>
                  <a:lnTo>
                    <a:pt x="f1" y="f3"/>
                  </a:lnTo>
                  <a:close/>
                </a:path>
              </a:pathLst>
            </a:custGeom>
            <a:solidFill>
              <a:srgbClr val="008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8" name="Freeform 47"/>
            <p:cNvSpPr/>
            <p:nvPr/>
          </p:nvSpPr>
          <p:spPr>
            <a:xfrm flipH="1">
              <a:off x="6809760" y="3827879"/>
              <a:ext cx="393480" cy="320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9" name="Freeform 48"/>
            <p:cNvSpPr/>
            <p:nvPr/>
          </p:nvSpPr>
          <p:spPr>
            <a:xfrm flipH="1">
              <a:off x="7030800" y="4081679"/>
              <a:ext cx="198000" cy="149400"/>
            </a:xfrm>
            <a:custGeom>
              <a:avLst/>
              <a:gdLst>
                <a:gd name="f0" fmla="val 180"/>
                <a:gd name="f1" fmla="val 0"/>
                <a:gd name="f2" fmla="val 249"/>
                <a:gd name="f3" fmla="val 187"/>
                <a:gd name="f4" fmla="val 125"/>
                <a:gd name="f5" fmla="val 150"/>
                <a:gd name="f6" fmla="val 185"/>
                <a:gd name="f7" fmla="val 173"/>
                <a:gd name="f8" fmla="val 195"/>
                <a:gd name="f9" fmla="val 171"/>
                <a:gd name="f10" fmla="val 213"/>
                <a:gd name="f11" fmla="val 160"/>
                <a:gd name="f12" fmla="val 228"/>
                <a:gd name="f13" fmla="val 146"/>
                <a:gd name="f14" fmla="val 240"/>
                <a:gd name="f15" fmla="val 130"/>
                <a:gd name="f16" fmla="val 247"/>
                <a:gd name="f17" fmla="val 112"/>
                <a:gd name="f18" fmla="val 93"/>
                <a:gd name="f19" fmla="val 74"/>
                <a:gd name="f20" fmla="val 56"/>
                <a:gd name="f21" fmla="val 41"/>
                <a:gd name="f22" fmla="val 27"/>
                <a:gd name="f23" fmla="val 16"/>
                <a:gd name="f24" fmla="val 6"/>
                <a:gd name="f25" fmla="val 2"/>
                <a:gd name="f26" fmla="val 99"/>
                <a:gd name="f27" fmla="val 76"/>
                <a:gd name="f28" fmla="val 54"/>
                <a:gd name="f29" fmla="val 37"/>
                <a:gd name="f30" fmla="val 21"/>
                <a:gd name="f31" fmla="val 10"/>
                <a:gd name="f32" fmla="val 3"/>
              </a:gdLst>
              <a:ahLst/>
              <a:cxnLst>
                <a:cxn ang="3cd4">
                  <a:pos x="hc" y="t"/>
                </a:cxn>
                <a:cxn ang="0">
                  <a:pos x="r" y="vc"/>
                </a:cxn>
                <a:cxn ang="cd4">
                  <a:pos x="hc" y="b"/>
                </a:cxn>
                <a:cxn ang="cd2">
                  <a:pos x="l" y="vc"/>
                </a:cxn>
              </a:cxnLst>
              <a:rect l="l" t="t" r="r" b="b"/>
              <a:pathLst>
                <a:path w="249" h="187">
                  <a:moveTo>
                    <a:pt x="f4" y="f3"/>
                  </a:moveTo>
                  <a:lnTo>
                    <a:pt x="f5" y="f6"/>
                  </a:lnTo>
                  <a:lnTo>
                    <a:pt x="f7" y="f0"/>
                  </a:lnTo>
                  <a:lnTo>
                    <a:pt x="f8" y="f9"/>
                  </a:lnTo>
                  <a:lnTo>
                    <a:pt x="f10" y="f11"/>
                  </a:lnTo>
                  <a:lnTo>
                    <a:pt x="f12" y="f13"/>
                  </a:lnTo>
                  <a:lnTo>
                    <a:pt x="f14" y="f15"/>
                  </a:lnTo>
                  <a:lnTo>
                    <a:pt x="f16" y="f17"/>
                  </a:lnTo>
                  <a:lnTo>
                    <a:pt x="f2" y="f18"/>
                  </a:lnTo>
                  <a:lnTo>
                    <a:pt x="f16" y="f19"/>
                  </a:lnTo>
                  <a:lnTo>
                    <a:pt x="f14" y="f20"/>
                  </a:lnTo>
                  <a:lnTo>
                    <a:pt x="f12" y="f21"/>
                  </a:lnTo>
                  <a:lnTo>
                    <a:pt x="f10" y="f22"/>
                  </a:lnTo>
                  <a:lnTo>
                    <a:pt x="f8" y="f23"/>
                  </a:lnTo>
                  <a:lnTo>
                    <a:pt x="f7" y="f24"/>
                  </a:lnTo>
                  <a:lnTo>
                    <a:pt x="f5" y="f25"/>
                  </a:lnTo>
                  <a:lnTo>
                    <a:pt x="f4" y="f1"/>
                  </a:lnTo>
                  <a:lnTo>
                    <a:pt x="f26" y="f25"/>
                  </a:lnTo>
                  <a:lnTo>
                    <a:pt x="f27" y="f24"/>
                  </a:lnTo>
                  <a:lnTo>
                    <a:pt x="f28" y="f23"/>
                  </a:lnTo>
                  <a:lnTo>
                    <a:pt x="f29" y="f22"/>
                  </a:lnTo>
                  <a:lnTo>
                    <a:pt x="f30" y="f21"/>
                  </a:lnTo>
                  <a:lnTo>
                    <a:pt x="f31" y="f20"/>
                  </a:lnTo>
                  <a:lnTo>
                    <a:pt x="f32" y="f19"/>
                  </a:lnTo>
                  <a:lnTo>
                    <a:pt x="f1" y="f18"/>
                  </a:lnTo>
                  <a:lnTo>
                    <a:pt x="f32" y="f17"/>
                  </a:lnTo>
                  <a:lnTo>
                    <a:pt x="f31" y="f15"/>
                  </a:lnTo>
                  <a:lnTo>
                    <a:pt x="f30" y="f13"/>
                  </a:lnTo>
                  <a:lnTo>
                    <a:pt x="f29" y="f11"/>
                  </a:lnTo>
                  <a:lnTo>
                    <a:pt x="f28" y="f9"/>
                  </a:lnTo>
                  <a:lnTo>
                    <a:pt x="f27" y="f0"/>
                  </a:lnTo>
                  <a:lnTo>
                    <a:pt x="f26" y="f6"/>
                  </a:lnTo>
                  <a:lnTo>
                    <a:pt x="f4" y="f3"/>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0" name="Freeform 49"/>
            <p:cNvSpPr/>
            <p:nvPr/>
          </p:nvSpPr>
          <p:spPr>
            <a:xfrm flipH="1">
              <a:off x="6953040" y="4021560"/>
              <a:ext cx="213840" cy="179280"/>
            </a:xfrm>
            <a:custGeom>
              <a:avLst/>
              <a:gdLst>
                <a:gd name="f0" fmla="val 0"/>
                <a:gd name="f1" fmla="val 271"/>
                <a:gd name="f2" fmla="val 225"/>
                <a:gd name="f3" fmla="val 136"/>
                <a:gd name="f4" fmla="val 164"/>
                <a:gd name="f5" fmla="val 223"/>
                <a:gd name="f6" fmla="val 189"/>
                <a:gd name="f7" fmla="val 216"/>
                <a:gd name="f8" fmla="val 212"/>
                <a:gd name="f9" fmla="val 206"/>
                <a:gd name="f10" fmla="val 232"/>
                <a:gd name="f11" fmla="val 192"/>
                <a:gd name="f12" fmla="val 248"/>
                <a:gd name="f13" fmla="val 176"/>
                <a:gd name="f14" fmla="val 261"/>
                <a:gd name="f15" fmla="val 156"/>
                <a:gd name="f16" fmla="val 269"/>
                <a:gd name="f17" fmla="val 113"/>
                <a:gd name="f18" fmla="val 89"/>
                <a:gd name="f19" fmla="val 69"/>
                <a:gd name="f20" fmla="val 49"/>
                <a:gd name="f21" fmla="val 33"/>
                <a:gd name="f22" fmla="val 19"/>
                <a:gd name="f23" fmla="val 9"/>
                <a:gd name="f24" fmla="val 2"/>
                <a:gd name="f25" fmla="val 109"/>
                <a:gd name="f26" fmla="val 83"/>
                <a:gd name="f27" fmla="val 60"/>
                <a:gd name="f28" fmla="val 40"/>
                <a:gd name="f29" fmla="val 23"/>
                <a:gd name="f30" fmla="val 11"/>
                <a:gd name="f31" fmla="val 3"/>
              </a:gdLst>
              <a:ahLst/>
              <a:cxnLst>
                <a:cxn ang="3cd4">
                  <a:pos x="hc" y="t"/>
                </a:cxn>
                <a:cxn ang="0">
                  <a:pos x="r" y="vc"/>
                </a:cxn>
                <a:cxn ang="cd4">
                  <a:pos x="hc" y="b"/>
                </a:cxn>
                <a:cxn ang="cd2">
                  <a:pos x="l" y="vc"/>
                </a:cxn>
              </a:cxnLst>
              <a:rect l="l" t="t" r="r" b="b"/>
              <a:pathLst>
                <a:path w="271" h="225">
                  <a:moveTo>
                    <a:pt x="f3" y="f2"/>
                  </a:moveTo>
                  <a:lnTo>
                    <a:pt x="f4" y="f5"/>
                  </a:lnTo>
                  <a:lnTo>
                    <a:pt x="f6" y="f7"/>
                  </a:lnTo>
                  <a:lnTo>
                    <a:pt x="f8" y="f9"/>
                  </a:lnTo>
                  <a:lnTo>
                    <a:pt x="f10" y="f11"/>
                  </a:lnTo>
                  <a:lnTo>
                    <a:pt x="f12" y="f13"/>
                  </a:lnTo>
                  <a:lnTo>
                    <a:pt x="f14" y="f15"/>
                  </a:lnTo>
                  <a:lnTo>
                    <a:pt x="f16" y="f3"/>
                  </a:lnTo>
                  <a:lnTo>
                    <a:pt x="f1" y="f17"/>
                  </a:lnTo>
                  <a:lnTo>
                    <a:pt x="f16" y="f18"/>
                  </a:lnTo>
                  <a:lnTo>
                    <a:pt x="f14" y="f19"/>
                  </a:lnTo>
                  <a:lnTo>
                    <a:pt x="f12"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3"/>
                  </a:lnTo>
                  <a:lnTo>
                    <a:pt x="f30" y="f15"/>
                  </a:lnTo>
                  <a:lnTo>
                    <a:pt x="f29" y="f13"/>
                  </a:lnTo>
                  <a:lnTo>
                    <a:pt x="f28" y="f11"/>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1" name="Freeform 50"/>
            <p:cNvSpPr/>
            <p:nvPr/>
          </p:nvSpPr>
          <p:spPr>
            <a:xfrm flipH="1">
              <a:off x="6852600" y="4040639"/>
              <a:ext cx="202680" cy="161640"/>
            </a:xfrm>
            <a:custGeom>
              <a:avLst/>
              <a:gdLst>
                <a:gd name="f0" fmla="val 0"/>
                <a:gd name="f1" fmla="val 257"/>
                <a:gd name="f2" fmla="val 204"/>
                <a:gd name="f3" fmla="val 128"/>
                <a:gd name="f4" fmla="val 154"/>
                <a:gd name="f5" fmla="val 201"/>
                <a:gd name="f6" fmla="val 178"/>
                <a:gd name="f7" fmla="val 196"/>
                <a:gd name="f8" fmla="val 200"/>
                <a:gd name="f9" fmla="val 186"/>
                <a:gd name="f10" fmla="val 219"/>
                <a:gd name="f11" fmla="val 174"/>
                <a:gd name="f12" fmla="val 235"/>
                <a:gd name="f13" fmla="val 159"/>
                <a:gd name="f14" fmla="val 246"/>
                <a:gd name="f15" fmla="val 141"/>
                <a:gd name="f16" fmla="val 254"/>
                <a:gd name="f17" fmla="val 122"/>
                <a:gd name="f18" fmla="val 101"/>
                <a:gd name="f19" fmla="val 80"/>
                <a:gd name="f20" fmla="val 62"/>
                <a:gd name="f21" fmla="val 45"/>
                <a:gd name="f22" fmla="val 30"/>
                <a:gd name="f23" fmla="val 17"/>
                <a:gd name="f24" fmla="val 8"/>
                <a:gd name="f25" fmla="val 2"/>
                <a:gd name="f26" fmla="val 102"/>
                <a:gd name="f27" fmla="val 78"/>
                <a:gd name="f28" fmla="val 56"/>
                <a:gd name="f29" fmla="val 38"/>
                <a:gd name="f30" fmla="val 22"/>
                <a:gd name="f31" fmla="val 10"/>
              </a:gdLst>
              <a:ahLst/>
              <a:cxnLst>
                <a:cxn ang="3cd4">
                  <a:pos x="hc" y="t"/>
                </a:cxn>
                <a:cxn ang="0">
                  <a:pos x="r" y="vc"/>
                </a:cxn>
                <a:cxn ang="cd4">
                  <a:pos x="hc" y="b"/>
                </a:cxn>
                <a:cxn ang="cd2">
                  <a:pos x="l" y="vc"/>
                </a:cxn>
              </a:cxnLst>
              <a:rect l="l" t="t" r="r" b="b"/>
              <a:pathLst>
                <a:path w="257" h="204">
                  <a:moveTo>
                    <a:pt x="f3" y="f2"/>
                  </a:moveTo>
                  <a:lnTo>
                    <a:pt x="f4" y="f5"/>
                  </a:lnTo>
                  <a:lnTo>
                    <a:pt x="f6" y="f7"/>
                  </a:lnTo>
                  <a:lnTo>
                    <a:pt x="f8" y="f9"/>
                  </a:lnTo>
                  <a:lnTo>
                    <a:pt x="f10" y="f11"/>
                  </a:lnTo>
                  <a:lnTo>
                    <a:pt x="f12" y="f13"/>
                  </a:lnTo>
                  <a:lnTo>
                    <a:pt x="f14" y="f15"/>
                  </a:lnTo>
                  <a:lnTo>
                    <a:pt x="f16" y="f17"/>
                  </a:lnTo>
                  <a:lnTo>
                    <a:pt x="f1" y="f18"/>
                  </a:lnTo>
                  <a:lnTo>
                    <a:pt x="f16" y="f19"/>
                  </a:lnTo>
                  <a:lnTo>
                    <a:pt x="f14" y="f20"/>
                  </a:lnTo>
                  <a:lnTo>
                    <a:pt x="f12" y="f21"/>
                  </a:lnTo>
                  <a:lnTo>
                    <a:pt x="f10" y="f22"/>
                  </a:lnTo>
                  <a:lnTo>
                    <a:pt x="f8" y="f23"/>
                  </a:lnTo>
                  <a:lnTo>
                    <a:pt x="f6" y="f24"/>
                  </a:lnTo>
                  <a:lnTo>
                    <a:pt x="f4" y="f25"/>
                  </a:lnTo>
                  <a:lnTo>
                    <a:pt x="f3" y="f0"/>
                  </a:lnTo>
                  <a:lnTo>
                    <a:pt x="f26" y="f25"/>
                  </a:lnTo>
                  <a:lnTo>
                    <a:pt x="f27" y="f24"/>
                  </a:lnTo>
                  <a:lnTo>
                    <a:pt x="f28" y="f23"/>
                  </a:lnTo>
                  <a:lnTo>
                    <a:pt x="f29" y="f22"/>
                  </a:lnTo>
                  <a:lnTo>
                    <a:pt x="f30" y="f21"/>
                  </a:lnTo>
                  <a:lnTo>
                    <a:pt x="f31" y="f20"/>
                  </a:lnTo>
                  <a:lnTo>
                    <a:pt x="f25" y="f19"/>
                  </a:lnTo>
                  <a:lnTo>
                    <a:pt x="f0" y="f18"/>
                  </a:lnTo>
                  <a:lnTo>
                    <a:pt x="f25" y="f17"/>
                  </a:lnTo>
                  <a:lnTo>
                    <a:pt x="f31" y="f15"/>
                  </a:lnTo>
                  <a:lnTo>
                    <a:pt x="f30" y="f13"/>
                  </a:lnTo>
                  <a:lnTo>
                    <a:pt x="f29" y="f11"/>
                  </a:lnTo>
                  <a:lnTo>
                    <a:pt x="f28" y="f9"/>
                  </a:lnTo>
                  <a:lnTo>
                    <a:pt x="f27" y="f7"/>
                  </a:lnTo>
                  <a:lnTo>
                    <a:pt x="f26"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2" name="Freeform 51"/>
            <p:cNvSpPr/>
            <p:nvPr/>
          </p:nvSpPr>
          <p:spPr>
            <a:xfrm flipH="1">
              <a:off x="6770160" y="4107240"/>
              <a:ext cx="155160" cy="142920"/>
            </a:xfrm>
            <a:custGeom>
              <a:avLst/>
              <a:gdLst>
                <a:gd name="f0" fmla="val 0"/>
                <a:gd name="f1" fmla="val 196"/>
                <a:gd name="f2" fmla="val 181"/>
                <a:gd name="f3" fmla="val 98"/>
                <a:gd name="f4" fmla="val 118"/>
                <a:gd name="f5" fmla="val 178"/>
                <a:gd name="f6" fmla="val 136"/>
                <a:gd name="f7" fmla="val 174"/>
                <a:gd name="f8" fmla="val 154"/>
                <a:gd name="f9" fmla="val 166"/>
                <a:gd name="f10" fmla="val 167"/>
                <a:gd name="f11" fmla="val 179"/>
                <a:gd name="f12" fmla="val 141"/>
                <a:gd name="f13" fmla="val 188"/>
                <a:gd name="f14" fmla="val 125"/>
                <a:gd name="f15" fmla="val 194"/>
                <a:gd name="f16" fmla="val 109"/>
                <a:gd name="f17" fmla="val 91"/>
                <a:gd name="f18" fmla="val 72"/>
                <a:gd name="f19" fmla="val 55"/>
                <a:gd name="f20" fmla="val 40"/>
                <a:gd name="f21" fmla="val 26"/>
                <a:gd name="f22" fmla="val 15"/>
                <a:gd name="f23" fmla="val 7"/>
                <a:gd name="f24" fmla="val 2"/>
                <a:gd name="f25" fmla="val 79"/>
                <a:gd name="f26" fmla="val 60"/>
                <a:gd name="f27" fmla="val 43"/>
                <a:gd name="f28" fmla="val 29"/>
                <a:gd name="f29" fmla="val 18"/>
                <a:gd name="f30" fmla="val 9"/>
                <a:gd name="f31" fmla="val 3"/>
              </a:gdLst>
              <a:ahLst/>
              <a:cxnLst>
                <a:cxn ang="3cd4">
                  <a:pos x="hc" y="t"/>
                </a:cxn>
                <a:cxn ang="0">
                  <a:pos x="r" y="vc"/>
                </a:cxn>
                <a:cxn ang="cd4">
                  <a:pos x="hc" y="b"/>
                </a:cxn>
                <a:cxn ang="cd2">
                  <a:pos x="l" y="vc"/>
                </a:cxn>
              </a:cxnLst>
              <a:rect l="l" t="t" r="r" b="b"/>
              <a:pathLst>
                <a:path w="196" h="181">
                  <a:moveTo>
                    <a:pt x="f3" y="f2"/>
                  </a:moveTo>
                  <a:lnTo>
                    <a:pt x="f4" y="f5"/>
                  </a:lnTo>
                  <a:lnTo>
                    <a:pt x="f6" y="f7"/>
                  </a:lnTo>
                  <a:lnTo>
                    <a:pt x="f8" y="f9"/>
                  </a:lnTo>
                  <a:lnTo>
                    <a:pt x="f10" y="f8"/>
                  </a:lnTo>
                  <a:lnTo>
                    <a:pt x="f11" y="f12"/>
                  </a:lnTo>
                  <a:lnTo>
                    <a:pt x="f13" y="f14"/>
                  </a:lnTo>
                  <a:lnTo>
                    <a:pt x="f15" y="f16"/>
                  </a:lnTo>
                  <a:lnTo>
                    <a:pt x="f1" y="f17"/>
                  </a:lnTo>
                  <a:lnTo>
                    <a:pt x="f15" y="f18"/>
                  </a:lnTo>
                  <a:lnTo>
                    <a:pt x="f13" y="f19"/>
                  </a:lnTo>
                  <a:lnTo>
                    <a:pt x="f11"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16"/>
                  </a:lnTo>
                  <a:lnTo>
                    <a:pt x="f30" y="f14"/>
                  </a:lnTo>
                  <a:lnTo>
                    <a:pt x="f29" y="f12"/>
                  </a:lnTo>
                  <a:lnTo>
                    <a:pt x="f28" y="f8"/>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3" name="Freeform 52"/>
            <p:cNvSpPr/>
            <p:nvPr/>
          </p:nvSpPr>
          <p:spPr>
            <a:xfrm flipH="1">
              <a:off x="7033680" y="4067640"/>
              <a:ext cx="63000" cy="47520"/>
            </a:xfrm>
            <a:custGeom>
              <a:avLst/>
              <a:gdLst>
                <a:gd name="f0" fmla="val 0"/>
                <a:gd name="f1" fmla="val 80"/>
                <a:gd name="f2" fmla="val 61"/>
                <a:gd name="f3" fmla="val 39"/>
                <a:gd name="f4" fmla="val 47"/>
                <a:gd name="f5" fmla="val 60"/>
                <a:gd name="f6" fmla="val 54"/>
                <a:gd name="f7" fmla="val 59"/>
                <a:gd name="f8" fmla="val 55"/>
                <a:gd name="f9" fmla="val 68"/>
                <a:gd name="f10" fmla="val 52"/>
                <a:gd name="f11" fmla="val 73"/>
                <a:gd name="f12" fmla="val 76"/>
                <a:gd name="f13" fmla="val 43"/>
                <a:gd name="f14" fmla="val 78"/>
                <a:gd name="f15" fmla="val 37"/>
                <a:gd name="f16" fmla="val 31"/>
                <a:gd name="f17" fmla="val 25"/>
                <a:gd name="f18" fmla="val 19"/>
                <a:gd name="f19" fmla="val 14"/>
                <a:gd name="f20" fmla="val 9"/>
                <a:gd name="f21" fmla="val 6"/>
                <a:gd name="f22" fmla="val 2"/>
                <a:gd name="f23" fmla="val 1"/>
                <a:gd name="f24" fmla="val 24"/>
                <a:gd name="f25" fmla="val 17"/>
                <a:gd name="f26" fmla="val 12"/>
                <a:gd name="f27" fmla="val 7"/>
                <a:gd name="f28" fmla="val 4"/>
              </a:gdLst>
              <a:ahLst/>
              <a:cxnLst>
                <a:cxn ang="3cd4">
                  <a:pos x="hc" y="t"/>
                </a:cxn>
                <a:cxn ang="0">
                  <a:pos x="r" y="vc"/>
                </a:cxn>
                <a:cxn ang="cd4">
                  <a:pos x="hc" y="b"/>
                </a:cxn>
                <a:cxn ang="cd2">
                  <a:pos x="l" y="vc"/>
                </a:cxn>
              </a:cxnLst>
              <a:rect l="l" t="t" r="r" b="b"/>
              <a:pathLst>
                <a:path w="80"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16" y="f23"/>
                  </a:lnTo>
                  <a:lnTo>
                    <a:pt x="f24"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24" y="f7"/>
                  </a:lnTo>
                  <a:lnTo>
                    <a:pt x="f16"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4" name="Freeform 53"/>
            <p:cNvSpPr/>
            <p:nvPr/>
          </p:nvSpPr>
          <p:spPr>
            <a:xfrm flipH="1">
              <a:off x="7141680" y="4137480"/>
              <a:ext cx="63000" cy="50760"/>
            </a:xfrm>
            <a:custGeom>
              <a:avLst/>
              <a:gdLst>
                <a:gd name="f0" fmla="val 0"/>
                <a:gd name="f1" fmla="val 80"/>
                <a:gd name="f2" fmla="val 62"/>
                <a:gd name="f3" fmla="val 41"/>
                <a:gd name="f4" fmla="val 49"/>
                <a:gd name="f5" fmla="val 61"/>
                <a:gd name="f6" fmla="val 56"/>
                <a:gd name="f7" fmla="val 60"/>
                <a:gd name="f8" fmla="val 68"/>
                <a:gd name="f9" fmla="val 53"/>
                <a:gd name="f10" fmla="val 73"/>
                <a:gd name="f11" fmla="val 48"/>
                <a:gd name="f12" fmla="val 76"/>
                <a:gd name="f13" fmla="val 44"/>
                <a:gd name="f14" fmla="val 79"/>
                <a:gd name="f15" fmla="val 37"/>
                <a:gd name="f16" fmla="val 31"/>
                <a:gd name="f17" fmla="val 25"/>
                <a:gd name="f18" fmla="val 18"/>
                <a:gd name="f19" fmla="val 14"/>
                <a:gd name="f20" fmla="val 9"/>
                <a:gd name="f21" fmla="val 6"/>
                <a:gd name="f22" fmla="val 2"/>
                <a:gd name="f23" fmla="val 1"/>
                <a:gd name="f24" fmla="val 32"/>
                <a:gd name="f25" fmla="val 26"/>
                <a:gd name="f26" fmla="val 19"/>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2" y="f6"/>
                  </a:lnTo>
                  <a:lnTo>
                    <a:pt x="f8" y="f9"/>
                  </a:lnTo>
                  <a:lnTo>
                    <a:pt x="f10" y="f11"/>
                  </a:lnTo>
                  <a:lnTo>
                    <a:pt x="f12" y="f13"/>
                  </a:lnTo>
                  <a:lnTo>
                    <a:pt x="f14" y="f15"/>
                  </a:lnTo>
                  <a:lnTo>
                    <a:pt x="f1" y="f16"/>
                  </a:lnTo>
                  <a:lnTo>
                    <a:pt x="f14" y="f17"/>
                  </a:lnTo>
                  <a:lnTo>
                    <a:pt x="f12" y="f18"/>
                  </a:lnTo>
                  <a:lnTo>
                    <a:pt x="f10" y="f19"/>
                  </a:lnTo>
                  <a:lnTo>
                    <a:pt x="f8" y="f20"/>
                  </a:lnTo>
                  <a:lnTo>
                    <a:pt x="f2" y="f21"/>
                  </a:lnTo>
                  <a:lnTo>
                    <a:pt x="f6" y="f22"/>
                  </a:lnTo>
                  <a:lnTo>
                    <a:pt x="f4" y="f23"/>
                  </a:lnTo>
                  <a:lnTo>
                    <a:pt x="f3" y="f0"/>
                  </a:lnTo>
                  <a:lnTo>
                    <a:pt x="f24" y="f23"/>
                  </a:lnTo>
                  <a:lnTo>
                    <a:pt x="f25" y="f22"/>
                  </a:lnTo>
                  <a:lnTo>
                    <a:pt x="f26" y="f21"/>
                  </a:lnTo>
                  <a:lnTo>
                    <a:pt x="f27" y="f20"/>
                  </a:lnTo>
                  <a:lnTo>
                    <a:pt x="f28" y="f19"/>
                  </a:lnTo>
                  <a:lnTo>
                    <a:pt x="f29" y="f18"/>
                  </a:lnTo>
                  <a:lnTo>
                    <a:pt x="f23" y="f17"/>
                  </a:lnTo>
                  <a:lnTo>
                    <a:pt x="f0" y="f16"/>
                  </a:lnTo>
                  <a:lnTo>
                    <a:pt x="f23" y="f15"/>
                  </a:lnTo>
                  <a:lnTo>
                    <a:pt x="f29" y="f13"/>
                  </a:lnTo>
                  <a:lnTo>
                    <a:pt x="f28" y="f11"/>
                  </a:lnTo>
                  <a:lnTo>
                    <a:pt x="f27" y="f9"/>
                  </a:lnTo>
                  <a:lnTo>
                    <a:pt x="f26" y="f6"/>
                  </a:lnTo>
                  <a:lnTo>
                    <a:pt x="f25"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5" name="Freeform 54"/>
            <p:cNvSpPr/>
            <p:nvPr/>
          </p:nvSpPr>
          <p:spPr>
            <a:xfrm flipH="1">
              <a:off x="6990840" y="4235760"/>
              <a:ext cx="61560" cy="49320"/>
            </a:xfrm>
            <a:custGeom>
              <a:avLst/>
              <a:gdLst>
                <a:gd name="f0" fmla="val 0"/>
                <a:gd name="f1" fmla="val 80"/>
                <a:gd name="f2" fmla="val 62"/>
                <a:gd name="f3" fmla="val 40"/>
                <a:gd name="f4" fmla="val 48"/>
                <a:gd name="f5" fmla="val 61"/>
                <a:gd name="f6" fmla="val 55"/>
                <a:gd name="f7" fmla="val 60"/>
                <a:gd name="f8" fmla="val 57"/>
                <a:gd name="f9" fmla="val 68"/>
                <a:gd name="f10" fmla="val 53"/>
                <a:gd name="f11" fmla="val 73"/>
                <a:gd name="f12" fmla="val 49"/>
                <a:gd name="f13" fmla="val 76"/>
                <a:gd name="f14" fmla="val 44"/>
                <a:gd name="f15" fmla="val 79"/>
                <a:gd name="f16" fmla="val 37"/>
                <a:gd name="f17" fmla="val 31"/>
                <a:gd name="f18" fmla="val 25"/>
                <a:gd name="f19" fmla="val 19"/>
                <a:gd name="f20" fmla="val 14"/>
                <a:gd name="f21" fmla="val 9"/>
                <a:gd name="f22" fmla="val 6"/>
                <a:gd name="f23" fmla="val 2"/>
                <a:gd name="f24" fmla="val 1"/>
                <a:gd name="f25" fmla="val 32"/>
                <a:gd name="f26" fmla="val 18"/>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5" y="f8"/>
                  </a:lnTo>
                  <a:lnTo>
                    <a:pt x="f9" y="f10"/>
                  </a:lnTo>
                  <a:lnTo>
                    <a:pt x="f11" y="f12"/>
                  </a:lnTo>
                  <a:lnTo>
                    <a:pt x="f13" y="f14"/>
                  </a:lnTo>
                  <a:lnTo>
                    <a:pt x="f15" y="f16"/>
                  </a:lnTo>
                  <a:lnTo>
                    <a:pt x="f1" y="f17"/>
                  </a:lnTo>
                  <a:lnTo>
                    <a:pt x="f15" y="f18"/>
                  </a:lnTo>
                  <a:lnTo>
                    <a:pt x="f13" y="f19"/>
                  </a:lnTo>
                  <a:lnTo>
                    <a:pt x="f11" y="f20"/>
                  </a:lnTo>
                  <a:lnTo>
                    <a:pt x="f9" y="f21"/>
                  </a:lnTo>
                  <a:lnTo>
                    <a:pt x="f5" y="f22"/>
                  </a:lnTo>
                  <a:lnTo>
                    <a:pt x="f6" y="f23"/>
                  </a:lnTo>
                  <a:lnTo>
                    <a:pt x="f4" y="f24"/>
                  </a:lnTo>
                  <a:lnTo>
                    <a:pt x="f3" y="f0"/>
                  </a:lnTo>
                  <a:lnTo>
                    <a:pt x="f25" y="f24"/>
                  </a:lnTo>
                  <a:lnTo>
                    <a:pt x="f18" y="f23"/>
                  </a:lnTo>
                  <a:lnTo>
                    <a:pt x="f26" y="f22"/>
                  </a:lnTo>
                  <a:lnTo>
                    <a:pt x="f27" y="f21"/>
                  </a:lnTo>
                  <a:lnTo>
                    <a:pt x="f28" y="f20"/>
                  </a:lnTo>
                  <a:lnTo>
                    <a:pt x="f29" y="f19"/>
                  </a:lnTo>
                  <a:lnTo>
                    <a:pt x="f23" y="f18"/>
                  </a:lnTo>
                  <a:lnTo>
                    <a:pt x="f0" y="f17"/>
                  </a:lnTo>
                  <a:lnTo>
                    <a:pt x="f23" y="f16"/>
                  </a:lnTo>
                  <a:lnTo>
                    <a:pt x="f29" y="f14"/>
                  </a:lnTo>
                  <a:lnTo>
                    <a:pt x="f28" y="f12"/>
                  </a:lnTo>
                  <a:lnTo>
                    <a:pt x="f27" y="f10"/>
                  </a:lnTo>
                  <a:lnTo>
                    <a:pt x="f26" y="f8"/>
                  </a:lnTo>
                  <a:lnTo>
                    <a:pt x="f18" y="f7"/>
                  </a:lnTo>
                  <a:lnTo>
                    <a:pt x="f25"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6" name="Freeform 55"/>
            <p:cNvSpPr/>
            <p:nvPr/>
          </p:nvSpPr>
          <p:spPr>
            <a:xfrm flipH="1">
              <a:off x="6884280" y="4137480"/>
              <a:ext cx="61560" cy="47520"/>
            </a:xfrm>
            <a:custGeom>
              <a:avLst/>
              <a:gdLst>
                <a:gd name="f0" fmla="val 0"/>
                <a:gd name="f1" fmla="val 78"/>
                <a:gd name="f2" fmla="val 61"/>
                <a:gd name="f3" fmla="val 39"/>
                <a:gd name="f4" fmla="val 47"/>
                <a:gd name="f5" fmla="val 60"/>
                <a:gd name="f6" fmla="val 54"/>
                <a:gd name="f7" fmla="val 59"/>
                <a:gd name="f8" fmla="val 55"/>
                <a:gd name="f9" fmla="val 67"/>
                <a:gd name="f10" fmla="val 52"/>
                <a:gd name="f11" fmla="val 71"/>
                <a:gd name="f12" fmla="val 75"/>
                <a:gd name="f13" fmla="val 42"/>
                <a:gd name="f14" fmla="val 77"/>
                <a:gd name="f15" fmla="val 35"/>
                <a:gd name="f16" fmla="val 30"/>
                <a:gd name="f17" fmla="val 24"/>
                <a:gd name="f18" fmla="val 18"/>
                <a:gd name="f19" fmla="val 14"/>
                <a:gd name="f20" fmla="val 9"/>
                <a:gd name="f21" fmla="val 6"/>
                <a:gd name="f22" fmla="val 2"/>
                <a:gd name="f23" fmla="val 1"/>
                <a:gd name="f24" fmla="val 31"/>
                <a:gd name="f25" fmla="val 17"/>
                <a:gd name="f26" fmla="val 12"/>
                <a:gd name="f27" fmla="val 7"/>
                <a:gd name="f28" fmla="val 3"/>
              </a:gdLst>
              <a:ahLst/>
              <a:cxnLst>
                <a:cxn ang="3cd4">
                  <a:pos x="hc" y="t"/>
                </a:cxn>
                <a:cxn ang="0">
                  <a:pos x="r" y="vc"/>
                </a:cxn>
                <a:cxn ang="cd4">
                  <a:pos x="hc" y="b"/>
                </a:cxn>
                <a:cxn ang="cd2">
                  <a:pos x="l" y="vc"/>
                </a:cxn>
              </a:cxnLst>
              <a:rect l="l" t="t" r="r" b="b"/>
              <a:pathLst>
                <a:path w="78"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24" y="f23"/>
                  </a:lnTo>
                  <a:lnTo>
                    <a:pt x="f17"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17"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7" name="Freeform 56"/>
            <p:cNvSpPr/>
            <p:nvPr/>
          </p:nvSpPr>
          <p:spPr>
            <a:xfrm flipH="1">
              <a:off x="6899040" y="4221360"/>
              <a:ext cx="43920" cy="33480"/>
            </a:xfrm>
            <a:custGeom>
              <a:avLst/>
              <a:gdLst>
                <a:gd name="f0" fmla="val 0"/>
                <a:gd name="f1" fmla="val 55"/>
                <a:gd name="f2" fmla="val 42"/>
                <a:gd name="f3" fmla="val 27"/>
                <a:gd name="f4" fmla="val 39"/>
                <a:gd name="f5" fmla="val 41"/>
                <a:gd name="f6" fmla="val 47"/>
                <a:gd name="f7" fmla="val 37"/>
                <a:gd name="f8" fmla="val 53"/>
                <a:gd name="f9" fmla="val 30"/>
                <a:gd name="f10" fmla="val 20"/>
                <a:gd name="f11" fmla="val 12"/>
                <a:gd name="f12" fmla="val 5"/>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8" name="Freeform 57"/>
            <p:cNvSpPr/>
            <p:nvPr/>
          </p:nvSpPr>
          <p:spPr>
            <a:xfrm flipH="1">
              <a:off x="6937200" y="4077000"/>
              <a:ext cx="42480" cy="34920"/>
            </a:xfrm>
            <a:custGeom>
              <a:avLst/>
              <a:gdLst>
                <a:gd name="f0" fmla="val 0"/>
                <a:gd name="f1" fmla="val 55"/>
                <a:gd name="f2" fmla="val 43"/>
                <a:gd name="f3" fmla="val 27"/>
                <a:gd name="f4" fmla="val 38"/>
                <a:gd name="f5" fmla="val 41"/>
                <a:gd name="f6" fmla="val 47"/>
                <a:gd name="f7" fmla="val 37"/>
                <a:gd name="f8" fmla="val 53"/>
                <a:gd name="f9" fmla="val 30"/>
                <a:gd name="f10" fmla="val 21"/>
                <a:gd name="f11" fmla="val 13"/>
                <a:gd name="f12" fmla="val 6"/>
                <a:gd name="f13" fmla="val 1"/>
                <a:gd name="f14" fmla="val 16"/>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9" name="Freeform 58"/>
            <p:cNvSpPr/>
            <p:nvPr/>
          </p:nvSpPr>
          <p:spPr>
            <a:xfrm flipH="1">
              <a:off x="7115040" y="4227839"/>
              <a:ext cx="43920" cy="33480"/>
            </a:xfrm>
            <a:custGeom>
              <a:avLst/>
              <a:gdLst>
                <a:gd name="f0" fmla="val 0"/>
                <a:gd name="f1" fmla="val 55"/>
                <a:gd name="f2" fmla="val 42"/>
                <a:gd name="f3" fmla="val 27"/>
                <a:gd name="f4" fmla="val 39"/>
                <a:gd name="f5" fmla="val 41"/>
                <a:gd name="f6" fmla="val 47"/>
                <a:gd name="f7" fmla="val 37"/>
                <a:gd name="f8" fmla="val 53"/>
                <a:gd name="f9" fmla="val 30"/>
                <a:gd name="f10" fmla="val 22"/>
                <a:gd name="f11" fmla="val 12"/>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0" name="Freeform 59"/>
            <p:cNvSpPr/>
            <p:nvPr/>
          </p:nvSpPr>
          <p:spPr>
            <a:xfrm flipH="1">
              <a:off x="7041960" y="4158000"/>
              <a:ext cx="42480" cy="3348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1" name="Freeform 60"/>
            <p:cNvSpPr/>
            <p:nvPr/>
          </p:nvSpPr>
          <p:spPr>
            <a:xfrm flipH="1">
              <a:off x="7241400" y="4196160"/>
              <a:ext cx="44280" cy="3312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2"/>
                <a:gd name="f14" fmla="val 17"/>
                <a:gd name="f15" fmla="val 8"/>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3" y="f11"/>
                  </a:lnTo>
                  <a:lnTo>
                    <a:pt x="f0" y="f10"/>
                  </a:lnTo>
                  <a:lnTo>
                    <a:pt x="f13"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2" name="Freeform 61"/>
            <p:cNvSpPr/>
            <p:nvPr/>
          </p:nvSpPr>
          <p:spPr>
            <a:xfrm flipH="1">
              <a:off x="6792120" y="4188239"/>
              <a:ext cx="44280" cy="33120"/>
            </a:xfrm>
            <a:custGeom>
              <a:avLst/>
              <a:gdLst>
                <a:gd name="f0" fmla="val 0"/>
                <a:gd name="f1" fmla="val 56"/>
                <a:gd name="f2" fmla="val 43"/>
                <a:gd name="f3" fmla="val 28"/>
                <a:gd name="f4" fmla="val 38"/>
                <a:gd name="f5" fmla="val 42"/>
                <a:gd name="f6" fmla="val 48"/>
                <a:gd name="f7" fmla="val 37"/>
                <a:gd name="f8" fmla="val 53"/>
                <a:gd name="f9" fmla="val 30"/>
                <a:gd name="f10" fmla="val 21"/>
                <a:gd name="f11" fmla="val 13"/>
                <a:gd name="f12" fmla="val 6"/>
                <a:gd name="f13" fmla="val 1"/>
                <a:gd name="f14" fmla="val 18"/>
                <a:gd name="f15" fmla="val 8"/>
                <a:gd name="f16" fmla="val 3"/>
              </a:gdLst>
              <a:ahLst/>
              <a:cxnLst>
                <a:cxn ang="3cd4">
                  <a:pos x="hc" y="t"/>
                </a:cxn>
                <a:cxn ang="0">
                  <a:pos x="r" y="vc"/>
                </a:cxn>
                <a:cxn ang="cd4">
                  <a:pos x="hc" y="b"/>
                </a:cxn>
                <a:cxn ang="cd2">
                  <a:pos x="l" y="vc"/>
                </a:cxn>
              </a:cxnLst>
              <a:rect l="l" t="t" r="r" b="b"/>
              <a:pathLst>
                <a:path w="56"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3" name="Freeform 62"/>
            <p:cNvSpPr/>
            <p:nvPr/>
          </p:nvSpPr>
          <p:spPr>
            <a:xfrm flipH="1">
              <a:off x="6822719" y="3502439"/>
              <a:ext cx="374400" cy="156960"/>
            </a:xfrm>
            <a:custGeom>
              <a:avLst/>
              <a:gdLst>
                <a:gd name="f0" fmla="val 0"/>
                <a:gd name="f1" fmla="val 472"/>
                <a:gd name="f2" fmla="val 198"/>
                <a:gd name="f3" fmla="val 197"/>
                <a:gd name="f4" fmla="val 233"/>
              </a:gdLst>
              <a:ahLst/>
              <a:cxnLst>
                <a:cxn ang="3cd4">
                  <a:pos x="hc" y="t"/>
                </a:cxn>
                <a:cxn ang="0">
                  <a:pos x="r" y="vc"/>
                </a:cxn>
                <a:cxn ang="cd4">
                  <a:pos x="hc" y="b"/>
                </a:cxn>
                <a:cxn ang="cd2">
                  <a:pos x="l" y="vc"/>
                </a:cxn>
              </a:cxnLst>
              <a:rect l="l" t="t" r="r" b="b"/>
              <a:pathLst>
                <a:path w="472" h="198">
                  <a:moveTo>
                    <a:pt x="f1" y="f3"/>
                  </a:moveTo>
                  <a:lnTo>
                    <a:pt x="f4" y="f0"/>
                  </a:lnTo>
                  <a:lnTo>
                    <a:pt x="f0" y="f2"/>
                  </a:lnTo>
                  <a:lnTo>
                    <a:pt x="f1"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grpSp>
        <p:nvGrpSpPr>
          <p:cNvPr id="64" name="Group 63"/>
          <p:cNvGrpSpPr/>
          <p:nvPr/>
        </p:nvGrpSpPr>
        <p:grpSpPr>
          <a:xfrm>
            <a:off x="3581721" y="3624349"/>
            <a:ext cx="1717200" cy="1325521"/>
            <a:chOff x="3710880" y="3289319"/>
            <a:chExt cx="1717200" cy="1325521"/>
          </a:xfrm>
        </p:grpSpPr>
        <p:sp>
          <p:nvSpPr>
            <p:cNvPr id="65" name="Freeform 64"/>
            <p:cNvSpPr/>
            <p:nvPr/>
          </p:nvSpPr>
          <p:spPr>
            <a:xfrm>
              <a:off x="3710880" y="3846600"/>
              <a:ext cx="999720" cy="768240"/>
            </a:xfrm>
            <a:custGeom>
              <a:avLst/>
              <a:gdLst>
                <a:gd name="f0" fmla="val 360"/>
                <a:gd name="f1" fmla="val 0"/>
                <a:gd name="f2" fmla="val 1260"/>
                <a:gd name="f3" fmla="val 969"/>
                <a:gd name="f4" fmla="val 126"/>
                <a:gd name="f5" fmla="val 254"/>
                <a:gd name="f6" fmla="val 142"/>
                <a:gd name="f7" fmla="val 239"/>
                <a:gd name="f8" fmla="val 158"/>
                <a:gd name="f9" fmla="val 224"/>
                <a:gd name="f10" fmla="val 173"/>
                <a:gd name="f11" fmla="val 210"/>
                <a:gd name="f12" fmla="val 190"/>
                <a:gd name="f13" fmla="val 196"/>
                <a:gd name="f14" fmla="val 206"/>
                <a:gd name="f15" fmla="val 184"/>
                <a:gd name="f16" fmla="val 223"/>
                <a:gd name="f17" fmla="val 172"/>
                <a:gd name="f18" fmla="val 242"/>
                <a:gd name="f19" fmla="val 163"/>
                <a:gd name="f20" fmla="val 261"/>
                <a:gd name="f21" fmla="val 155"/>
                <a:gd name="f22" fmla="val 252"/>
                <a:gd name="f23" fmla="val 240"/>
                <a:gd name="f24" fmla="val 134"/>
                <a:gd name="f25" fmla="val 227"/>
                <a:gd name="f26" fmla="val 128"/>
                <a:gd name="f27" fmla="val 213"/>
                <a:gd name="f28" fmla="val 125"/>
                <a:gd name="f29" fmla="val 199"/>
                <a:gd name="f30" fmla="val 120"/>
                <a:gd name="f31" fmla="val 185"/>
                <a:gd name="f32" fmla="val 116"/>
                <a:gd name="f33" fmla="val 109"/>
                <a:gd name="f34" fmla="val 161"/>
                <a:gd name="f35" fmla="val 98"/>
                <a:gd name="f36" fmla="val 136"/>
                <a:gd name="f37" fmla="val 76"/>
                <a:gd name="f38" fmla="val 152"/>
                <a:gd name="f39" fmla="val 81"/>
                <a:gd name="f40" fmla="val 168"/>
                <a:gd name="f41" fmla="val 84"/>
                <a:gd name="f42" fmla="val 86"/>
                <a:gd name="f43" fmla="val 214"/>
                <a:gd name="f44" fmla="val 83"/>
                <a:gd name="f45" fmla="val 229"/>
                <a:gd name="f46" fmla="val 80"/>
                <a:gd name="f47" fmla="val 244"/>
                <a:gd name="f48" fmla="val 259"/>
                <a:gd name="f49" fmla="val 71"/>
                <a:gd name="f50" fmla="val 274"/>
                <a:gd name="f51" fmla="val 66"/>
                <a:gd name="f52" fmla="val 288"/>
                <a:gd name="f53" fmla="val 59"/>
                <a:gd name="f54" fmla="val 302"/>
                <a:gd name="f55" fmla="val 52"/>
                <a:gd name="f56" fmla="val 317"/>
                <a:gd name="f57" fmla="val 46"/>
                <a:gd name="f58" fmla="val 331"/>
                <a:gd name="f59" fmla="val 40"/>
                <a:gd name="f60" fmla="val 344"/>
                <a:gd name="f61" fmla="val 33"/>
                <a:gd name="f62" fmla="val 358"/>
                <a:gd name="f63" fmla="val 27"/>
                <a:gd name="f64" fmla="val 372"/>
                <a:gd name="f65" fmla="val 21"/>
                <a:gd name="f66" fmla="val 388"/>
                <a:gd name="f67" fmla="val 15"/>
                <a:gd name="f68" fmla="val 405"/>
                <a:gd name="f69" fmla="val 11"/>
                <a:gd name="f70" fmla="val 423"/>
                <a:gd name="f71" fmla="val 6"/>
                <a:gd name="f72" fmla="val 440"/>
                <a:gd name="f73" fmla="val 4"/>
                <a:gd name="f74" fmla="val 458"/>
                <a:gd name="f75" fmla="val 2"/>
                <a:gd name="f76" fmla="val 476"/>
                <a:gd name="f77" fmla="val 493"/>
                <a:gd name="f78" fmla="val 511"/>
                <a:gd name="f79" fmla="val 3"/>
                <a:gd name="f80" fmla="val 529"/>
                <a:gd name="f81" fmla="val 5"/>
                <a:gd name="f82" fmla="val 546"/>
                <a:gd name="f83" fmla="val 8"/>
                <a:gd name="f84" fmla="val 562"/>
                <a:gd name="f85" fmla="val 13"/>
                <a:gd name="f86" fmla="val 579"/>
                <a:gd name="f87" fmla="val 19"/>
                <a:gd name="f88" fmla="val 594"/>
                <a:gd name="f89" fmla="val 26"/>
                <a:gd name="f90" fmla="val 610"/>
                <a:gd name="f91" fmla="val 34"/>
                <a:gd name="f92" fmla="val 624"/>
                <a:gd name="f93" fmla="val 43"/>
                <a:gd name="f94" fmla="val 638"/>
                <a:gd name="f95" fmla="val 53"/>
                <a:gd name="f96" fmla="val 655"/>
                <a:gd name="f97" fmla="val 58"/>
                <a:gd name="f98" fmla="val 674"/>
                <a:gd name="f99" fmla="val 60"/>
                <a:gd name="f100" fmla="val 692"/>
                <a:gd name="f101" fmla="val 61"/>
                <a:gd name="f102" fmla="val 712"/>
                <a:gd name="f103" fmla="val 63"/>
                <a:gd name="f104" fmla="val 729"/>
                <a:gd name="f105" fmla="val 65"/>
                <a:gd name="f106" fmla="val 746"/>
                <a:gd name="f107" fmla="val 761"/>
                <a:gd name="f108" fmla="val 774"/>
                <a:gd name="f109" fmla="val 94"/>
                <a:gd name="f110" fmla="val 780"/>
                <a:gd name="f111" fmla="val 101"/>
                <a:gd name="f112" fmla="val 785"/>
                <a:gd name="f113" fmla="val 108"/>
                <a:gd name="f114" fmla="val 790"/>
                <a:gd name="f115" fmla="val 796"/>
                <a:gd name="f116" fmla="val 122"/>
                <a:gd name="f117" fmla="val 802"/>
                <a:gd name="f118" fmla="val 808"/>
                <a:gd name="f119" fmla="val 135"/>
                <a:gd name="f120" fmla="val 815"/>
                <a:gd name="f121" fmla="val 140"/>
                <a:gd name="f122" fmla="val 822"/>
                <a:gd name="f123" fmla="val 144"/>
                <a:gd name="f124" fmla="val 835"/>
                <a:gd name="f125" fmla="val 848"/>
                <a:gd name="f126" fmla="val 133"/>
                <a:gd name="f127" fmla="val 858"/>
                <a:gd name="f128" fmla="val 124"/>
                <a:gd name="f129" fmla="val 870"/>
                <a:gd name="f130" fmla="val 114"/>
                <a:gd name="f131" fmla="val 880"/>
                <a:gd name="f132" fmla="val 104"/>
                <a:gd name="f133" fmla="val 890"/>
                <a:gd name="f134" fmla="val 95"/>
                <a:gd name="f135" fmla="val 902"/>
                <a:gd name="f136" fmla="val 87"/>
                <a:gd name="f137" fmla="val 913"/>
                <a:gd name="f138" fmla="val 929"/>
                <a:gd name="f139" fmla="val 79"/>
                <a:gd name="f140" fmla="val 944"/>
                <a:gd name="f141" fmla="val 960"/>
                <a:gd name="f142" fmla="val 975"/>
                <a:gd name="f143" fmla="val 989"/>
                <a:gd name="f144" fmla="val 82"/>
                <a:gd name="f145" fmla="val 1003"/>
                <a:gd name="f146" fmla="val 88"/>
                <a:gd name="f147" fmla="val 1017"/>
                <a:gd name="f148" fmla="val 96"/>
                <a:gd name="f149" fmla="val 1028"/>
                <a:gd name="f150" fmla="val 106"/>
                <a:gd name="f151" fmla="val 1042"/>
                <a:gd name="f152" fmla="val 1051"/>
                <a:gd name="f153" fmla="val 1055"/>
                <a:gd name="f154" fmla="val 166"/>
                <a:gd name="f155" fmla="val 1054"/>
                <a:gd name="f156" fmla="val 189"/>
                <a:gd name="f157" fmla="val 1050"/>
                <a:gd name="f158" fmla="val 202"/>
                <a:gd name="f159" fmla="val 1046"/>
                <a:gd name="f160" fmla="val 215"/>
                <a:gd name="f161" fmla="val 226"/>
                <a:gd name="f162" fmla="val 1045"/>
                <a:gd name="f163" fmla="val 1053"/>
                <a:gd name="f164" fmla="val 262"/>
                <a:gd name="f165" fmla="val 287"/>
                <a:gd name="f166" fmla="val 313"/>
                <a:gd name="f167" fmla="val 1056"/>
                <a:gd name="f168" fmla="val 338"/>
                <a:gd name="f169" fmla="val 1047"/>
                <a:gd name="f170" fmla="val 326"/>
                <a:gd name="f171" fmla="val 1041"/>
                <a:gd name="f172" fmla="val 1035"/>
                <a:gd name="f173" fmla="val 300"/>
                <a:gd name="f174" fmla="val 1030"/>
                <a:gd name="f175" fmla="val 1001"/>
                <a:gd name="f176" fmla="val 992"/>
                <a:gd name="f177" fmla="val 260"/>
                <a:gd name="f178" fmla="val 981"/>
                <a:gd name="f179" fmla="val 264"/>
                <a:gd name="f180" fmla="val 970"/>
                <a:gd name="f181" fmla="val 268"/>
                <a:gd name="f182" fmla="val 959"/>
                <a:gd name="f183" fmla="val 271"/>
                <a:gd name="f184" fmla="val 947"/>
                <a:gd name="f185" fmla="val 272"/>
                <a:gd name="f186" fmla="val 935"/>
                <a:gd name="f187" fmla="val 925"/>
                <a:gd name="f188" fmla="val 270"/>
                <a:gd name="f189" fmla="val 265"/>
                <a:gd name="f190" fmla="val 912"/>
                <a:gd name="f191" fmla="val 286"/>
                <a:gd name="f192" fmla="val 914"/>
                <a:gd name="f193" fmla="val 307"/>
                <a:gd name="f194" fmla="val 917"/>
                <a:gd name="f195" fmla="val 327"/>
                <a:gd name="f196" fmla="val 916"/>
                <a:gd name="f197" fmla="val 348"/>
                <a:gd name="f198" fmla="val 910"/>
                <a:gd name="f199" fmla="val 369"/>
                <a:gd name="f200" fmla="val 901"/>
                <a:gd name="f201" fmla="val 389"/>
                <a:gd name="f202" fmla="val 888"/>
                <a:gd name="f203" fmla="val 406"/>
                <a:gd name="f204" fmla="val 873"/>
                <a:gd name="f205" fmla="val 422"/>
                <a:gd name="f206" fmla="val 856"/>
                <a:gd name="f207" fmla="val 436"/>
                <a:gd name="f208" fmla="val 838"/>
                <a:gd name="f209" fmla="val 447"/>
                <a:gd name="f210" fmla="val 820"/>
                <a:gd name="f211" fmla="val 459"/>
                <a:gd name="f212" fmla="val 468"/>
                <a:gd name="f213" fmla="val 791"/>
                <a:gd name="f214" fmla="val 480"/>
                <a:gd name="f215" fmla="val 783"/>
                <a:gd name="f216" fmla="val 491"/>
                <a:gd name="f217" fmla="val 776"/>
                <a:gd name="f218" fmla="val 505"/>
                <a:gd name="f219" fmla="val 770"/>
                <a:gd name="f220" fmla="val 519"/>
                <a:gd name="f221" fmla="val 777"/>
                <a:gd name="f222" fmla="val 518"/>
                <a:gd name="f223" fmla="val 784"/>
                <a:gd name="f224" fmla="val 515"/>
                <a:gd name="f225" fmla="val 514"/>
                <a:gd name="f226" fmla="val 798"/>
                <a:gd name="f227" fmla="val 512"/>
                <a:gd name="f228" fmla="val 804"/>
                <a:gd name="f229" fmla="val 811"/>
                <a:gd name="f230" fmla="val 508"/>
                <a:gd name="f231" fmla="val 818"/>
                <a:gd name="f232" fmla="val 506"/>
                <a:gd name="f233" fmla="val 825"/>
                <a:gd name="f234" fmla="val 504"/>
                <a:gd name="f235" fmla="val 829"/>
                <a:gd name="f236" fmla="val 497"/>
                <a:gd name="f237" fmla="val 834"/>
                <a:gd name="f238" fmla="val 490"/>
                <a:gd name="f239" fmla="val 482"/>
                <a:gd name="f240" fmla="val 844"/>
                <a:gd name="f241" fmla="val 475"/>
                <a:gd name="f242" fmla="val 849"/>
                <a:gd name="f243" fmla="val 462"/>
                <a:gd name="f244" fmla="val 863"/>
                <a:gd name="f245" fmla="val 871"/>
                <a:gd name="f246" fmla="val 455"/>
                <a:gd name="f247" fmla="val 876"/>
                <a:gd name="f248" fmla="val 454"/>
                <a:gd name="f249" fmla="val 883"/>
                <a:gd name="f250" fmla="val 889"/>
                <a:gd name="f251" fmla="val 895"/>
                <a:gd name="f252" fmla="val 906"/>
                <a:gd name="f253" fmla="val 456"/>
                <a:gd name="f254" fmla="val 461"/>
                <a:gd name="f255" fmla="val 924"/>
                <a:gd name="f256" fmla="val 936"/>
                <a:gd name="f257" fmla="val 946"/>
                <a:gd name="f258" fmla="val 952"/>
                <a:gd name="f259" fmla="val 474"/>
                <a:gd name="f260" fmla="val 466"/>
                <a:gd name="f261" fmla="val 966"/>
                <a:gd name="f262" fmla="val 974"/>
                <a:gd name="f263" fmla="val 453"/>
                <a:gd name="f264" fmla="val 984"/>
                <a:gd name="f265" fmla="val 448"/>
                <a:gd name="f266" fmla="val 993"/>
                <a:gd name="f267" fmla="val 445"/>
                <a:gd name="f268" fmla="val 444"/>
                <a:gd name="f269" fmla="val 1013"/>
                <a:gd name="f270" fmla="val 1018"/>
                <a:gd name="f271" fmla="val 438"/>
                <a:gd name="f272" fmla="val 1023"/>
                <a:gd name="f273" fmla="val 430"/>
                <a:gd name="f274" fmla="val 1034"/>
                <a:gd name="f275" fmla="val 417"/>
                <a:gd name="f276" fmla="val 412"/>
                <a:gd name="f277" fmla="val 1048"/>
                <a:gd name="f278" fmla="val 407"/>
                <a:gd name="f279" fmla="val 404"/>
                <a:gd name="f280" fmla="val 1064"/>
                <a:gd name="f281" fmla="val 401"/>
                <a:gd name="f282" fmla="val 1069"/>
                <a:gd name="f283" fmla="val 400"/>
                <a:gd name="f284" fmla="val 1073"/>
                <a:gd name="f285" fmla="val 1079"/>
                <a:gd name="f286" fmla="val 1084"/>
                <a:gd name="f287" fmla="val 1088"/>
                <a:gd name="f288" fmla="val 1093"/>
                <a:gd name="f289" fmla="val 399"/>
                <a:gd name="f290" fmla="val 1096"/>
                <a:gd name="f291" fmla="val 397"/>
                <a:gd name="f292" fmla="val 1099"/>
                <a:gd name="f293" fmla="val 392"/>
                <a:gd name="f294" fmla="val 1106"/>
                <a:gd name="f295" fmla="val 383"/>
                <a:gd name="f296" fmla="val 1114"/>
                <a:gd name="f297" fmla="val 374"/>
                <a:gd name="f298" fmla="val 1121"/>
                <a:gd name="f299" fmla="val 365"/>
                <a:gd name="f300" fmla="val 1131"/>
                <a:gd name="f301" fmla="val 361"/>
                <a:gd name="f302" fmla="val 1140"/>
                <a:gd name="f303" fmla="val 1149"/>
                <a:gd name="f304" fmla="val 1159"/>
                <a:gd name="f305" fmla="val 1167"/>
                <a:gd name="f306" fmla="val 1176"/>
                <a:gd name="f307" fmla="val 364"/>
                <a:gd name="f308" fmla="val 1184"/>
                <a:gd name="f309" fmla="val 367"/>
                <a:gd name="f310" fmla="val 1191"/>
                <a:gd name="f311" fmla="val 371"/>
                <a:gd name="f312" fmla="val 1199"/>
                <a:gd name="f313" fmla="val 376"/>
                <a:gd name="f314" fmla="val 1201"/>
                <a:gd name="f315" fmla="val 387"/>
                <a:gd name="f316" fmla="val 1207"/>
                <a:gd name="f317" fmla="val 1217"/>
                <a:gd name="f318" fmla="val 410"/>
                <a:gd name="f319" fmla="val 1229"/>
                <a:gd name="f320" fmla="val 421"/>
                <a:gd name="f321" fmla="val 1240"/>
                <a:gd name="f322" fmla="val 431"/>
                <a:gd name="f323" fmla="val 1250"/>
                <a:gd name="f324" fmla="val 443"/>
                <a:gd name="f325" fmla="val 1258"/>
                <a:gd name="f326" fmla="val 467"/>
                <a:gd name="f327" fmla="val 1246"/>
                <a:gd name="f328" fmla="val 470"/>
                <a:gd name="f329" fmla="val 1236"/>
                <a:gd name="f330" fmla="val 1225"/>
                <a:gd name="f331" fmla="val 477"/>
                <a:gd name="f332" fmla="val 1209"/>
                <a:gd name="f333" fmla="val 486"/>
                <a:gd name="f334" fmla="val 1192"/>
                <a:gd name="f335" fmla="val 494"/>
                <a:gd name="f336" fmla="val 1182"/>
                <a:gd name="f337" fmla="val 498"/>
                <a:gd name="f338" fmla="val 1168"/>
                <a:gd name="f339" fmla="val 503"/>
                <a:gd name="f340" fmla="val 1152"/>
                <a:gd name="f341" fmla="val 507"/>
                <a:gd name="f342" fmla="val 1107"/>
                <a:gd name="f343" fmla="val 509"/>
                <a:gd name="f344" fmla="val 1076"/>
                <a:gd name="f345" fmla="val 1040"/>
                <a:gd name="f346" fmla="val 997"/>
                <a:gd name="f347" fmla="val 927"/>
                <a:gd name="f348" fmla="val 918"/>
                <a:gd name="f349" fmla="val 501"/>
                <a:gd name="f350" fmla="val 909"/>
                <a:gd name="f351" fmla="val 899"/>
                <a:gd name="f352" fmla="val 891"/>
                <a:gd name="f353" fmla="val 882"/>
                <a:gd name="f354" fmla="val 866"/>
                <a:gd name="f355" fmla="val 513"/>
                <a:gd name="f356" fmla="val 861"/>
                <a:gd name="f357" fmla="val 523"/>
                <a:gd name="f358" fmla="val 860"/>
                <a:gd name="f359" fmla="val 535"/>
                <a:gd name="f360" fmla="val 864"/>
                <a:gd name="f361" fmla="val 868"/>
                <a:gd name="f362" fmla="val 553"/>
                <a:gd name="f363" fmla="val 875"/>
                <a:gd name="f364" fmla="val 559"/>
                <a:gd name="f365" fmla="val 881"/>
                <a:gd name="f366" fmla="val 565"/>
                <a:gd name="f367" fmla="val 569"/>
                <a:gd name="f368" fmla="val 896"/>
                <a:gd name="f369" fmla="val 573"/>
                <a:gd name="f370" fmla="val 903"/>
                <a:gd name="f371" fmla="val 576"/>
                <a:gd name="f372" fmla="val 911"/>
                <a:gd name="f373" fmla="val 580"/>
                <a:gd name="f374" fmla="val 582"/>
                <a:gd name="f375" fmla="val 905"/>
                <a:gd name="f376" fmla="val 585"/>
                <a:gd name="f377" fmla="val 893"/>
                <a:gd name="f378" fmla="val 587"/>
                <a:gd name="f379" fmla="val 867"/>
                <a:gd name="f380" fmla="val 583"/>
                <a:gd name="f381" fmla="val 855"/>
                <a:gd name="f382" fmla="val 843"/>
                <a:gd name="f383" fmla="val 574"/>
                <a:gd name="f384" fmla="val 833"/>
                <a:gd name="f385" fmla="val 567"/>
                <a:gd name="f386" fmla="val 817"/>
                <a:gd name="f387" fmla="val 810"/>
                <a:gd name="f388" fmla="val 803"/>
                <a:gd name="f389" fmla="val 795"/>
                <a:gd name="f390" fmla="val 788"/>
                <a:gd name="f391" fmla="val 591"/>
                <a:gd name="f392" fmla="val 597"/>
                <a:gd name="f393" fmla="val 772"/>
                <a:gd name="f394" fmla="val 602"/>
                <a:gd name="f395" fmla="val 765"/>
                <a:gd name="f396" fmla="val 607"/>
                <a:gd name="f397" fmla="val 775"/>
                <a:gd name="f398" fmla="val 628"/>
                <a:gd name="f399" fmla="val 648"/>
                <a:gd name="f400" fmla="val 666"/>
                <a:gd name="f401" fmla="val 819"/>
                <a:gd name="f402" fmla="val 685"/>
                <a:gd name="f403" fmla="val 703"/>
                <a:gd name="f404" fmla="val 853"/>
                <a:gd name="f405" fmla="val 719"/>
                <a:gd name="f406" fmla="val 872"/>
                <a:gd name="f407" fmla="val 736"/>
                <a:gd name="f408" fmla="val 752"/>
                <a:gd name="f409" fmla="val 857"/>
                <a:gd name="f410" fmla="val 878"/>
                <a:gd name="f411" fmla="val 879"/>
                <a:gd name="f412" fmla="val 886"/>
                <a:gd name="f413" fmla="val 921"/>
                <a:gd name="f414" fmla="val 919"/>
                <a:gd name="f415" fmla="val 915"/>
                <a:gd name="f416" fmla="val 850"/>
                <a:gd name="f417" fmla="val 840"/>
                <a:gd name="f418" fmla="val 847"/>
                <a:gd name="f419" fmla="val 828"/>
                <a:gd name="f420" fmla="val 827"/>
                <a:gd name="f421" fmla="val 805"/>
                <a:gd name="f422" fmla="val 789"/>
                <a:gd name="f423" fmla="val 794"/>
                <a:gd name="f424" fmla="val 781"/>
                <a:gd name="f425" fmla="val 751"/>
                <a:gd name="f426" fmla="val 779"/>
                <a:gd name="f427" fmla="val 807"/>
                <a:gd name="f428" fmla="val 813"/>
                <a:gd name="f429" fmla="val 887"/>
                <a:gd name="f430" fmla="val 941"/>
                <a:gd name="f431" fmla="val 826"/>
                <a:gd name="f432" fmla="val 963"/>
                <a:gd name="f433" fmla="val 957"/>
                <a:gd name="f434" fmla="val 812"/>
                <a:gd name="f435" fmla="val 945"/>
                <a:gd name="f436" fmla="val 938"/>
                <a:gd name="f437" fmla="val 932"/>
                <a:gd name="f438" fmla="val 926"/>
                <a:gd name="f439" fmla="val 724"/>
                <a:gd name="f440" fmla="val 730"/>
                <a:gd name="f441" fmla="val 830"/>
                <a:gd name="f442" fmla="val 767"/>
                <a:gd name="f443" fmla="val 722"/>
                <a:gd name="f444" fmla="val 706"/>
                <a:gd name="f445" fmla="val 650"/>
                <a:gd name="f446" fmla="val 647"/>
                <a:gd name="f447" fmla="val 701"/>
                <a:gd name="f448" fmla="val 642"/>
                <a:gd name="f449" fmla="val 699"/>
                <a:gd name="f450" fmla="val 696"/>
                <a:gd name="f451" fmla="val 635"/>
                <a:gd name="f452" fmla="val 693"/>
                <a:gd name="f453" fmla="val 689"/>
                <a:gd name="f454" fmla="val 658"/>
                <a:gd name="f455" fmla="val 683"/>
                <a:gd name="f456" fmla="val 668"/>
                <a:gd name="f457" fmla="val 675"/>
                <a:gd name="f458" fmla="val 679"/>
                <a:gd name="f459" fmla="val 688"/>
                <a:gd name="f460" fmla="val 656"/>
                <a:gd name="f461" fmla="val 697"/>
                <a:gd name="f462" fmla="val 646"/>
                <a:gd name="f463" fmla="val 709"/>
                <a:gd name="f464" fmla="val 643"/>
                <a:gd name="f465" fmla="val 698"/>
                <a:gd name="f466" fmla="val 651"/>
                <a:gd name="f467" fmla="val 671"/>
                <a:gd name="f468" fmla="val 639"/>
                <a:gd name="f469" fmla="val 637"/>
                <a:gd name="f470" fmla="val 629"/>
                <a:gd name="f471" fmla="val 621"/>
                <a:gd name="f472" fmla="val 617"/>
                <a:gd name="f473" fmla="val 605"/>
                <a:gd name="f474" fmla="val 589"/>
                <a:gd name="f475" fmla="val 592"/>
                <a:gd name="f476" fmla="val 557"/>
                <a:gd name="f477" fmla="val 570"/>
                <a:gd name="f478" fmla="val 541"/>
                <a:gd name="f479" fmla="val 522"/>
                <a:gd name="f480" fmla="val 492"/>
                <a:gd name="f481" fmla="val 561"/>
                <a:gd name="f482" fmla="val 568"/>
                <a:gd name="f483" fmla="val 435"/>
                <a:gd name="f484" fmla="val 577"/>
                <a:gd name="f485" fmla="val 414"/>
                <a:gd name="f486" fmla="val 554"/>
                <a:gd name="f487" fmla="val 537"/>
                <a:gd name="f488" fmla="val 427"/>
                <a:gd name="f489" fmla="val 428"/>
                <a:gd name="f490" fmla="val 510"/>
                <a:gd name="f491" fmla="val 429"/>
                <a:gd name="f492" fmla="val 502"/>
                <a:gd name="f493" fmla="val 425"/>
                <a:gd name="f494" fmla="val 479"/>
                <a:gd name="f495" fmla="val 472"/>
                <a:gd name="f496" fmla="val 464"/>
                <a:gd name="f497" fmla="val 413"/>
                <a:gd name="f498" fmla="val 457"/>
                <a:gd name="f499" fmla="val 409"/>
                <a:gd name="f500" fmla="val 450"/>
                <a:gd name="f501" fmla="val 441"/>
                <a:gd name="f502" fmla="val 432"/>
                <a:gd name="f503" fmla="val 408"/>
                <a:gd name="f504" fmla="val 395"/>
                <a:gd name="f505" fmla="val 379"/>
                <a:gd name="f506" fmla="val 377"/>
                <a:gd name="f507" fmla="val 393"/>
                <a:gd name="f508" fmla="val 357"/>
                <a:gd name="f509" fmla="val 346"/>
                <a:gd name="f510" fmla="val 402"/>
                <a:gd name="f511" fmla="val 332"/>
                <a:gd name="f512" fmla="val 318"/>
                <a:gd name="f513" fmla="val 305"/>
                <a:gd name="f514" fmla="val 291"/>
                <a:gd name="f515" fmla="val 279"/>
                <a:gd name="f516" fmla="val 267"/>
                <a:gd name="f517" fmla="val 263"/>
                <a:gd name="f518" fmla="val 258"/>
                <a:gd name="f519" fmla="val 384"/>
                <a:gd name="f520" fmla="val 380"/>
                <a:gd name="f521" fmla="val 248"/>
                <a:gd name="f522" fmla="val 236"/>
                <a:gd name="f523" fmla="val 225"/>
                <a:gd name="f524" fmla="val 382"/>
                <a:gd name="f525" fmla="val 385"/>
                <a:gd name="f526" fmla="val 200"/>
                <a:gd name="f527" fmla="val 386"/>
                <a:gd name="f528" fmla="val 176"/>
                <a:gd name="f529" fmla="val 164"/>
                <a:gd name="f530" fmla="val 139"/>
                <a:gd name="f531" fmla="val 105"/>
                <a:gd name="f532" fmla="val 93"/>
                <a:gd name="f533" fmla="val 73"/>
                <a:gd name="f534" fmla="val 353"/>
                <a:gd name="f535" fmla="val 55"/>
                <a:gd name="f536" fmla="val 47"/>
                <a:gd name="f537" fmla="val 339"/>
                <a:gd name="f538" fmla="val 32"/>
                <a:gd name="f539" fmla="val 323"/>
                <a:gd name="f540" fmla="val 25"/>
                <a:gd name="f541" fmla="val 316"/>
                <a:gd name="f542" fmla="val 17"/>
                <a:gd name="f543" fmla="val 309"/>
                <a:gd name="f544" fmla="val 9"/>
                <a:gd name="f545" fmla="val 304"/>
                <a:gd name="f546" fmla="val 296"/>
                <a:gd name="f547" fmla="val 294"/>
                <a:gd name="f548" fmla="val 51"/>
                <a:gd name="f549" fmla="val 67"/>
                <a:gd name="f550" fmla="val 281"/>
                <a:gd name="f551" fmla="val 273"/>
                <a:gd name="f552" fmla="val 113"/>
              </a:gdLst>
              <a:ahLst/>
              <a:cxnLst>
                <a:cxn ang="3cd4">
                  <a:pos x="hc" y="t"/>
                </a:cxn>
                <a:cxn ang="0">
                  <a:pos x="r" y="vc"/>
                </a:cxn>
                <a:cxn ang="cd4">
                  <a:pos x="hc" y="b"/>
                </a:cxn>
                <a:cxn ang="cd2">
                  <a:pos x="l" y="vc"/>
                </a:cxn>
              </a:cxnLst>
              <a:rect l="l" t="t" r="r" b="b"/>
              <a:pathLst>
                <a:path w="1260" h="969">
                  <a:moveTo>
                    <a:pt x="f4" y="f5"/>
                  </a:moveTo>
                  <a:lnTo>
                    <a:pt x="f6" y="f7"/>
                  </a:lnTo>
                  <a:lnTo>
                    <a:pt x="f8" y="f9"/>
                  </a:lnTo>
                  <a:lnTo>
                    <a:pt x="f10" y="f11"/>
                  </a:lnTo>
                  <a:lnTo>
                    <a:pt x="f12" y="f13"/>
                  </a:lnTo>
                  <a:lnTo>
                    <a:pt x="f14" y="f15"/>
                  </a:lnTo>
                  <a:lnTo>
                    <a:pt x="f16" y="f17"/>
                  </a:lnTo>
                  <a:lnTo>
                    <a:pt x="f18" y="f19"/>
                  </a:lnTo>
                  <a:lnTo>
                    <a:pt x="f20" y="f21"/>
                  </a:lnTo>
                  <a:lnTo>
                    <a:pt x="f22" y="f6"/>
                  </a:lnTo>
                  <a:lnTo>
                    <a:pt x="f23" y="f24"/>
                  </a:lnTo>
                  <a:lnTo>
                    <a:pt x="f25" y="f26"/>
                  </a:lnTo>
                  <a:lnTo>
                    <a:pt x="f27" y="f28"/>
                  </a:lnTo>
                  <a:lnTo>
                    <a:pt x="f29" y="f30"/>
                  </a:lnTo>
                  <a:lnTo>
                    <a:pt x="f31" y="f32"/>
                  </a:lnTo>
                  <a:lnTo>
                    <a:pt x="f10" y="f33"/>
                  </a:lnTo>
                  <a:lnTo>
                    <a:pt x="f34" y="f35"/>
                  </a:lnTo>
                  <a:lnTo>
                    <a:pt x="f36" y="f37"/>
                  </a:lnTo>
                  <a:lnTo>
                    <a:pt x="f38" y="f39"/>
                  </a:lnTo>
                  <a:lnTo>
                    <a:pt x="f40" y="f41"/>
                  </a:lnTo>
                  <a:lnTo>
                    <a:pt x="f15" y="f42"/>
                  </a:lnTo>
                  <a:lnTo>
                    <a:pt x="f29" y="f42"/>
                  </a:lnTo>
                  <a:lnTo>
                    <a:pt x="f43" y="f44"/>
                  </a:lnTo>
                  <a:lnTo>
                    <a:pt x="f45" y="f46"/>
                  </a:lnTo>
                  <a:lnTo>
                    <a:pt x="f47" y="f3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1"/>
                  </a:lnTo>
                  <a:lnTo>
                    <a:pt x="f77" y="f75"/>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49"/>
                  </a:lnTo>
                  <a:lnTo>
                    <a:pt x="f107" y="f46"/>
                  </a:lnTo>
                  <a:lnTo>
                    <a:pt x="f108" y="f109"/>
                  </a:lnTo>
                  <a:lnTo>
                    <a:pt x="f110" y="f111"/>
                  </a:lnTo>
                  <a:lnTo>
                    <a:pt x="f112" y="f113"/>
                  </a:lnTo>
                  <a:lnTo>
                    <a:pt x="f114" y="f32"/>
                  </a:lnTo>
                  <a:lnTo>
                    <a:pt x="f115" y="f116"/>
                  </a:lnTo>
                  <a:lnTo>
                    <a:pt x="f117" y="f26"/>
                  </a:lnTo>
                  <a:lnTo>
                    <a:pt x="f118" y="f119"/>
                  </a:lnTo>
                  <a:lnTo>
                    <a:pt x="f120" y="f121"/>
                  </a:lnTo>
                  <a:lnTo>
                    <a:pt x="f122" y="f123"/>
                  </a:lnTo>
                  <a:lnTo>
                    <a:pt x="f124" y="f121"/>
                  </a:lnTo>
                  <a:lnTo>
                    <a:pt x="f125" y="f126"/>
                  </a:lnTo>
                  <a:lnTo>
                    <a:pt x="f127" y="f128"/>
                  </a:lnTo>
                  <a:lnTo>
                    <a:pt x="f129" y="f130"/>
                  </a:lnTo>
                  <a:lnTo>
                    <a:pt x="f131" y="f132"/>
                  </a:lnTo>
                  <a:lnTo>
                    <a:pt x="f133" y="f134"/>
                  </a:lnTo>
                  <a:lnTo>
                    <a:pt x="f135" y="f136"/>
                  </a:lnTo>
                  <a:lnTo>
                    <a:pt x="f137" y="f39"/>
                  </a:lnTo>
                  <a:lnTo>
                    <a:pt x="f138" y="f139"/>
                  </a:lnTo>
                  <a:lnTo>
                    <a:pt x="f140" y="f37"/>
                  </a:lnTo>
                  <a:lnTo>
                    <a:pt x="f141" y="f37"/>
                  </a:lnTo>
                  <a:lnTo>
                    <a:pt x="f142" y="f139"/>
                  </a:lnTo>
                  <a:lnTo>
                    <a:pt x="f143" y="f144"/>
                  </a:lnTo>
                  <a:lnTo>
                    <a:pt x="f145" y="f146"/>
                  </a:lnTo>
                  <a:lnTo>
                    <a:pt x="f147" y="f148"/>
                  </a:lnTo>
                  <a:lnTo>
                    <a:pt x="f149" y="f150"/>
                  </a:lnTo>
                  <a:lnTo>
                    <a:pt x="f151" y="f128"/>
                  </a:lnTo>
                  <a:lnTo>
                    <a:pt x="f152" y="f123"/>
                  </a:lnTo>
                  <a:lnTo>
                    <a:pt x="f153" y="f154"/>
                  </a:lnTo>
                  <a:lnTo>
                    <a:pt x="f155" y="f156"/>
                  </a:lnTo>
                  <a:lnTo>
                    <a:pt x="f157" y="f158"/>
                  </a:lnTo>
                  <a:lnTo>
                    <a:pt x="f159" y="f160"/>
                  </a:lnTo>
                  <a:lnTo>
                    <a:pt x="f151" y="f161"/>
                  </a:lnTo>
                  <a:lnTo>
                    <a:pt x="f162" y="f23"/>
                  </a:lnTo>
                  <a:lnTo>
                    <a:pt x="f163" y="f164"/>
                  </a:lnTo>
                  <a:lnTo>
                    <a:pt x="f153" y="f165"/>
                  </a:lnTo>
                  <a:lnTo>
                    <a:pt x="f155" y="f166"/>
                  </a:lnTo>
                  <a:lnTo>
                    <a:pt x="f167" y="f168"/>
                  </a:lnTo>
                  <a:lnTo>
                    <a:pt x="f169" y="f170"/>
                  </a:lnTo>
                  <a:lnTo>
                    <a:pt x="f171" y="f166"/>
                  </a:lnTo>
                  <a:lnTo>
                    <a:pt x="f172" y="f173"/>
                  </a:lnTo>
                  <a:lnTo>
                    <a:pt x="f174" y="f165"/>
                  </a:lnTo>
                  <a:lnTo>
                    <a:pt x="f175" y="f5"/>
                  </a:lnTo>
                  <a:lnTo>
                    <a:pt x="f176" y="f177"/>
                  </a:lnTo>
                  <a:lnTo>
                    <a:pt x="f178" y="f179"/>
                  </a:lnTo>
                  <a:lnTo>
                    <a:pt x="f180" y="f181"/>
                  </a:lnTo>
                  <a:lnTo>
                    <a:pt x="f182" y="f183"/>
                  </a:lnTo>
                  <a:lnTo>
                    <a:pt x="f184" y="f185"/>
                  </a:lnTo>
                  <a:lnTo>
                    <a:pt x="f186" y="f183"/>
                  </a:lnTo>
                  <a:lnTo>
                    <a:pt x="f187" y="f188"/>
                  </a:lnTo>
                  <a:lnTo>
                    <a:pt x="f137" y="f189"/>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117" y="f212"/>
                  </a:lnTo>
                  <a:lnTo>
                    <a:pt x="f213" y="f214"/>
                  </a:lnTo>
                  <a:lnTo>
                    <a:pt x="f215" y="f216"/>
                  </a:lnTo>
                  <a:lnTo>
                    <a:pt x="f217" y="f218"/>
                  </a:lnTo>
                  <a:lnTo>
                    <a:pt x="f219" y="f220"/>
                  </a:lnTo>
                  <a:lnTo>
                    <a:pt x="f221" y="f222"/>
                  </a:lnTo>
                  <a:lnTo>
                    <a:pt x="f223" y="f224"/>
                  </a:lnTo>
                  <a:lnTo>
                    <a:pt x="f213" y="f225"/>
                  </a:lnTo>
                  <a:lnTo>
                    <a:pt x="f226" y="f227"/>
                  </a:lnTo>
                  <a:lnTo>
                    <a:pt x="f228" y="f78"/>
                  </a:lnTo>
                  <a:lnTo>
                    <a:pt x="f229" y="f230"/>
                  </a:lnTo>
                  <a:lnTo>
                    <a:pt x="f231" y="f232"/>
                  </a:lnTo>
                  <a:lnTo>
                    <a:pt x="f233" y="f234"/>
                  </a:lnTo>
                  <a:lnTo>
                    <a:pt x="f235" y="f236"/>
                  </a:lnTo>
                  <a:lnTo>
                    <a:pt x="f237" y="f238"/>
                  </a:lnTo>
                  <a:lnTo>
                    <a:pt x="f208" y="f239"/>
                  </a:lnTo>
                  <a:lnTo>
                    <a:pt x="f240" y="f241"/>
                  </a:lnTo>
                  <a:lnTo>
                    <a:pt x="f242" y="f212"/>
                  </a:lnTo>
                  <a:lnTo>
                    <a:pt x="f206" y="f243"/>
                  </a:lnTo>
                  <a:lnTo>
                    <a:pt x="f244" y="f74"/>
                  </a:lnTo>
                  <a:lnTo>
                    <a:pt x="f245" y="f246"/>
                  </a:lnTo>
                  <a:lnTo>
                    <a:pt x="f247" y="f248"/>
                  </a:lnTo>
                  <a:lnTo>
                    <a:pt x="f249" y="f248"/>
                  </a:lnTo>
                  <a:lnTo>
                    <a:pt x="f250" y="f248"/>
                  </a:lnTo>
                  <a:lnTo>
                    <a:pt x="f251" y="f248"/>
                  </a:lnTo>
                  <a:lnTo>
                    <a:pt x="f200" y="f246"/>
                  </a:lnTo>
                  <a:lnTo>
                    <a:pt x="f252" y="f253"/>
                  </a:lnTo>
                  <a:lnTo>
                    <a:pt x="f190" y="f211"/>
                  </a:lnTo>
                  <a:lnTo>
                    <a:pt x="f194" y="f254"/>
                  </a:lnTo>
                  <a:lnTo>
                    <a:pt x="f255" y="f212"/>
                  </a:lnTo>
                  <a:lnTo>
                    <a:pt x="f138" y="f76"/>
                  </a:lnTo>
                  <a:lnTo>
                    <a:pt x="f256" y="f239"/>
                  </a:lnTo>
                  <a:lnTo>
                    <a:pt x="f257" y="f239"/>
                  </a:lnTo>
                  <a:lnTo>
                    <a:pt x="f258" y="f259"/>
                  </a:lnTo>
                  <a:lnTo>
                    <a:pt x="f182" y="f260"/>
                  </a:lnTo>
                  <a:lnTo>
                    <a:pt x="f261" y="f211"/>
                  </a:lnTo>
                  <a:lnTo>
                    <a:pt x="f262" y="f263"/>
                  </a:lnTo>
                  <a:lnTo>
                    <a:pt x="f264" y="f265"/>
                  </a:lnTo>
                  <a:lnTo>
                    <a:pt x="f266" y="f267"/>
                  </a:lnTo>
                  <a:lnTo>
                    <a:pt x="f145" y="f268"/>
                  </a:lnTo>
                  <a:lnTo>
                    <a:pt x="f269" y="f267"/>
                  </a:lnTo>
                  <a:lnTo>
                    <a:pt x="f270" y="f271"/>
                  </a:lnTo>
                  <a:lnTo>
                    <a:pt x="f272" y="f273"/>
                  </a:lnTo>
                  <a:lnTo>
                    <a:pt x="f149" y="f70"/>
                  </a:lnTo>
                  <a:lnTo>
                    <a:pt x="f274" y="f275"/>
                  </a:lnTo>
                  <a:lnTo>
                    <a:pt x="f171" y="f276"/>
                  </a:lnTo>
                  <a:lnTo>
                    <a:pt x="f277" y="f278"/>
                  </a:lnTo>
                  <a:lnTo>
                    <a:pt x="f167" y="f279"/>
                  </a:lnTo>
                  <a:lnTo>
                    <a:pt x="f280" y="f281"/>
                  </a:lnTo>
                  <a:lnTo>
                    <a:pt x="f282" y="f283"/>
                  </a:lnTo>
                  <a:lnTo>
                    <a:pt x="f284" y="f283"/>
                  </a:lnTo>
                  <a:lnTo>
                    <a:pt x="f285" y="f283"/>
                  </a:lnTo>
                  <a:lnTo>
                    <a:pt x="f286" y="f283"/>
                  </a:lnTo>
                  <a:lnTo>
                    <a:pt x="f287" y="f283"/>
                  </a:lnTo>
                  <a:lnTo>
                    <a:pt x="f288" y="f289"/>
                  </a:lnTo>
                  <a:lnTo>
                    <a:pt x="f290" y="f291"/>
                  </a:lnTo>
                  <a:lnTo>
                    <a:pt x="f292" y="f293"/>
                  </a:lnTo>
                  <a:lnTo>
                    <a:pt x="f294" y="f295"/>
                  </a:lnTo>
                  <a:lnTo>
                    <a:pt x="f296" y="f297"/>
                  </a:lnTo>
                  <a:lnTo>
                    <a:pt x="f298" y="f299"/>
                  </a:lnTo>
                  <a:lnTo>
                    <a:pt x="f300" y="f301"/>
                  </a:lnTo>
                  <a:lnTo>
                    <a:pt x="f302" y="f0"/>
                  </a:lnTo>
                  <a:lnTo>
                    <a:pt x="f303" y="f0"/>
                  </a:lnTo>
                  <a:lnTo>
                    <a:pt x="f304" y="f0"/>
                  </a:lnTo>
                  <a:lnTo>
                    <a:pt x="f305" y="f301"/>
                  </a:lnTo>
                  <a:lnTo>
                    <a:pt x="f306" y="f307"/>
                  </a:lnTo>
                  <a:lnTo>
                    <a:pt x="f308" y="f309"/>
                  </a:lnTo>
                  <a:lnTo>
                    <a:pt x="f310" y="f311"/>
                  </a:lnTo>
                  <a:lnTo>
                    <a:pt x="f312" y="f313"/>
                  </a:lnTo>
                  <a:lnTo>
                    <a:pt x="f314" y="f315"/>
                  </a:lnTo>
                  <a:lnTo>
                    <a:pt x="f316" y="f289"/>
                  </a:lnTo>
                  <a:lnTo>
                    <a:pt x="f317" y="f318"/>
                  </a:lnTo>
                  <a:lnTo>
                    <a:pt x="f319" y="f320"/>
                  </a:lnTo>
                  <a:lnTo>
                    <a:pt x="f321" y="f322"/>
                  </a:lnTo>
                  <a:lnTo>
                    <a:pt x="f323" y="f324"/>
                  </a:lnTo>
                  <a:lnTo>
                    <a:pt x="f325" y="f248"/>
                  </a:lnTo>
                  <a:lnTo>
                    <a:pt x="f2" y="f326"/>
                  </a:lnTo>
                  <a:lnTo>
                    <a:pt x="f327" y="f328"/>
                  </a:lnTo>
                  <a:lnTo>
                    <a:pt x="f329" y="f259"/>
                  </a:lnTo>
                  <a:lnTo>
                    <a:pt x="f330" y="f331"/>
                  </a:lnTo>
                  <a:lnTo>
                    <a:pt x="f317" y="f239"/>
                  </a:lnTo>
                  <a:lnTo>
                    <a:pt x="f332" y="f333"/>
                  </a:lnTo>
                  <a:lnTo>
                    <a:pt x="f314" y="f238"/>
                  </a:lnTo>
                  <a:lnTo>
                    <a:pt x="f334" y="f335"/>
                  </a:lnTo>
                  <a:lnTo>
                    <a:pt x="f336" y="f337"/>
                  </a:lnTo>
                  <a:lnTo>
                    <a:pt x="f338" y="f339"/>
                  </a:lnTo>
                  <a:lnTo>
                    <a:pt x="f340" y="f218"/>
                  </a:lnTo>
                  <a:lnTo>
                    <a:pt x="f300" y="f341"/>
                  </a:lnTo>
                  <a:lnTo>
                    <a:pt x="f342" y="f343"/>
                  </a:lnTo>
                  <a:lnTo>
                    <a:pt x="f344" y="f78"/>
                  </a:lnTo>
                  <a:lnTo>
                    <a:pt x="f345" y="f343"/>
                  </a:lnTo>
                  <a:lnTo>
                    <a:pt x="f346" y="f230"/>
                  </a:lnTo>
                  <a:lnTo>
                    <a:pt x="f184" y="f232"/>
                  </a:lnTo>
                  <a:lnTo>
                    <a:pt x="f256" y="f230"/>
                  </a:lnTo>
                  <a:lnTo>
                    <a:pt x="f347" y="f232"/>
                  </a:lnTo>
                  <a:lnTo>
                    <a:pt x="f348" y="f349"/>
                  </a:lnTo>
                  <a:lnTo>
                    <a:pt x="f350" y="f236"/>
                  </a:lnTo>
                  <a:lnTo>
                    <a:pt x="f351" y="f77"/>
                  </a:lnTo>
                  <a:lnTo>
                    <a:pt x="f352" y="f216"/>
                  </a:lnTo>
                  <a:lnTo>
                    <a:pt x="f353" y="f335"/>
                  </a:lnTo>
                  <a:lnTo>
                    <a:pt x="f204" y="f339"/>
                  </a:lnTo>
                  <a:lnTo>
                    <a:pt x="f354" y="f355"/>
                  </a:lnTo>
                  <a:lnTo>
                    <a:pt x="f356" y="f357"/>
                  </a:lnTo>
                  <a:lnTo>
                    <a:pt x="f358" y="f359"/>
                  </a:lnTo>
                  <a:lnTo>
                    <a:pt x="f360" y="f82"/>
                  </a:lnTo>
                  <a:lnTo>
                    <a:pt x="f361" y="f362"/>
                  </a:lnTo>
                  <a:lnTo>
                    <a:pt x="f363" y="f364"/>
                  </a:lnTo>
                  <a:lnTo>
                    <a:pt x="f365" y="f366"/>
                  </a:lnTo>
                  <a:lnTo>
                    <a:pt x="f202" y="f367"/>
                  </a:lnTo>
                  <a:lnTo>
                    <a:pt x="f368" y="f369"/>
                  </a:lnTo>
                  <a:lnTo>
                    <a:pt x="f370" y="f371"/>
                  </a:lnTo>
                  <a:lnTo>
                    <a:pt x="f372" y="f373"/>
                  </a:lnTo>
                  <a:lnTo>
                    <a:pt x="f348" y="f374"/>
                  </a:lnTo>
                  <a:lnTo>
                    <a:pt x="f375" y="f376"/>
                  </a:lnTo>
                  <a:lnTo>
                    <a:pt x="f377" y="f378"/>
                  </a:lnTo>
                  <a:lnTo>
                    <a:pt x="f131" y="f376"/>
                  </a:lnTo>
                  <a:lnTo>
                    <a:pt x="f379" y="f380"/>
                  </a:lnTo>
                  <a:lnTo>
                    <a:pt x="f381" y="f86"/>
                  </a:lnTo>
                  <a:lnTo>
                    <a:pt x="f382" y="f383"/>
                  </a:lnTo>
                  <a:lnTo>
                    <a:pt x="f384" y="f385"/>
                  </a:lnTo>
                  <a:lnTo>
                    <a:pt x="f122" y="f364"/>
                  </a:lnTo>
                  <a:lnTo>
                    <a:pt x="f386" y="f385"/>
                  </a:lnTo>
                  <a:lnTo>
                    <a:pt x="f387" y="f383"/>
                  </a:lnTo>
                  <a:lnTo>
                    <a:pt x="f388" y="f373"/>
                  </a:lnTo>
                  <a:lnTo>
                    <a:pt x="f389" y="f376"/>
                  </a:lnTo>
                  <a:lnTo>
                    <a:pt x="f390" y="f391"/>
                  </a:lnTo>
                  <a:lnTo>
                    <a:pt x="f110" y="f392"/>
                  </a:lnTo>
                  <a:lnTo>
                    <a:pt x="f393" y="f394"/>
                  </a:lnTo>
                  <a:lnTo>
                    <a:pt x="f395" y="f396"/>
                  </a:lnTo>
                  <a:lnTo>
                    <a:pt x="f397" y="f398"/>
                  </a:lnTo>
                  <a:lnTo>
                    <a:pt x="f390" y="f399"/>
                  </a:lnTo>
                  <a:lnTo>
                    <a:pt x="f388" y="f400"/>
                  </a:lnTo>
                  <a:lnTo>
                    <a:pt x="f401" y="f402"/>
                  </a:lnTo>
                  <a:lnTo>
                    <a:pt x="f124" y="f403"/>
                  </a:lnTo>
                  <a:lnTo>
                    <a:pt x="f404" y="f405"/>
                  </a:lnTo>
                  <a:lnTo>
                    <a:pt x="f406" y="f407"/>
                  </a:lnTo>
                  <a:lnTo>
                    <a:pt x="f133" y="f408"/>
                  </a:lnTo>
                  <a:lnTo>
                    <a:pt x="f363" y="f124"/>
                  </a:lnTo>
                  <a:lnTo>
                    <a:pt x="f247" y="f409"/>
                  </a:lnTo>
                  <a:lnTo>
                    <a:pt x="f410" y="f411"/>
                  </a:lnTo>
                  <a:lnTo>
                    <a:pt x="f131" y="f200"/>
                  </a:lnTo>
                  <a:lnTo>
                    <a:pt x="f412" y="f413"/>
                  </a:lnTo>
                  <a:lnTo>
                    <a:pt x="f131" y="f414"/>
                  </a:lnTo>
                  <a:lnTo>
                    <a:pt x="f247" y="f415"/>
                  </a:lnTo>
                  <a:lnTo>
                    <a:pt x="f204" y="f198"/>
                  </a:lnTo>
                  <a:lnTo>
                    <a:pt x="f245" y="f252"/>
                  </a:lnTo>
                  <a:lnTo>
                    <a:pt x="f358" y="f412"/>
                  </a:lnTo>
                  <a:lnTo>
                    <a:pt x="f416" y="f354"/>
                  </a:lnTo>
                  <a:lnTo>
                    <a:pt x="f417" y="f418"/>
                  </a:lnTo>
                  <a:lnTo>
                    <a:pt x="f419" y="f420"/>
                  </a:lnTo>
                  <a:lnTo>
                    <a:pt x="f386" y="f118"/>
                  </a:lnTo>
                  <a:lnTo>
                    <a:pt x="f421" y="f422"/>
                  </a:lnTo>
                  <a:lnTo>
                    <a:pt x="f423" y="f219"/>
                  </a:lnTo>
                  <a:lnTo>
                    <a:pt x="f424" y="f425"/>
                  </a:lnTo>
                  <a:lnTo>
                    <a:pt x="f112" y="f426"/>
                  </a:lnTo>
                  <a:lnTo>
                    <a:pt x="f213" y="f427"/>
                  </a:lnTo>
                  <a:lnTo>
                    <a:pt x="f226" y="f384"/>
                  </a:lnTo>
                  <a:lnTo>
                    <a:pt x="f421" y="f356"/>
                  </a:lnTo>
                  <a:lnTo>
                    <a:pt x="f428" y="f429"/>
                  </a:lnTo>
                  <a:lnTo>
                    <a:pt x="f210" y="f415"/>
                  </a:lnTo>
                  <a:lnTo>
                    <a:pt x="f420" y="f430"/>
                  </a:lnTo>
                  <a:lnTo>
                    <a:pt x="f237" y="f3"/>
                  </a:lnTo>
                  <a:lnTo>
                    <a:pt x="f431" y="f432"/>
                  </a:lnTo>
                  <a:lnTo>
                    <a:pt x="f401" y="f433"/>
                  </a:lnTo>
                  <a:lnTo>
                    <a:pt x="f434" y="f258"/>
                  </a:lnTo>
                  <a:lnTo>
                    <a:pt x="f421" y="f435"/>
                  </a:lnTo>
                  <a:lnTo>
                    <a:pt x="f226" y="f436"/>
                  </a:lnTo>
                  <a:lnTo>
                    <a:pt x="f213" y="f437"/>
                  </a:lnTo>
                  <a:lnTo>
                    <a:pt x="f223" y="f438"/>
                  </a:lnTo>
                  <a:lnTo>
                    <a:pt x="f217" y="f413"/>
                  </a:lnTo>
                  <a:lnTo>
                    <a:pt x="f439" y="f133"/>
                  </a:lnTo>
                  <a:lnTo>
                    <a:pt x="f440" y="f441"/>
                  </a:lnTo>
                  <a:lnTo>
                    <a:pt x="f440" y="f442"/>
                  </a:lnTo>
                  <a:lnTo>
                    <a:pt x="f443" y="f444"/>
                  </a:lnTo>
                  <a:lnTo>
                    <a:pt x="f444" y="f445"/>
                  </a:lnTo>
                  <a:lnTo>
                    <a:pt x="f403" y="f446"/>
                  </a:lnTo>
                  <a:lnTo>
                    <a:pt x="f447" y="f448"/>
                  </a:lnTo>
                  <a:lnTo>
                    <a:pt x="f449" y="f94"/>
                  </a:lnTo>
                  <a:lnTo>
                    <a:pt x="f450" y="f451"/>
                  </a:lnTo>
                  <a:lnTo>
                    <a:pt x="f452" y="f446"/>
                  </a:lnTo>
                  <a:lnTo>
                    <a:pt x="f453" y="f454"/>
                  </a:lnTo>
                  <a:lnTo>
                    <a:pt x="f455" y="f456"/>
                  </a:lnTo>
                  <a:lnTo>
                    <a:pt x="f457" y="f458"/>
                  </a:lnTo>
                  <a:lnTo>
                    <a:pt x="f400" y="f459"/>
                  </a:lnTo>
                  <a:lnTo>
                    <a:pt x="f460" y="f461"/>
                  </a:lnTo>
                  <a:lnTo>
                    <a:pt x="f462" y="f403"/>
                  </a:lnTo>
                  <a:lnTo>
                    <a:pt x="f451" y="f463"/>
                  </a:lnTo>
                  <a:lnTo>
                    <a:pt x="f464" y="f465"/>
                  </a:lnTo>
                  <a:lnTo>
                    <a:pt x="f399" y="f402"/>
                  </a:lnTo>
                  <a:lnTo>
                    <a:pt x="f466" y="f467"/>
                  </a:lnTo>
                  <a:lnTo>
                    <a:pt x="f446" y="f460"/>
                  </a:lnTo>
                  <a:lnTo>
                    <a:pt x="f468" y="f469"/>
                  </a:lnTo>
                  <a:lnTo>
                    <a:pt x="f470" y="f471"/>
                  </a:lnTo>
                  <a:lnTo>
                    <a:pt x="f472" y="f473"/>
                  </a:lnTo>
                  <a:lnTo>
                    <a:pt x="f473" y="f474"/>
                  </a:lnTo>
                  <a:lnTo>
                    <a:pt x="f475" y="f369"/>
                  </a:lnTo>
                  <a:lnTo>
                    <a:pt x="f373" y="f476"/>
                  </a:lnTo>
                  <a:lnTo>
                    <a:pt x="f477" y="f478"/>
                  </a:lnTo>
                  <a:lnTo>
                    <a:pt x="f84" y="f479"/>
                  </a:lnTo>
                  <a:lnTo>
                    <a:pt x="f364" y="f480"/>
                  </a:lnTo>
                  <a:lnTo>
                    <a:pt x="f481" y="f243"/>
                  </a:lnTo>
                  <a:lnTo>
                    <a:pt x="f482" y="f483"/>
                  </a:lnTo>
                  <a:lnTo>
                    <a:pt x="f484" y="f278"/>
                  </a:lnTo>
                  <a:lnTo>
                    <a:pt x="f367" y="f318"/>
                  </a:lnTo>
                  <a:lnTo>
                    <a:pt x="f481" y="f485"/>
                  </a:lnTo>
                  <a:lnTo>
                    <a:pt x="f486" y="f275"/>
                  </a:lnTo>
                  <a:lnTo>
                    <a:pt x="f82" y="f320"/>
                  </a:lnTo>
                  <a:lnTo>
                    <a:pt x="f487" y="f70"/>
                  </a:lnTo>
                  <a:lnTo>
                    <a:pt x="f80" y="f488"/>
                  </a:lnTo>
                  <a:lnTo>
                    <a:pt x="f220" y="f489"/>
                  </a:lnTo>
                  <a:lnTo>
                    <a:pt x="f490" y="f491"/>
                  </a:lnTo>
                  <a:lnTo>
                    <a:pt x="f492" y="f491"/>
                  </a:lnTo>
                  <a:lnTo>
                    <a:pt x="f335" y="f489"/>
                  </a:lnTo>
                  <a:lnTo>
                    <a:pt x="f333" y="f493"/>
                  </a:lnTo>
                  <a:lnTo>
                    <a:pt x="f494" y="f205"/>
                  </a:lnTo>
                  <a:lnTo>
                    <a:pt x="f495" y="f275"/>
                  </a:lnTo>
                  <a:lnTo>
                    <a:pt x="f496" y="f497"/>
                  </a:lnTo>
                  <a:lnTo>
                    <a:pt x="f498" y="f499"/>
                  </a:lnTo>
                  <a:lnTo>
                    <a:pt x="f500" y="f68"/>
                  </a:lnTo>
                  <a:lnTo>
                    <a:pt x="f501" y="f278"/>
                  </a:lnTo>
                  <a:lnTo>
                    <a:pt x="f502" y="f503"/>
                  </a:lnTo>
                  <a:lnTo>
                    <a:pt x="f70" y="f499"/>
                  </a:lnTo>
                  <a:lnTo>
                    <a:pt x="f497" y="f499"/>
                  </a:lnTo>
                  <a:lnTo>
                    <a:pt x="f279" y="f499"/>
                  </a:lnTo>
                  <a:lnTo>
                    <a:pt x="f504" y="f278"/>
                  </a:lnTo>
                  <a:lnTo>
                    <a:pt x="f315" y="f68"/>
                  </a:lnTo>
                  <a:lnTo>
                    <a:pt x="f505" y="f283"/>
                  </a:lnTo>
                  <a:lnTo>
                    <a:pt x="f506" y="f289"/>
                  </a:lnTo>
                  <a:lnTo>
                    <a:pt x="f297" y="f291"/>
                  </a:lnTo>
                  <a:lnTo>
                    <a:pt x="f311" y="f504"/>
                  </a:lnTo>
                  <a:lnTo>
                    <a:pt x="f199" y="f507"/>
                  </a:lnTo>
                  <a:lnTo>
                    <a:pt x="f508" y="f289"/>
                  </a:lnTo>
                  <a:lnTo>
                    <a:pt x="f509" y="f510"/>
                  </a:lnTo>
                  <a:lnTo>
                    <a:pt x="f511" y="f203"/>
                  </a:lnTo>
                  <a:lnTo>
                    <a:pt x="f512" y="f203"/>
                  </a:lnTo>
                  <a:lnTo>
                    <a:pt x="f513" y="f203"/>
                  </a:lnTo>
                  <a:lnTo>
                    <a:pt x="f514" y="f279"/>
                  </a:lnTo>
                  <a:lnTo>
                    <a:pt x="f515" y="f289"/>
                  </a:lnTo>
                  <a:lnTo>
                    <a:pt x="f516" y="f293"/>
                  </a:lnTo>
                  <a:lnTo>
                    <a:pt x="f517" y="f201"/>
                  </a:lnTo>
                  <a:lnTo>
                    <a:pt x="f518" y="f519"/>
                  </a:lnTo>
                  <a:lnTo>
                    <a:pt x="f22" y="f520"/>
                  </a:lnTo>
                  <a:lnTo>
                    <a:pt x="f521" y="f313"/>
                  </a:lnTo>
                  <a:lnTo>
                    <a:pt x="f522" y="f505"/>
                  </a:lnTo>
                  <a:lnTo>
                    <a:pt x="f523" y="f524"/>
                  </a:lnTo>
                  <a:lnTo>
                    <a:pt x="f27" y="f525"/>
                  </a:lnTo>
                  <a:lnTo>
                    <a:pt x="f526" y="f527"/>
                  </a:lnTo>
                  <a:lnTo>
                    <a:pt x="f156" y="f315"/>
                  </a:lnTo>
                  <a:lnTo>
                    <a:pt x="f528" y="f201"/>
                  </a:lnTo>
                  <a:lnTo>
                    <a:pt x="f529" y="f201"/>
                  </a:lnTo>
                  <a:lnTo>
                    <a:pt x="f38" y="f315"/>
                  </a:lnTo>
                  <a:lnTo>
                    <a:pt x="f530" y="f527"/>
                  </a:lnTo>
                  <a:lnTo>
                    <a:pt x="f26" y="f519"/>
                  </a:lnTo>
                  <a:lnTo>
                    <a:pt x="f32" y="f520"/>
                  </a:lnTo>
                  <a:lnTo>
                    <a:pt x="f531" y="f506"/>
                  </a:lnTo>
                  <a:lnTo>
                    <a:pt x="f532" y="f64"/>
                  </a:lnTo>
                  <a:lnTo>
                    <a:pt x="f44" y="f309"/>
                  </a:lnTo>
                  <a:lnTo>
                    <a:pt x="f533" y="f0"/>
                  </a:lnTo>
                  <a:lnTo>
                    <a:pt x="f103" y="f534"/>
                  </a:lnTo>
                  <a:lnTo>
                    <a:pt x="f535" y="f509"/>
                  </a:lnTo>
                  <a:lnTo>
                    <a:pt x="f536" y="f537"/>
                  </a:lnTo>
                  <a:lnTo>
                    <a:pt x="f59" y="f58"/>
                  </a:lnTo>
                  <a:lnTo>
                    <a:pt x="f538" y="f539"/>
                  </a:lnTo>
                  <a:lnTo>
                    <a:pt x="f540" y="f541"/>
                  </a:lnTo>
                  <a:lnTo>
                    <a:pt x="f542" y="f543"/>
                  </a:lnTo>
                  <a:lnTo>
                    <a:pt x="f544" y="f545"/>
                  </a:lnTo>
                  <a:lnTo>
                    <a:pt x="f1" y="f173"/>
                  </a:lnTo>
                  <a:lnTo>
                    <a:pt x="f542" y="f546"/>
                  </a:lnTo>
                  <a:lnTo>
                    <a:pt x="f61" y="f547"/>
                  </a:lnTo>
                  <a:lnTo>
                    <a:pt x="f548" y="f514"/>
                  </a:lnTo>
                  <a:lnTo>
                    <a:pt x="f549" y="f191"/>
                  </a:lnTo>
                  <a:lnTo>
                    <a:pt x="f44" y="f550"/>
                  </a:lnTo>
                  <a:lnTo>
                    <a:pt x="f35" y="f551"/>
                  </a:lnTo>
                  <a:lnTo>
                    <a:pt x="f552" y="f189"/>
                  </a:lnTo>
                  <a:lnTo>
                    <a:pt x="f4" y="f5"/>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6" name="Freeform 65"/>
            <p:cNvSpPr/>
            <p:nvPr/>
          </p:nvSpPr>
          <p:spPr>
            <a:xfrm>
              <a:off x="3763080" y="3937320"/>
              <a:ext cx="613800" cy="199800"/>
            </a:xfrm>
            <a:custGeom>
              <a:avLst/>
              <a:gdLst>
                <a:gd name="f0" fmla="val 360"/>
                <a:gd name="f1" fmla="val 180"/>
                <a:gd name="f2" fmla="val 0"/>
                <a:gd name="f3" fmla="val 773"/>
                <a:gd name="f4" fmla="val 252"/>
                <a:gd name="f5" fmla="val 136"/>
                <a:gd name="f6" fmla="val 146"/>
                <a:gd name="f7" fmla="val 153"/>
                <a:gd name="f8" fmla="val 132"/>
                <a:gd name="f9" fmla="val 170"/>
                <a:gd name="f10" fmla="val 117"/>
                <a:gd name="f11" fmla="val 186"/>
                <a:gd name="f12" fmla="val 102"/>
                <a:gd name="f13" fmla="val 204"/>
                <a:gd name="f14" fmla="val 88"/>
                <a:gd name="f15" fmla="val 221"/>
                <a:gd name="f16" fmla="val 76"/>
                <a:gd name="f17" fmla="val 239"/>
                <a:gd name="f18" fmla="val 64"/>
                <a:gd name="f19" fmla="val 259"/>
                <a:gd name="f20" fmla="val 55"/>
                <a:gd name="f21" fmla="val 280"/>
                <a:gd name="f22" fmla="val 48"/>
                <a:gd name="f23" fmla="val 302"/>
                <a:gd name="f24" fmla="val 43"/>
                <a:gd name="f25" fmla="val 323"/>
                <a:gd name="f26" fmla="val 39"/>
                <a:gd name="f27" fmla="val 345"/>
                <a:gd name="f28" fmla="val 33"/>
                <a:gd name="f29" fmla="val 367"/>
                <a:gd name="f30" fmla="val 28"/>
                <a:gd name="f31" fmla="val 389"/>
                <a:gd name="f32" fmla="val 23"/>
                <a:gd name="f33" fmla="val 412"/>
                <a:gd name="f34" fmla="val 18"/>
                <a:gd name="f35" fmla="val 434"/>
                <a:gd name="f36" fmla="val 13"/>
                <a:gd name="f37" fmla="val 457"/>
                <a:gd name="f38" fmla="val 9"/>
                <a:gd name="f39" fmla="val 479"/>
                <a:gd name="f40" fmla="val 5"/>
                <a:gd name="f41" fmla="val 502"/>
                <a:gd name="f42" fmla="val 2"/>
                <a:gd name="f43" fmla="val 525"/>
                <a:gd name="f44" fmla="val 1"/>
                <a:gd name="f45" fmla="val 548"/>
                <a:gd name="f46" fmla="val 570"/>
                <a:gd name="f47" fmla="val 593"/>
                <a:gd name="f48" fmla="val 616"/>
                <a:gd name="f49" fmla="val 4"/>
                <a:gd name="f50" fmla="val 639"/>
                <a:gd name="f51" fmla="val 657"/>
                <a:gd name="f52" fmla="val 16"/>
                <a:gd name="f53" fmla="val 677"/>
                <a:gd name="f54" fmla="val 697"/>
                <a:gd name="f55" fmla="val 30"/>
                <a:gd name="f56" fmla="val 715"/>
                <a:gd name="f57" fmla="val 733"/>
                <a:gd name="f58" fmla="val 49"/>
                <a:gd name="f59" fmla="val 748"/>
                <a:gd name="f60" fmla="val 63"/>
                <a:gd name="f61" fmla="val 761"/>
                <a:gd name="f62" fmla="val 78"/>
                <a:gd name="f63" fmla="val 770"/>
                <a:gd name="f64" fmla="val 97"/>
                <a:gd name="f65" fmla="val 112"/>
                <a:gd name="f66" fmla="val 129"/>
                <a:gd name="f67" fmla="val 144"/>
                <a:gd name="f68" fmla="val 767"/>
                <a:gd name="f69" fmla="val 157"/>
                <a:gd name="f70" fmla="val 765"/>
                <a:gd name="f71" fmla="val 147"/>
                <a:gd name="f72" fmla="val 137"/>
                <a:gd name="f73" fmla="val 756"/>
                <a:gd name="f74" fmla="val 126"/>
                <a:gd name="f75" fmla="val 751"/>
                <a:gd name="f76" fmla="val 744"/>
                <a:gd name="f77" fmla="val 108"/>
                <a:gd name="f78" fmla="val 737"/>
                <a:gd name="f79" fmla="val 100"/>
                <a:gd name="f80" fmla="val 729"/>
                <a:gd name="f81" fmla="val 92"/>
                <a:gd name="f82" fmla="val 720"/>
                <a:gd name="f83" fmla="val 85"/>
                <a:gd name="f84" fmla="val 698"/>
                <a:gd name="f85" fmla="val 72"/>
                <a:gd name="f86" fmla="val 675"/>
                <a:gd name="f87" fmla="val 62"/>
                <a:gd name="f88" fmla="val 650"/>
                <a:gd name="f89" fmla="val 53"/>
                <a:gd name="f90" fmla="val 625"/>
                <a:gd name="f91" fmla="val 46"/>
                <a:gd name="f92" fmla="val 599"/>
                <a:gd name="f93" fmla="val 40"/>
                <a:gd name="f94" fmla="val 572"/>
                <a:gd name="f95" fmla="val 36"/>
                <a:gd name="f96" fmla="val 545"/>
                <a:gd name="f97" fmla="val 35"/>
                <a:gd name="f98" fmla="val 518"/>
                <a:gd name="f99" fmla="val 34"/>
                <a:gd name="f100" fmla="val 490"/>
                <a:gd name="f101" fmla="val 463"/>
                <a:gd name="f102" fmla="val 435"/>
                <a:gd name="f103" fmla="val 409"/>
                <a:gd name="f104" fmla="val 44"/>
                <a:gd name="f105" fmla="val 382"/>
                <a:gd name="f106" fmla="val 357"/>
                <a:gd name="f107" fmla="val 56"/>
                <a:gd name="f108" fmla="val 331"/>
                <a:gd name="f109" fmla="val 307"/>
                <a:gd name="f110" fmla="val 70"/>
                <a:gd name="f111" fmla="val 284"/>
                <a:gd name="f112" fmla="val 79"/>
                <a:gd name="f113" fmla="val 262"/>
                <a:gd name="f114" fmla="val 91"/>
                <a:gd name="f115" fmla="val 240"/>
                <a:gd name="f116" fmla="val 103"/>
                <a:gd name="f117" fmla="val 220"/>
                <a:gd name="f118" fmla="val 199"/>
                <a:gd name="f119" fmla="val 131"/>
                <a:gd name="f120" fmla="val 177"/>
                <a:gd name="f121" fmla="val 145"/>
                <a:gd name="f122" fmla="val 155"/>
                <a:gd name="f123" fmla="val 156"/>
                <a:gd name="f124" fmla="val 133"/>
                <a:gd name="f125" fmla="val 168"/>
                <a:gd name="f126" fmla="val 151"/>
                <a:gd name="f127" fmla="val 164"/>
                <a:gd name="f128" fmla="val 161"/>
                <a:gd name="f129" fmla="val 184"/>
                <a:gd name="f130" fmla="val 200"/>
                <a:gd name="f131" fmla="val 148"/>
                <a:gd name="f132" fmla="val 216"/>
                <a:gd name="f133" fmla="val 141"/>
                <a:gd name="f134" fmla="val 231"/>
                <a:gd name="f135" fmla="val 247"/>
                <a:gd name="f136" fmla="val 125"/>
                <a:gd name="f137" fmla="val 279"/>
                <a:gd name="f138" fmla="val 109"/>
                <a:gd name="f139" fmla="val 293"/>
                <a:gd name="f140" fmla="val 310"/>
                <a:gd name="f141" fmla="val 95"/>
                <a:gd name="f142" fmla="val 326"/>
                <a:gd name="f143" fmla="val 89"/>
                <a:gd name="f144" fmla="val 343"/>
                <a:gd name="f145" fmla="val 84"/>
                <a:gd name="f146" fmla="val 80"/>
                <a:gd name="f147" fmla="val 379"/>
                <a:gd name="f148" fmla="val 397"/>
                <a:gd name="f149" fmla="val 77"/>
                <a:gd name="f150" fmla="val 402"/>
                <a:gd name="f151" fmla="val 406"/>
                <a:gd name="f152" fmla="val 411"/>
                <a:gd name="f153" fmla="val 416"/>
                <a:gd name="f154" fmla="val 420"/>
                <a:gd name="f155" fmla="val 425"/>
                <a:gd name="f156" fmla="val 429"/>
                <a:gd name="f157" fmla="val 81"/>
                <a:gd name="f158" fmla="val 86"/>
                <a:gd name="f159" fmla="val 99"/>
                <a:gd name="f160" fmla="val 104"/>
                <a:gd name="f161" fmla="val 342"/>
                <a:gd name="f162" fmla="val 111"/>
                <a:gd name="f163" fmla="val 325"/>
                <a:gd name="f164" fmla="val 118"/>
                <a:gd name="f165" fmla="val 306"/>
                <a:gd name="f166" fmla="val 289"/>
                <a:gd name="f167" fmla="val 311"/>
                <a:gd name="f168" fmla="val 130"/>
                <a:gd name="f169" fmla="val 333"/>
                <a:gd name="f170" fmla="val 355"/>
                <a:gd name="f171" fmla="val 122"/>
                <a:gd name="f172" fmla="val 378"/>
                <a:gd name="f173" fmla="val 399"/>
                <a:gd name="f174" fmla="val 421"/>
                <a:gd name="f175" fmla="val 444"/>
                <a:gd name="f176" fmla="val 469"/>
                <a:gd name="f177" fmla="val 475"/>
                <a:gd name="f178" fmla="val 110"/>
                <a:gd name="f179" fmla="val 482"/>
                <a:gd name="f180" fmla="val 489"/>
                <a:gd name="f181" fmla="val 114"/>
                <a:gd name="f182" fmla="val 497"/>
                <a:gd name="f183" fmla="val 115"/>
                <a:gd name="f184" fmla="val 504"/>
                <a:gd name="f185" fmla="val 116"/>
                <a:gd name="f186" fmla="val 511"/>
                <a:gd name="f187" fmla="val 121"/>
                <a:gd name="f188" fmla="val 516"/>
                <a:gd name="f189" fmla="val 123"/>
                <a:gd name="f190" fmla="val 505"/>
                <a:gd name="f191" fmla="val 124"/>
                <a:gd name="f192" fmla="val 496"/>
                <a:gd name="f193" fmla="val 487"/>
                <a:gd name="f194" fmla="val 477"/>
                <a:gd name="f195" fmla="val 467"/>
                <a:gd name="f196" fmla="val 134"/>
                <a:gd name="f197" fmla="val 448"/>
                <a:gd name="f198" fmla="val 471"/>
                <a:gd name="f199" fmla="val 495"/>
                <a:gd name="f200" fmla="val 138"/>
                <a:gd name="f201" fmla="val 140"/>
                <a:gd name="f202" fmla="val 540"/>
                <a:gd name="f203" fmla="val 142"/>
                <a:gd name="f204" fmla="val 563"/>
                <a:gd name="f205" fmla="val 585"/>
                <a:gd name="f206" fmla="val 150"/>
                <a:gd name="f207" fmla="val 606"/>
                <a:gd name="f208" fmla="val 627"/>
                <a:gd name="f209" fmla="val 163"/>
                <a:gd name="f210" fmla="val 636"/>
                <a:gd name="f211" fmla="val 644"/>
                <a:gd name="f212" fmla="val 652"/>
                <a:gd name="f213" fmla="val 660"/>
                <a:gd name="f214" fmla="val 668"/>
                <a:gd name="f215" fmla="val 676"/>
                <a:gd name="f216" fmla="val 160"/>
                <a:gd name="f217" fmla="val 684"/>
                <a:gd name="f218" fmla="val 159"/>
                <a:gd name="f219" fmla="val 692"/>
                <a:gd name="f220" fmla="val 683"/>
                <a:gd name="f221" fmla="val 179"/>
                <a:gd name="f222" fmla="val 665"/>
                <a:gd name="f223" fmla="val 192"/>
                <a:gd name="f224" fmla="val 656"/>
                <a:gd name="f225" fmla="val 203"/>
                <a:gd name="f226" fmla="val 646"/>
                <a:gd name="f227" fmla="val 214"/>
                <a:gd name="f228" fmla="val 222"/>
                <a:gd name="f229" fmla="val 622"/>
                <a:gd name="f230" fmla="val 228"/>
                <a:gd name="f231" fmla="val 607"/>
                <a:gd name="f232" fmla="val 229"/>
                <a:gd name="f233" fmla="val 637"/>
                <a:gd name="f234" fmla="val 663"/>
                <a:gd name="f235" fmla="val 224"/>
                <a:gd name="f236" fmla="val 218"/>
                <a:gd name="f237" fmla="val 688"/>
                <a:gd name="f238" fmla="val 211"/>
                <a:gd name="f239" fmla="val 701"/>
                <a:gd name="f240" fmla="val 713"/>
                <a:gd name="f241" fmla="val 195"/>
                <a:gd name="f242" fmla="val 700"/>
                <a:gd name="f243" fmla="val 213"/>
                <a:gd name="f244" fmla="val 685"/>
                <a:gd name="f245" fmla="val 225"/>
                <a:gd name="f246" fmla="val 667"/>
                <a:gd name="f247" fmla="val 236"/>
                <a:gd name="f248" fmla="val 647"/>
                <a:gd name="f249" fmla="val 244"/>
                <a:gd name="f250" fmla="val 248"/>
                <a:gd name="f251" fmla="val 603"/>
                <a:gd name="f252" fmla="val 251"/>
                <a:gd name="f253" fmla="val 580"/>
                <a:gd name="f254" fmla="val 558"/>
                <a:gd name="f255" fmla="val 569"/>
                <a:gd name="f256" fmla="val 592"/>
                <a:gd name="f257" fmla="val 604"/>
                <a:gd name="f258" fmla="val 209"/>
                <a:gd name="f259" fmla="val 201"/>
                <a:gd name="f260" fmla="val 649"/>
                <a:gd name="f261" fmla="val 641"/>
                <a:gd name="f262" fmla="val 634"/>
                <a:gd name="f263" fmla="val 188"/>
                <a:gd name="f264" fmla="val 626"/>
                <a:gd name="f265" fmla="val 193"/>
                <a:gd name="f266" fmla="val 618"/>
                <a:gd name="f267" fmla="val 197"/>
                <a:gd name="f268" fmla="val 587"/>
                <a:gd name="f269" fmla="val 206"/>
                <a:gd name="f270" fmla="val 571"/>
                <a:gd name="f271" fmla="val 210"/>
                <a:gd name="f272" fmla="val 555"/>
                <a:gd name="f273" fmla="val 539"/>
                <a:gd name="f274" fmla="val 524"/>
                <a:gd name="f275" fmla="val 223"/>
                <a:gd name="f276" fmla="val 509"/>
                <a:gd name="f277" fmla="val 494"/>
                <a:gd name="f278" fmla="val 501"/>
                <a:gd name="f279" fmla="val 508"/>
                <a:gd name="f280" fmla="val 532"/>
                <a:gd name="f281" fmla="val 541"/>
                <a:gd name="f282" fmla="val 191"/>
                <a:gd name="f283" fmla="val 550"/>
                <a:gd name="f284" fmla="val 185"/>
                <a:gd name="f285" fmla="val 560"/>
                <a:gd name="f286" fmla="val 178"/>
                <a:gd name="f287" fmla="val 566"/>
                <a:gd name="f288" fmla="val 175"/>
                <a:gd name="f289" fmla="val 171"/>
                <a:gd name="f290" fmla="val 564"/>
                <a:gd name="f291" fmla="val 557"/>
                <a:gd name="f292" fmla="val 172"/>
                <a:gd name="f293" fmla="val 176"/>
                <a:gd name="f294" fmla="val 543"/>
                <a:gd name="f295" fmla="val 523"/>
                <a:gd name="f296" fmla="val 503"/>
                <a:gd name="f297" fmla="val 190"/>
                <a:gd name="f298" fmla="val 464"/>
                <a:gd name="f299" fmla="val 202"/>
                <a:gd name="f300" fmla="val 226"/>
                <a:gd name="f301" fmla="val 387"/>
                <a:gd name="f302" fmla="val 235"/>
                <a:gd name="f303" fmla="val 414"/>
                <a:gd name="f304" fmla="val 422"/>
                <a:gd name="f305" fmla="val 431"/>
                <a:gd name="f306" fmla="val 439"/>
                <a:gd name="f307" fmla="val 169"/>
                <a:gd name="f308" fmla="val 452"/>
                <a:gd name="f309" fmla="val 149"/>
                <a:gd name="f310" fmla="val 447"/>
                <a:gd name="f311" fmla="val 152"/>
                <a:gd name="f312" fmla="val 442"/>
                <a:gd name="f313" fmla="val 154"/>
                <a:gd name="f314" fmla="val 437"/>
                <a:gd name="f315" fmla="val 432"/>
                <a:gd name="f316" fmla="val 427"/>
                <a:gd name="f317" fmla="val 167"/>
                <a:gd name="f318" fmla="val 417"/>
                <a:gd name="f319" fmla="val 383"/>
                <a:gd name="f320" fmla="val 351"/>
                <a:gd name="f321" fmla="val 335"/>
                <a:gd name="f322" fmla="val 319"/>
                <a:gd name="f323" fmla="val 283"/>
                <a:gd name="f324" fmla="val 295"/>
                <a:gd name="f325" fmla="val 318"/>
                <a:gd name="f326" fmla="val 330"/>
                <a:gd name="f327" fmla="val 371"/>
                <a:gd name="f328" fmla="val 386"/>
                <a:gd name="f329" fmla="val 135"/>
                <a:gd name="f330" fmla="val 364"/>
                <a:gd name="f331" fmla="val 305"/>
                <a:gd name="f332" fmla="val 285"/>
                <a:gd name="f333" fmla="val 267"/>
                <a:gd name="f334" fmla="val 227"/>
                <a:gd name="f335" fmla="val 207"/>
                <a:gd name="f336" fmla="val 174"/>
                <a:gd name="f337" fmla="val 217"/>
                <a:gd name="f338" fmla="val 230"/>
                <a:gd name="f339" fmla="val 69"/>
                <a:gd name="f340" fmla="val 54"/>
                <a:gd name="f341" fmla="val 26"/>
                <a:gd name="f342" fmla="val 12"/>
                <a:gd name="f343" fmla="val 205"/>
                <a:gd name="f344" fmla="val 37"/>
                <a:gd name="f345" fmla="val 194"/>
                <a:gd name="f346" fmla="val 187"/>
                <a:gd name="f347" fmla="val 71"/>
                <a:gd name="f348" fmla="val 87"/>
                <a:gd name="f349" fmla="val 173"/>
                <a:gd name="f350" fmla="val 165"/>
                <a:gd name="f351" fmla="val 120"/>
              </a:gdLst>
              <a:ahLst/>
              <a:cxnLst>
                <a:cxn ang="3cd4">
                  <a:pos x="hc" y="t"/>
                </a:cxn>
                <a:cxn ang="0">
                  <a:pos x="r" y="vc"/>
                </a:cxn>
                <a:cxn ang="cd4">
                  <a:pos x="hc" y="b"/>
                </a:cxn>
                <a:cxn ang="cd2">
                  <a:pos x="l" y="vc"/>
                </a:cxn>
              </a:cxnLst>
              <a:rect l="l" t="t" r="r" b="b"/>
              <a:pathLst>
                <a:path w="773" h="252">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2"/>
                  </a:lnTo>
                  <a:lnTo>
                    <a:pt x="f46" y="f2"/>
                  </a:lnTo>
                  <a:lnTo>
                    <a:pt x="f47" y="f44"/>
                  </a:lnTo>
                  <a:lnTo>
                    <a:pt x="f48" y="f49"/>
                  </a:lnTo>
                  <a:lnTo>
                    <a:pt x="f50" y="f38"/>
                  </a:lnTo>
                  <a:lnTo>
                    <a:pt x="f51" y="f52"/>
                  </a:lnTo>
                  <a:lnTo>
                    <a:pt x="f53" y="f32"/>
                  </a:lnTo>
                  <a:lnTo>
                    <a:pt x="f54" y="f55"/>
                  </a:lnTo>
                  <a:lnTo>
                    <a:pt x="f56" y="f26"/>
                  </a:lnTo>
                  <a:lnTo>
                    <a:pt x="f57" y="f58"/>
                  </a:lnTo>
                  <a:lnTo>
                    <a:pt x="f59" y="f60"/>
                  </a:lnTo>
                  <a:lnTo>
                    <a:pt x="f61" y="f62"/>
                  </a:lnTo>
                  <a:lnTo>
                    <a:pt x="f63" y="f64"/>
                  </a:lnTo>
                  <a:lnTo>
                    <a:pt x="f3" y="f65"/>
                  </a:lnTo>
                  <a:lnTo>
                    <a:pt x="f3" y="f66"/>
                  </a:lnTo>
                  <a:lnTo>
                    <a:pt x="f63" y="f67"/>
                  </a:lnTo>
                  <a:lnTo>
                    <a:pt x="f68" y="f69"/>
                  </a:lnTo>
                  <a:lnTo>
                    <a:pt x="f70" y="f71"/>
                  </a:lnTo>
                  <a:lnTo>
                    <a:pt x="f61" y="f72"/>
                  </a:lnTo>
                  <a:lnTo>
                    <a:pt x="f73" y="f74"/>
                  </a:lnTo>
                  <a:lnTo>
                    <a:pt x="f75" y="f10"/>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97"/>
                  </a:lnTo>
                  <a:lnTo>
                    <a:pt x="f101" y="f95"/>
                  </a:lnTo>
                  <a:lnTo>
                    <a:pt x="f102" y="f93"/>
                  </a:lnTo>
                  <a:lnTo>
                    <a:pt x="f103" y="f104"/>
                  </a:lnTo>
                  <a:lnTo>
                    <a:pt x="f105" y="f58"/>
                  </a:lnTo>
                  <a:lnTo>
                    <a:pt x="f106" y="f107"/>
                  </a:lnTo>
                  <a:lnTo>
                    <a:pt x="f108" y="f60"/>
                  </a:lnTo>
                  <a:lnTo>
                    <a:pt x="f109" y="f110"/>
                  </a:lnTo>
                  <a:lnTo>
                    <a:pt x="f111" y="f112"/>
                  </a:lnTo>
                  <a:lnTo>
                    <a:pt x="f113" y="f114"/>
                  </a:lnTo>
                  <a:lnTo>
                    <a:pt x="f115" y="f116"/>
                  </a:lnTo>
                  <a:lnTo>
                    <a:pt x="f117" y="f10"/>
                  </a:lnTo>
                  <a:lnTo>
                    <a:pt x="f118" y="f119"/>
                  </a:lnTo>
                  <a:lnTo>
                    <a:pt x="f120" y="f121"/>
                  </a:lnTo>
                  <a:lnTo>
                    <a:pt x="f122" y="f123"/>
                  </a:lnTo>
                  <a:lnTo>
                    <a:pt x="f124" y="f125"/>
                  </a:lnTo>
                  <a:lnTo>
                    <a:pt x="f126" y="f127"/>
                  </a:lnTo>
                  <a:lnTo>
                    <a:pt x="f125" y="f128"/>
                  </a:lnTo>
                  <a:lnTo>
                    <a:pt x="f129" y="f122"/>
                  </a:lnTo>
                  <a:lnTo>
                    <a:pt x="f130" y="f131"/>
                  </a:lnTo>
                  <a:lnTo>
                    <a:pt x="f132" y="f133"/>
                  </a:lnTo>
                  <a:lnTo>
                    <a:pt x="f134" y="f124"/>
                  </a:lnTo>
                  <a:lnTo>
                    <a:pt x="f135" y="f136"/>
                  </a:lnTo>
                  <a:lnTo>
                    <a:pt x="f113" y="f10"/>
                  </a:lnTo>
                  <a:lnTo>
                    <a:pt x="f137" y="f138"/>
                  </a:lnTo>
                  <a:lnTo>
                    <a:pt x="f139" y="f12"/>
                  </a:lnTo>
                  <a:lnTo>
                    <a:pt x="f140" y="f141"/>
                  </a:lnTo>
                  <a:lnTo>
                    <a:pt x="f142" y="f143"/>
                  </a:lnTo>
                  <a:lnTo>
                    <a:pt x="f144" y="f145"/>
                  </a:lnTo>
                  <a:lnTo>
                    <a:pt x="f0" y="f146"/>
                  </a:lnTo>
                  <a:lnTo>
                    <a:pt x="f147" y="f62"/>
                  </a:lnTo>
                  <a:lnTo>
                    <a:pt x="f148" y="f149"/>
                  </a:lnTo>
                  <a:lnTo>
                    <a:pt x="f150" y="f149"/>
                  </a:lnTo>
                  <a:lnTo>
                    <a:pt x="f151" y="f149"/>
                  </a:lnTo>
                  <a:lnTo>
                    <a:pt x="f152" y="f149"/>
                  </a:lnTo>
                  <a:lnTo>
                    <a:pt x="f153" y="f62"/>
                  </a:lnTo>
                  <a:lnTo>
                    <a:pt x="f154" y="f62"/>
                  </a:lnTo>
                  <a:lnTo>
                    <a:pt x="f155" y="f112"/>
                  </a:lnTo>
                  <a:lnTo>
                    <a:pt x="f156" y="f146"/>
                  </a:lnTo>
                  <a:lnTo>
                    <a:pt x="f35" y="f157"/>
                  </a:lnTo>
                  <a:lnTo>
                    <a:pt x="f153" y="f158"/>
                  </a:lnTo>
                  <a:lnTo>
                    <a:pt x="f148" y="f81"/>
                  </a:lnTo>
                  <a:lnTo>
                    <a:pt x="f147" y="f159"/>
                  </a:lnTo>
                  <a:lnTo>
                    <a:pt x="f0" y="f160"/>
                  </a:lnTo>
                  <a:lnTo>
                    <a:pt x="f161" y="f162"/>
                  </a:lnTo>
                  <a:lnTo>
                    <a:pt x="f163" y="f164"/>
                  </a:lnTo>
                  <a:lnTo>
                    <a:pt x="f165" y="f74"/>
                  </a:lnTo>
                  <a:lnTo>
                    <a:pt x="f166" y="f124"/>
                  </a:lnTo>
                  <a:lnTo>
                    <a:pt x="f167" y="f168"/>
                  </a:lnTo>
                  <a:lnTo>
                    <a:pt x="f169" y="f74"/>
                  </a:lnTo>
                  <a:lnTo>
                    <a:pt x="f170" y="f171"/>
                  </a:lnTo>
                  <a:lnTo>
                    <a:pt x="f172" y="f10"/>
                  </a:lnTo>
                  <a:lnTo>
                    <a:pt x="f173" y="f65"/>
                  </a:lnTo>
                  <a:lnTo>
                    <a:pt x="f174" y="f138"/>
                  </a:lnTo>
                  <a:lnTo>
                    <a:pt x="f175" y="f77"/>
                  </a:lnTo>
                  <a:lnTo>
                    <a:pt x="f176" y="f138"/>
                  </a:lnTo>
                  <a:lnTo>
                    <a:pt x="f177" y="f178"/>
                  </a:lnTo>
                  <a:lnTo>
                    <a:pt x="f179" y="f65"/>
                  </a:lnTo>
                  <a:lnTo>
                    <a:pt x="f180" y="f181"/>
                  </a:lnTo>
                  <a:lnTo>
                    <a:pt x="f182" y="f183"/>
                  </a:lnTo>
                  <a:lnTo>
                    <a:pt x="f184" y="f185"/>
                  </a:lnTo>
                  <a:lnTo>
                    <a:pt x="f186" y="f10"/>
                  </a:lnTo>
                  <a:lnTo>
                    <a:pt x="f98" y="f164"/>
                  </a:lnTo>
                  <a:lnTo>
                    <a:pt x="f43" y="f187"/>
                  </a:lnTo>
                  <a:lnTo>
                    <a:pt x="f188" y="f189"/>
                  </a:lnTo>
                  <a:lnTo>
                    <a:pt x="f190" y="f191"/>
                  </a:lnTo>
                  <a:lnTo>
                    <a:pt x="f192" y="f74"/>
                  </a:lnTo>
                  <a:lnTo>
                    <a:pt x="f193" y="f66"/>
                  </a:lnTo>
                  <a:lnTo>
                    <a:pt x="f194" y="f119"/>
                  </a:lnTo>
                  <a:lnTo>
                    <a:pt x="f195" y="f124"/>
                  </a:lnTo>
                  <a:lnTo>
                    <a:pt x="f37" y="f196"/>
                  </a:lnTo>
                  <a:lnTo>
                    <a:pt x="f197" y="f72"/>
                  </a:lnTo>
                  <a:lnTo>
                    <a:pt x="f198" y="f72"/>
                  </a:lnTo>
                  <a:lnTo>
                    <a:pt x="f199" y="f200"/>
                  </a:lnTo>
                  <a:lnTo>
                    <a:pt x="f98" y="f201"/>
                  </a:lnTo>
                  <a:lnTo>
                    <a:pt x="f202" y="f203"/>
                  </a:lnTo>
                  <a:lnTo>
                    <a:pt x="f204" y="f6"/>
                  </a:lnTo>
                  <a:lnTo>
                    <a:pt x="f205" y="f206"/>
                  </a:lnTo>
                  <a:lnTo>
                    <a:pt x="f207" y="f123"/>
                  </a:lnTo>
                  <a:lnTo>
                    <a:pt x="f208" y="f209"/>
                  </a:lnTo>
                  <a:lnTo>
                    <a:pt x="f210" y="f127"/>
                  </a:lnTo>
                  <a:lnTo>
                    <a:pt x="f211" y="f127"/>
                  </a:lnTo>
                  <a:lnTo>
                    <a:pt x="f212" y="f209"/>
                  </a:lnTo>
                  <a:lnTo>
                    <a:pt x="f213" y="f209"/>
                  </a:lnTo>
                  <a:lnTo>
                    <a:pt x="f214" y="f128"/>
                  </a:lnTo>
                  <a:lnTo>
                    <a:pt x="f215" y="f216"/>
                  </a:lnTo>
                  <a:lnTo>
                    <a:pt x="f217" y="f218"/>
                  </a:lnTo>
                  <a:lnTo>
                    <a:pt x="f219" y="f123"/>
                  </a:lnTo>
                  <a:lnTo>
                    <a:pt x="f220" y="f125"/>
                  </a:lnTo>
                  <a:lnTo>
                    <a:pt x="f86" y="f221"/>
                  </a:lnTo>
                  <a:lnTo>
                    <a:pt x="f222" y="f223"/>
                  </a:lnTo>
                  <a:lnTo>
                    <a:pt x="f224" y="f225"/>
                  </a:lnTo>
                  <a:lnTo>
                    <a:pt x="f226" y="f227"/>
                  </a:lnTo>
                  <a:lnTo>
                    <a:pt x="f210" y="f228"/>
                  </a:lnTo>
                  <a:lnTo>
                    <a:pt x="f229" y="f230"/>
                  </a:lnTo>
                  <a:lnTo>
                    <a:pt x="f231" y="f232"/>
                  </a:lnTo>
                  <a:lnTo>
                    <a:pt x="f229" y="f134"/>
                  </a:lnTo>
                  <a:lnTo>
                    <a:pt x="f233" y="f134"/>
                  </a:lnTo>
                  <a:lnTo>
                    <a:pt x="f88" y="f232"/>
                  </a:lnTo>
                  <a:lnTo>
                    <a:pt x="f234" y="f235"/>
                  </a:lnTo>
                  <a:lnTo>
                    <a:pt x="f53" y="f236"/>
                  </a:lnTo>
                  <a:lnTo>
                    <a:pt x="f237" y="f238"/>
                  </a:lnTo>
                  <a:lnTo>
                    <a:pt x="f239" y="f225"/>
                  </a:lnTo>
                  <a:lnTo>
                    <a:pt x="f240" y="f241"/>
                  </a:lnTo>
                  <a:lnTo>
                    <a:pt x="f242" y="f243"/>
                  </a:lnTo>
                  <a:lnTo>
                    <a:pt x="f244" y="f245"/>
                  </a:lnTo>
                  <a:lnTo>
                    <a:pt x="f246" y="f247"/>
                  </a:lnTo>
                  <a:lnTo>
                    <a:pt x="f248" y="f249"/>
                  </a:lnTo>
                  <a:lnTo>
                    <a:pt x="f90" y="f250"/>
                  </a:lnTo>
                  <a:lnTo>
                    <a:pt x="f251" y="f252"/>
                  </a:lnTo>
                  <a:lnTo>
                    <a:pt x="f253" y="f4"/>
                  </a:lnTo>
                  <a:lnTo>
                    <a:pt x="f254" y="f252"/>
                  </a:lnTo>
                  <a:lnTo>
                    <a:pt x="f255" y="f115"/>
                  </a:lnTo>
                  <a:lnTo>
                    <a:pt x="f253" y="f134"/>
                  </a:lnTo>
                  <a:lnTo>
                    <a:pt x="f256" y="f235"/>
                  </a:lnTo>
                  <a:lnTo>
                    <a:pt x="f257" y="f132"/>
                  </a:lnTo>
                  <a:lnTo>
                    <a:pt x="f48" y="f258"/>
                  </a:lnTo>
                  <a:lnTo>
                    <a:pt x="f208" y="f259"/>
                  </a:lnTo>
                  <a:lnTo>
                    <a:pt x="f50" y="f223"/>
                  </a:lnTo>
                  <a:lnTo>
                    <a:pt x="f260" y="f1"/>
                  </a:lnTo>
                  <a:lnTo>
                    <a:pt x="f261" y="f129"/>
                  </a:lnTo>
                  <a:lnTo>
                    <a:pt x="f262" y="f263"/>
                  </a:lnTo>
                  <a:lnTo>
                    <a:pt x="f264" y="f265"/>
                  </a:lnTo>
                  <a:lnTo>
                    <a:pt x="f266" y="f267"/>
                  </a:lnTo>
                  <a:lnTo>
                    <a:pt x="f251" y="f259"/>
                  </a:lnTo>
                  <a:lnTo>
                    <a:pt x="f268" y="f269"/>
                  </a:lnTo>
                  <a:lnTo>
                    <a:pt x="f270" y="f271"/>
                  </a:lnTo>
                  <a:lnTo>
                    <a:pt x="f272" y="f227"/>
                  </a:lnTo>
                  <a:lnTo>
                    <a:pt x="f273" y="f236"/>
                  </a:lnTo>
                  <a:lnTo>
                    <a:pt x="f274" y="f275"/>
                  </a:lnTo>
                  <a:lnTo>
                    <a:pt x="f276" y="f232"/>
                  </a:lnTo>
                  <a:lnTo>
                    <a:pt x="f277" y="f247"/>
                  </a:lnTo>
                  <a:lnTo>
                    <a:pt x="f278" y="f230"/>
                  </a:lnTo>
                  <a:lnTo>
                    <a:pt x="f279" y="f236"/>
                  </a:lnTo>
                  <a:lnTo>
                    <a:pt x="f188" y="f238"/>
                  </a:lnTo>
                  <a:lnTo>
                    <a:pt x="f274" y="f225"/>
                  </a:lnTo>
                  <a:lnTo>
                    <a:pt x="f280" y="f267"/>
                  </a:lnTo>
                  <a:lnTo>
                    <a:pt x="f281" y="f282"/>
                  </a:lnTo>
                  <a:lnTo>
                    <a:pt x="f283" y="f284"/>
                  </a:lnTo>
                  <a:lnTo>
                    <a:pt x="f285" y="f1"/>
                  </a:lnTo>
                  <a:lnTo>
                    <a:pt x="f204" y="f286"/>
                  </a:lnTo>
                  <a:lnTo>
                    <a:pt x="f287" y="f288"/>
                  </a:lnTo>
                  <a:lnTo>
                    <a:pt x="f46" y="f289"/>
                  </a:lnTo>
                  <a:lnTo>
                    <a:pt x="f270" y="f125"/>
                  </a:lnTo>
                  <a:lnTo>
                    <a:pt x="f290" y="f9"/>
                  </a:lnTo>
                  <a:lnTo>
                    <a:pt x="f291" y="f292"/>
                  </a:lnTo>
                  <a:lnTo>
                    <a:pt x="f283" y="f293"/>
                  </a:lnTo>
                  <a:lnTo>
                    <a:pt x="f294" y="f221"/>
                  </a:lnTo>
                  <a:lnTo>
                    <a:pt x="f295" y="f129"/>
                  </a:lnTo>
                  <a:lnTo>
                    <a:pt x="f296" y="f297"/>
                  </a:lnTo>
                  <a:lnTo>
                    <a:pt x="f179" y="f241"/>
                  </a:lnTo>
                  <a:lnTo>
                    <a:pt x="f298" y="f299"/>
                  </a:lnTo>
                  <a:lnTo>
                    <a:pt x="f175" y="f271"/>
                  </a:lnTo>
                  <a:lnTo>
                    <a:pt x="f155" y="f236"/>
                  </a:lnTo>
                  <a:lnTo>
                    <a:pt x="f151" y="f300"/>
                  </a:lnTo>
                  <a:lnTo>
                    <a:pt x="f301" y="f302"/>
                  </a:lnTo>
                  <a:lnTo>
                    <a:pt x="f148" y="f235"/>
                  </a:lnTo>
                  <a:lnTo>
                    <a:pt x="f151" y="f243"/>
                  </a:lnTo>
                  <a:lnTo>
                    <a:pt x="f303" y="f299"/>
                  </a:lnTo>
                  <a:lnTo>
                    <a:pt x="f304" y="f282"/>
                  </a:lnTo>
                  <a:lnTo>
                    <a:pt x="f305" y="f1"/>
                  </a:lnTo>
                  <a:lnTo>
                    <a:pt x="f306" y="f307"/>
                  </a:lnTo>
                  <a:lnTo>
                    <a:pt x="f197" y="f218"/>
                  </a:lnTo>
                  <a:lnTo>
                    <a:pt x="f37" y="f131"/>
                  </a:lnTo>
                  <a:lnTo>
                    <a:pt x="f308" y="f309"/>
                  </a:lnTo>
                  <a:lnTo>
                    <a:pt x="f310" y="f311"/>
                  </a:lnTo>
                  <a:lnTo>
                    <a:pt x="f312" y="f313"/>
                  </a:lnTo>
                  <a:lnTo>
                    <a:pt x="f314" y="f69"/>
                  </a:lnTo>
                  <a:lnTo>
                    <a:pt x="f315" y="f128"/>
                  </a:lnTo>
                  <a:lnTo>
                    <a:pt x="f316" y="f209"/>
                  </a:lnTo>
                  <a:lnTo>
                    <a:pt x="f174" y="f317"/>
                  </a:lnTo>
                  <a:lnTo>
                    <a:pt x="f318" y="f307"/>
                  </a:lnTo>
                  <a:lnTo>
                    <a:pt x="f173" y="f293"/>
                  </a:lnTo>
                  <a:lnTo>
                    <a:pt x="f319" y="f129"/>
                  </a:lnTo>
                  <a:lnTo>
                    <a:pt x="f29" y="f265"/>
                  </a:lnTo>
                  <a:lnTo>
                    <a:pt x="f320" y="f299"/>
                  </a:lnTo>
                  <a:lnTo>
                    <a:pt x="f321" y="f271"/>
                  </a:lnTo>
                  <a:lnTo>
                    <a:pt x="f322" y="f236"/>
                  </a:lnTo>
                  <a:lnTo>
                    <a:pt x="f23" y="f245"/>
                  </a:lnTo>
                  <a:lnTo>
                    <a:pt x="f323" y="f232"/>
                  </a:lnTo>
                  <a:lnTo>
                    <a:pt x="f324" y="f132"/>
                  </a:lnTo>
                  <a:lnTo>
                    <a:pt x="f165" y="f225"/>
                  </a:lnTo>
                  <a:lnTo>
                    <a:pt x="f325" y="f297"/>
                  </a:lnTo>
                  <a:lnTo>
                    <a:pt x="f326" y="f120"/>
                  </a:lnTo>
                  <a:lnTo>
                    <a:pt x="f144" y="f127"/>
                  </a:lnTo>
                  <a:lnTo>
                    <a:pt x="f106" y="f7"/>
                  </a:lnTo>
                  <a:lnTo>
                    <a:pt x="f327" y="f67"/>
                  </a:lnTo>
                  <a:lnTo>
                    <a:pt x="f328" y="f329"/>
                  </a:lnTo>
                  <a:lnTo>
                    <a:pt x="f330" y="f200"/>
                  </a:lnTo>
                  <a:lnTo>
                    <a:pt x="f144" y="f203"/>
                  </a:lnTo>
                  <a:lnTo>
                    <a:pt x="f25" y="f206"/>
                  </a:lnTo>
                  <a:lnTo>
                    <a:pt x="f331" y="f218"/>
                  </a:lnTo>
                  <a:lnTo>
                    <a:pt x="f332" y="f125"/>
                  </a:lnTo>
                  <a:lnTo>
                    <a:pt x="f333" y="f120"/>
                  </a:lnTo>
                  <a:lnTo>
                    <a:pt x="f135" y="f129"/>
                  </a:lnTo>
                  <a:lnTo>
                    <a:pt x="f334" y="f297"/>
                  </a:lnTo>
                  <a:lnTo>
                    <a:pt x="f227" y="f241"/>
                  </a:lnTo>
                  <a:lnTo>
                    <a:pt x="f259" y="f299"/>
                  </a:lnTo>
                  <a:lnTo>
                    <a:pt x="f263" y="f335"/>
                  </a:lnTo>
                  <a:lnTo>
                    <a:pt x="f336" y="f243"/>
                  </a:lnTo>
                  <a:lnTo>
                    <a:pt x="f218" y="f337"/>
                  </a:lnTo>
                  <a:lnTo>
                    <a:pt x="f67" y="f228"/>
                  </a:lnTo>
                  <a:lnTo>
                    <a:pt x="f66" y="f245"/>
                  </a:lnTo>
                  <a:lnTo>
                    <a:pt x="f181" y="f230"/>
                  </a:lnTo>
                  <a:lnTo>
                    <a:pt x="f159" y="f232"/>
                  </a:lnTo>
                  <a:lnTo>
                    <a:pt x="f145" y="f338"/>
                  </a:lnTo>
                  <a:lnTo>
                    <a:pt x="f339" y="f232"/>
                  </a:lnTo>
                  <a:lnTo>
                    <a:pt x="f340" y="f300"/>
                  </a:lnTo>
                  <a:lnTo>
                    <a:pt x="f93" y="f235"/>
                  </a:lnTo>
                  <a:lnTo>
                    <a:pt x="f341" y="f236"/>
                  </a:lnTo>
                  <a:lnTo>
                    <a:pt x="f342" y="f243"/>
                  </a:lnTo>
                  <a:lnTo>
                    <a:pt x="f2" y="f343"/>
                  </a:lnTo>
                  <a:lnTo>
                    <a:pt x="f34" y="f130"/>
                  </a:lnTo>
                  <a:lnTo>
                    <a:pt x="f344" y="f345"/>
                  </a:lnTo>
                  <a:lnTo>
                    <a:pt x="f340" y="f346"/>
                  </a:lnTo>
                  <a:lnTo>
                    <a:pt x="f347" y="f1"/>
                  </a:lnTo>
                  <a:lnTo>
                    <a:pt x="f348" y="f349"/>
                  </a:lnTo>
                  <a:lnTo>
                    <a:pt x="f116" y="f350"/>
                  </a:lnTo>
                  <a:lnTo>
                    <a:pt x="f351" y="f123"/>
                  </a:lnTo>
                  <a:lnTo>
                    <a:pt x="f5" y="f6"/>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7" name="Freeform 66"/>
            <p:cNvSpPr/>
            <p:nvPr/>
          </p:nvSpPr>
          <p:spPr>
            <a:xfrm>
              <a:off x="3996359" y="3883319"/>
              <a:ext cx="171000" cy="31680"/>
            </a:xfrm>
            <a:custGeom>
              <a:avLst/>
              <a:gdLst>
                <a:gd name="f0" fmla="val 0"/>
                <a:gd name="f1" fmla="val 217"/>
                <a:gd name="f2" fmla="val 42"/>
                <a:gd name="f3" fmla="val 106"/>
                <a:gd name="f4" fmla="val 2"/>
                <a:gd name="f5" fmla="val 121"/>
                <a:gd name="f6" fmla="val 135"/>
                <a:gd name="f7" fmla="val 149"/>
                <a:gd name="f8" fmla="val 164"/>
                <a:gd name="f9" fmla="val 3"/>
                <a:gd name="f10" fmla="val 177"/>
                <a:gd name="f11" fmla="val 6"/>
                <a:gd name="f12" fmla="val 191"/>
                <a:gd name="f13" fmla="val 10"/>
                <a:gd name="f14" fmla="val 204"/>
                <a:gd name="f15" fmla="val 13"/>
                <a:gd name="f16" fmla="val 18"/>
                <a:gd name="f17" fmla="val 203"/>
                <a:gd name="f18" fmla="val 178"/>
                <a:gd name="f19" fmla="val 19"/>
                <a:gd name="f20" fmla="val 151"/>
                <a:gd name="f21" fmla="val 20"/>
                <a:gd name="f22" fmla="val 139"/>
                <a:gd name="f23" fmla="val 22"/>
                <a:gd name="f24" fmla="val 126"/>
                <a:gd name="f25" fmla="val 24"/>
                <a:gd name="f26" fmla="val 113"/>
                <a:gd name="f27" fmla="val 25"/>
                <a:gd name="f28" fmla="val 100"/>
                <a:gd name="f29" fmla="val 27"/>
                <a:gd name="f30" fmla="val 87"/>
                <a:gd name="f31" fmla="val 29"/>
                <a:gd name="f32" fmla="val 74"/>
                <a:gd name="f33" fmla="val 30"/>
                <a:gd name="f34" fmla="val 63"/>
                <a:gd name="f35" fmla="val 33"/>
                <a:gd name="f36" fmla="val 50"/>
                <a:gd name="f37" fmla="val 35"/>
                <a:gd name="f38" fmla="val 37"/>
                <a:gd name="f39" fmla="val 40"/>
                <a:gd name="f40" fmla="val 12"/>
                <a:gd name="f41" fmla="val 14"/>
                <a:gd name="f42" fmla="val 36"/>
                <a:gd name="f43" fmla="val 32"/>
                <a:gd name="f44" fmla="val 52"/>
                <a:gd name="f45" fmla="val 64"/>
                <a:gd name="f46" fmla="val 78"/>
                <a:gd name="f47" fmla="val 91"/>
              </a:gdLst>
              <a:ahLst/>
              <a:cxnLst>
                <a:cxn ang="3cd4">
                  <a:pos x="hc" y="t"/>
                </a:cxn>
                <a:cxn ang="0">
                  <a:pos x="r" y="vc"/>
                </a:cxn>
                <a:cxn ang="cd4">
                  <a:pos x="hc" y="b"/>
                </a:cxn>
                <a:cxn ang="cd2">
                  <a:pos x="l" y="vc"/>
                </a:cxn>
              </a:cxnLst>
              <a:rect l="l" t="t" r="r" b="b"/>
              <a:pathLst>
                <a:path w="217" h="42">
                  <a:moveTo>
                    <a:pt x="f3" y="f4"/>
                  </a:moveTo>
                  <a:lnTo>
                    <a:pt x="f5" y="f0"/>
                  </a:lnTo>
                  <a:lnTo>
                    <a:pt x="f6" y="f0"/>
                  </a:lnTo>
                  <a:lnTo>
                    <a:pt x="f7" y="f4"/>
                  </a:lnTo>
                  <a:lnTo>
                    <a:pt x="f8" y="f9"/>
                  </a:lnTo>
                  <a:lnTo>
                    <a:pt x="f10" y="f11"/>
                  </a:lnTo>
                  <a:lnTo>
                    <a:pt x="f12" y="f13"/>
                  </a:lnTo>
                  <a:lnTo>
                    <a:pt x="f14" y="f15"/>
                  </a:lnTo>
                  <a:lnTo>
                    <a:pt x="f1" y="f16"/>
                  </a:lnTo>
                  <a:lnTo>
                    <a:pt x="f17" y="f16"/>
                  </a:lnTo>
                  <a:lnTo>
                    <a:pt x="f12" y="f16"/>
                  </a:lnTo>
                  <a:lnTo>
                    <a:pt x="f18" y="f19"/>
                  </a:lnTo>
                  <a:lnTo>
                    <a:pt x="f8" y="f19"/>
                  </a:lnTo>
                  <a:lnTo>
                    <a:pt x="f20" y="f21"/>
                  </a:lnTo>
                  <a:lnTo>
                    <a:pt x="f22" y="f23"/>
                  </a:lnTo>
                  <a:lnTo>
                    <a:pt x="f24" y="f25"/>
                  </a:lnTo>
                  <a:lnTo>
                    <a:pt x="f26" y="f27"/>
                  </a:lnTo>
                  <a:lnTo>
                    <a:pt x="f28" y="f29"/>
                  </a:lnTo>
                  <a:lnTo>
                    <a:pt x="f30" y="f31"/>
                  </a:lnTo>
                  <a:lnTo>
                    <a:pt x="f32" y="f33"/>
                  </a:lnTo>
                  <a:lnTo>
                    <a:pt x="f34" y="f35"/>
                  </a:lnTo>
                  <a:lnTo>
                    <a:pt x="f36" y="f37"/>
                  </a:lnTo>
                  <a:lnTo>
                    <a:pt x="f38" y="f38"/>
                  </a:lnTo>
                  <a:lnTo>
                    <a:pt x="f27" y="f39"/>
                  </a:lnTo>
                  <a:lnTo>
                    <a:pt x="f40" y="f2"/>
                  </a:lnTo>
                  <a:lnTo>
                    <a:pt x="f0" y="f39"/>
                  </a:lnTo>
                  <a:lnTo>
                    <a:pt x="f41" y="f42"/>
                  </a:lnTo>
                  <a:lnTo>
                    <a:pt x="f29" y="f43"/>
                  </a:lnTo>
                  <a:lnTo>
                    <a:pt x="f39" y="f27"/>
                  </a:lnTo>
                  <a:lnTo>
                    <a:pt x="f44" y="f16"/>
                  </a:lnTo>
                  <a:lnTo>
                    <a:pt x="f45" y="f40"/>
                  </a:lnTo>
                  <a:lnTo>
                    <a:pt x="f46" y="f11"/>
                  </a:lnTo>
                  <a:lnTo>
                    <a:pt x="f47"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8" name="Freeform 67"/>
            <p:cNvSpPr/>
            <p:nvPr/>
          </p:nvSpPr>
          <p:spPr>
            <a:xfrm>
              <a:off x="4193279" y="4172040"/>
              <a:ext cx="48960" cy="154080"/>
            </a:xfrm>
            <a:custGeom>
              <a:avLst/>
              <a:gdLst>
                <a:gd name="f0" fmla="val 0"/>
                <a:gd name="f1" fmla="val 61"/>
                <a:gd name="f2" fmla="val 195"/>
                <a:gd name="f3" fmla="val 32"/>
                <a:gd name="f4" fmla="val 31"/>
                <a:gd name="f5" fmla="val 20"/>
                <a:gd name="f6" fmla="val 27"/>
                <a:gd name="f7" fmla="val 38"/>
                <a:gd name="f8" fmla="val 24"/>
                <a:gd name="f9" fmla="val 58"/>
                <a:gd name="f10" fmla="val 28"/>
                <a:gd name="f11" fmla="val 78"/>
                <a:gd name="f12" fmla="val 93"/>
                <a:gd name="f13" fmla="val 106"/>
                <a:gd name="f14" fmla="val 45"/>
                <a:gd name="f15" fmla="val 120"/>
                <a:gd name="f16" fmla="val 52"/>
                <a:gd name="f17" fmla="val 134"/>
                <a:gd name="f18" fmla="val 149"/>
                <a:gd name="f19" fmla="val 163"/>
                <a:gd name="f20" fmla="val 179"/>
                <a:gd name="f21" fmla="val 57"/>
                <a:gd name="f22" fmla="val 177"/>
                <a:gd name="f23" fmla="val 51"/>
                <a:gd name="f24" fmla="val 162"/>
                <a:gd name="f25" fmla="val 43"/>
                <a:gd name="f26" fmla="val 147"/>
                <a:gd name="f27" fmla="val 33"/>
                <a:gd name="f28" fmla="val 133"/>
                <a:gd name="f29" fmla="val 23"/>
                <a:gd name="f30" fmla="val 119"/>
                <a:gd name="f31" fmla="val 14"/>
                <a:gd name="f32" fmla="val 105"/>
                <a:gd name="f33" fmla="val 6"/>
                <a:gd name="f34" fmla="val 90"/>
                <a:gd name="f35" fmla="val 1"/>
                <a:gd name="f36" fmla="val 74"/>
                <a:gd name="f37" fmla="val 63"/>
                <a:gd name="f38" fmla="val 2"/>
                <a:gd name="f39" fmla="val 42"/>
                <a:gd name="f40" fmla="val 10"/>
                <a:gd name="f41" fmla="val 16"/>
                <a:gd name="f42" fmla="val 7"/>
              </a:gdLst>
              <a:ahLst/>
              <a:cxnLst>
                <a:cxn ang="3cd4">
                  <a:pos x="hc" y="t"/>
                </a:cxn>
                <a:cxn ang="0">
                  <a:pos x="r" y="vc"/>
                </a:cxn>
                <a:cxn ang="cd4">
                  <a:pos x="hc" y="b"/>
                </a:cxn>
                <a:cxn ang="cd2">
                  <a:pos x="l" y="vc"/>
                </a:cxn>
              </a:cxnLst>
              <a:rect l="l" t="t" r="r" b="b"/>
              <a:pathLst>
                <a:path w="61" h="195">
                  <a:moveTo>
                    <a:pt x="f3" y="f0"/>
                  </a:moveTo>
                  <a:lnTo>
                    <a:pt x="f4" y="f5"/>
                  </a:lnTo>
                  <a:lnTo>
                    <a:pt x="f6" y="f7"/>
                  </a:lnTo>
                  <a:lnTo>
                    <a:pt x="f8" y="f9"/>
                  </a:lnTo>
                  <a:lnTo>
                    <a:pt x="f10" y="f11"/>
                  </a:lnTo>
                  <a:lnTo>
                    <a:pt x="f3" y="f12"/>
                  </a:lnTo>
                  <a:lnTo>
                    <a:pt x="f7" y="f13"/>
                  </a:lnTo>
                  <a:lnTo>
                    <a:pt x="f14" y="f15"/>
                  </a:lnTo>
                  <a:lnTo>
                    <a:pt x="f16" y="f17"/>
                  </a:lnTo>
                  <a:lnTo>
                    <a:pt x="f9" y="f18"/>
                  </a:lnTo>
                  <a:lnTo>
                    <a:pt x="f1" y="f19"/>
                  </a:lnTo>
                  <a:lnTo>
                    <a:pt x="f1" y="f20"/>
                  </a:lnTo>
                  <a:lnTo>
                    <a:pt x="f9" y="f2"/>
                  </a:lnTo>
                  <a:lnTo>
                    <a:pt x="f21" y="f22"/>
                  </a:lnTo>
                  <a:lnTo>
                    <a:pt x="f23" y="f24"/>
                  </a:lnTo>
                  <a:lnTo>
                    <a:pt x="f25" y="f26"/>
                  </a:lnTo>
                  <a:lnTo>
                    <a:pt x="f27" y="f28"/>
                  </a:lnTo>
                  <a:lnTo>
                    <a:pt x="f29" y="f30"/>
                  </a:lnTo>
                  <a:lnTo>
                    <a:pt x="f31" y="f32"/>
                  </a:lnTo>
                  <a:lnTo>
                    <a:pt x="f33" y="f34"/>
                  </a:lnTo>
                  <a:lnTo>
                    <a:pt x="f35" y="f36"/>
                  </a:lnTo>
                  <a:lnTo>
                    <a:pt x="f0" y="f37"/>
                  </a:lnTo>
                  <a:lnTo>
                    <a:pt x="f0" y="f16"/>
                  </a:lnTo>
                  <a:lnTo>
                    <a:pt x="f38" y="f39"/>
                  </a:lnTo>
                  <a:lnTo>
                    <a:pt x="f33" y="f3"/>
                  </a:lnTo>
                  <a:lnTo>
                    <a:pt x="f40" y="f29"/>
                  </a:lnTo>
                  <a:lnTo>
                    <a:pt x="f41" y="f31"/>
                  </a:lnTo>
                  <a:lnTo>
                    <a:pt x="f29" y="f42"/>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9" name="Freeform 68"/>
            <p:cNvSpPr/>
            <p:nvPr/>
          </p:nvSpPr>
          <p:spPr>
            <a:xfrm>
              <a:off x="4267800" y="4264200"/>
              <a:ext cx="87120" cy="36360"/>
            </a:xfrm>
            <a:custGeom>
              <a:avLst/>
              <a:gdLst>
                <a:gd name="f0" fmla="val 0"/>
                <a:gd name="f1" fmla="val 111"/>
                <a:gd name="f2" fmla="val 46"/>
                <a:gd name="f3" fmla="val 16"/>
                <a:gd name="f4" fmla="val 10"/>
                <a:gd name="f5" fmla="val 19"/>
                <a:gd name="f6" fmla="val 20"/>
                <a:gd name="f7" fmla="val 22"/>
                <a:gd name="f8" fmla="val 30"/>
                <a:gd name="f9" fmla="val 23"/>
                <a:gd name="f10" fmla="val 41"/>
                <a:gd name="f11" fmla="val 24"/>
                <a:gd name="f12" fmla="val 51"/>
                <a:gd name="f13" fmla="val 63"/>
                <a:gd name="f14" fmla="val 72"/>
                <a:gd name="f15" fmla="val 82"/>
                <a:gd name="f16" fmla="val 17"/>
                <a:gd name="f17" fmla="val 89"/>
                <a:gd name="f18" fmla="val 11"/>
                <a:gd name="f19" fmla="val 95"/>
                <a:gd name="f20" fmla="val 5"/>
                <a:gd name="f21" fmla="val 103"/>
                <a:gd name="f22" fmla="val 1"/>
                <a:gd name="f23" fmla="val 8"/>
                <a:gd name="f24" fmla="val 94"/>
                <a:gd name="f25" fmla="val 86"/>
                <a:gd name="f26" fmla="val 25"/>
                <a:gd name="f27" fmla="val 76"/>
                <a:gd name="f28" fmla="val 33"/>
                <a:gd name="f29" fmla="val 66"/>
                <a:gd name="f30" fmla="val 39"/>
                <a:gd name="f31" fmla="val 56"/>
                <a:gd name="f32" fmla="val 44"/>
                <a:gd name="f33" fmla="val 45"/>
                <a:gd name="f34" fmla="val 40"/>
                <a:gd name="f35" fmla="val 14"/>
                <a:gd name="f36" fmla="val 6"/>
              </a:gdLst>
              <a:ahLst/>
              <a:cxnLst>
                <a:cxn ang="3cd4">
                  <a:pos x="hc" y="t"/>
                </a:cxn>
                <a:cxn ang="0">
                  <a:pos x="r" y="vc"/>
                </a:cxn>
                <a:cxn ang="cd4">
                  <a:pos x="hc" y="b"/>
                </a:cxn>
                <a:cxn ang="cd2">
                  <a:pos x="l" y="vc"/>
                </a:cxn>
              </a:cxnLst>
              <a:rect l="l" t="t" r="r" b="b"/>
              <a:pathLst>
                <a:path w="111" h="46">
                  <a:moveTo>
                    <a:pt x="f0" y="f3"/>
                  </a:moveTo>
                  <a:lnTo>
                    <a:pt x="f4" y="f5"/>
                  </a:lnTo>
                  <a:lnTo>
                    <a:pt x="f6" y="f7"/>
                  </a:lnTo>
                  <a:lnTo>
                    <a:pt x="f8" y="f9"/>
                  </a:lnTo>
                  <a:lnTo>
                    <a:pt x="f10" y="f11"/>
                  </a:lnTo>
                  <a:lnTo>
                    <a:pt x="f12" y="f11"/>
                  </a:lnTo>
                  <a:lnTo>
                    <a:pt x="f13" y="f9"/>
                  </a:lnTo>
                  <a:lnTo>
                    <a:pt x="f14" y="f6"/>
                  </a:lnTo>
                  <a:lnTo>
                    <a:pt x="f15" y="f16"/>
                  </a:lnTo>
                  <a:lnTo>
                    <a:pt x="f17" y="f18"/>
                  </a:lnTo>
                  <a:lnTo>
                    <a:pt x="f19" y="f20"/>
                  </a:lnTo>
                  <a:lnTo>
                    <a:pt x="f21" y="f22"/>
                  </a:lnTo>
                  <a:lnTo>
                    <a:pt x="f1" y="f0"/>
                  </a:lnTo>
                  <a:lnTo>
                    <a:pt x="f21" y="f23"/>
                  </a:lnTo>
                  <a:lnTo>
                    <a:pt x="f24" y="f16"/>
                  </a:lnTo>
                  <a:lnTo>
                    <a:pt x="f25" y="f26"/>
                  </a:lnTo>
                  <a:lnTo>
                    <a:pt x="f27" y="f28"/>
                  </a:lnTo>
                  <a:lnTo>
                    <a:pt x="f29" y="f30"/>
                  </a:lnTo>
                  <a:lnTo>
                    <a:pt x="f31" y="f32"/>
                  </a:lnTo>
                  <a:lnTo>
                    <a:pt x="f33" y="f2"/>
                  </a:lnTo>
                  <a:lnTo>
                    <a:pt x="f28" y="f33"/>
                  </a:lnTo>
                  <a:lnTo>
                    <a:pt x="f9" y="f34"/>
                  </a:lnTo>
                  <a:lnTo>
                    <a:pt x="f35" y="f28"/>
                  </a:lnTo>
                  <a:lnTo>
                    <a:pt x="f36" y="f26"/>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0" name="Freeform 69"/>
            <p:cNvSpPr/>
            <p:nvPr/>
          </p:nvSpPr>
          <p:spPr>
            <a:xfrm>
              <a:off x="4286880" y="4343400"/>
              <a:ext cx="25200" cy="28800"/>
            </a:xfrm>
            <a:custGeom>
              <a:avLst/>
              <a:gdLst>
                <a:gd name="f0" fmla="val 0"/>
                <a:gd name="f1" fmla="val 32"/>
                <a:gd name="f2" fmla="val 37"/>
                <a:gd name="f3" fmla="val 8"/>
                <a:gd name="f4" fmla="val 15"/>
                <a:gd name="f5" fmla="val 20"/>
                <a:gd name="f6" fmla="val 2"/>
                <a:gd name="f7" fmla="val 25"/>
                <a:gd name="f8" fmla="val 7"/>
                <a:gd name="f9" fmla="val 30"/>
                <a:gd name="f10" fmla="val 11"/>
                <a:gd name="f11" fmla="val 31"/>
                <a:gd name="f12" fmla="val 16"/>
                <a:gd name="f13" fmla="val 23"/>
                <a:gd name="f14" fmla="val 29"/>
                <a:gd name="f15" fmla="val 34"/>
                <a:gd name="f16" fmla="val 28"/>
                <a:gd name="f17" fmla="val 22"/>
                <a:gd name="f18" fmla="val 19"/>
                <a:gd name="f19" fmla="val 36"/>
                <a:gd name="f20" fmla="val 10"/>
                <a:gd name="f21" fmla="val 4"/>
                <a:gd name="f22" fmla="val 1"/>
                <a:gd name="f23" fmla="val 13"/>
              </a:gdLst>
              <a:ahLst/>
              <a:cxnLst>
                <a:cxn ang="3cd4">
                  <a:pos x="hc" y="t"/>
                </a:cxn>
                <a:cxn ang="0">
                  <a:pos x="r" y="vc"/>
                </a:cxn>
                <a:cxn ang="cd4">
                  <a:pos x="hc" y="b"/>
                </a:cxn>
                <a:cxn ang="cd2">
                  <a:pos x="l" y="vc"/>
                </a:cxn>
              </a:cxnLst>
              <a:rect l="l" t="t" r="r" b="b"/>
              <a:pathLst>
                <a:path w="32" h="37">
                  <a:moveTo>
                    <a:pt x="f3" y="f0"/>
                  </a:moveTo>
                  <a:lnTo>
                    <a:pt x="f4" y="f0"/>
                  </a:lnTo>
                  <a:lnTo>
                    <a:pt x="f5" y="f6"/>
                  </a:lnTo>
                  <a:lnTo>
                    <a:pt x="f7" y="f8"/>
                  </a:lnTo>
                  <a:lnTo>
                    <a:pt x="f9" y="f10"/>
                  </a:lnTo>
                  <a:lnTo>
                    <a:pt x="f11" y="f12"/>
                  </a:lnTo>
                  <a:lnTo>
                    <a:pt x="f1" y="f13"/>
                  </a:lnTo>
                  <a:lnTo>
                    <a:pt x="f1" y="f14"/>
                  </a:lnTo>
                  <a:lnTo>
                    <a:pt x="f11" y="f15"/>
                  </a:lnTo>
                  <a:lnTo>
                    <a:pt x="f16" y="f2"/>
                  </a:lnTo>
                  <a:lnTo>
                    <a:pt x="f7" y="f2"/>
                  </a:lnTo>
                  <a:lnTo>
                    <a:pt x="f17" y="f2"/>
                  </a:lnTo>
                  <a:lnTo>
                    <a:pt x="f18" y="f19"/>
                  </a:lnTo>
                  <a:lnTo>
                    <a:pt x="f20" y="f9"/>
                  </a:lnTo>
                  <a:lnTo>
                    <a:pt x="f21" y="f17"/>
                  </a:lnTo>
                  <a:lnTo>
                    <a:pt x="f22" y="f23"/>
                  </a:lnTo>
                  <a:lnTo>
                    <a:pt x="f0" y="f6"/>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1" name="Freeform 70"/>
            <p:cNvSpPr/>
            <p:nvPr/>
          </p:nvSpPr>
          <p:spPr>
            <a:xfrm>
              <a:off x="4285440" y="4202280"/>
              <a:ext cx="20160" cy="19080"/>
            </a:xfrm>
            <a:custGeom>
              <a:avLst/>
              <a:gdLst>
                <a:gd name="f0" fmla="val 0"/>
                <a:gd name="f1" fmla="val 27"/>
                <a:gd name="f2" fmla="val 24"/>
                <a:gd name="f3" fmla="val 22"/>
                <a:gd name="f4" fmla="val 26"/>
                <a:gd name="f5" fmla="val 3"/>
                <a:gd name="f6" fmla="val 8"/>
                <a:gd name="f7" fmla="val 12"/>
                <a:gd name="f8" fmla="val 17"/>
                <a:gd name="f9" fmla="val 25"/>
                <a:gd name="f10" fmla="val 19"/>
                <a:gd name="f11" fmla="val 21"/>
                <a:gd name="f12" fmla="val 20"/>
                <a:gd name="f13" fmla="val 23"/>
                <a:gd name="f14" fmla="val 18"/>
                <a:gd name="f15" fmla="val 7"/>
                <a:gd name="f16" fmla="val 16"/>
                <a:gd name="f17" fmla="val 4"/>
                <a:gd name="f18" fmla="val 10"/>
                <a:gd name="f19" fmla="val 5"/>
                <a:gd name="f20" fmla="val 2"/>
                <a:gd name="f21" fmla="val 11"/>
              </a:gdLst>
              <a:ahLst/>
              <a:cxnLst>
                <a:cxn ang="3cd4">
                  <a:pos x="hc" y="t"/>
                </a:cxn>
                <a:cxn ang="0">
                  <a:pos x="r" y="vc"/>
                </a:cxn>
                <a:cxn ang="cd4">
                  <a:pos x="hc" y="b"/>
                </a:cxn>
                <a:cxn ang="cd2">
                  <a:pos x="l" y="vc"/>
                </a:cxn>
              </a:cxnLst>
              <a:rect l="l" t="t" r="r" b="b"/>
              <a:pathLst>
                <a:path w="27" h="24">
                  <a:moveTo>
                    <a:pt x="f3" y="f0"/>
                  </a:moveTo>
                  <a:lnTo>
                    <a:pt x="f4" y="f5"/>
                  </a:lnTo>
                  <a:lnTo>
                    <a:pt x="f1" y="f6"/>
                  </a:lnTo>
                  <a:lnTo>
                    <a:pt x="f1" y="f7"/>
                  </a:lnTo>
                  <a:lnTo>
                    <a:pt x="f4" y="f8"/>
                  </a:lnTo>
                  <a:lnTo>
                    <a:pt x="f9" y="f10"/>
                  </a:lnTo>
                  <a:lnTo>
                    <a:pt x="f3" y="f11"/>
                  </a:lnTo>
                  <a:lnTo>
                    <a:pt x="f12" y="f13"/>
                  </a:lnTo>
                  <a:lnTo>
                    <a:pt x="f14" y="f2"/>
                  </a:lnTo>
                  <a:lnTo>
                    <a:pt x="f7" y="f11"/>
                  </a:lnTo>
                  <a:lnTo>
                    <a:pt x="f15" y="f16"/>
                  </a:lnTo>
                  <a:lnTo>
                    <a:pt x="f17" y="f18"/>
                  </a:lnTo>
                  <a:lnTo>
                    <a:pt x="f0" y="f17"/>
                  </a:lnTo>
                  <a:lnTo>
                    <a:pt x="f19" y="f20"/>
                  </a:lnTo>
                  <a:lnTo>
                    <a:pt x="f21" y="f0"/>
                  </a:lnTo>
                  <a:lnTo>
                    <a:pt x="f8" y="f0"/>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2" name="Freeform 71"/>
            <p:cNvSpPr/>
            <p:nvPr/>
          </p:nvSpPr>
          <p:spPr>
            <a:xfrm>
              <a:off x="4332960" y="4065839"/>
              <a:ext cx="80640" cy="125280"/>
            </a:xfrm>
            <a:custGeom>
              <a:avLst/>
              <a:gdLst>
                <a:gd name="f0" fmla="val 0"/>
                <a:gd name="f1" fmla="val 103"/>
                <a:gd name="f2" fmla="val 158"/>
                <a:gd name="f3" fmla="val 79"/>
                <a:gd name="f4" fmla="val 65"/>
                <a:gd name="f5" fmla="val 81"/>
                <a:gd name="f6" fmla="val 49"/>
                <a:gd name="f7" fmla="val 82"/>
                <a:gd name="f8" fmla="val 32"/>
                <a:gd name="f9" fmla="val 16"/>
                <a:gd name="f10" fmla="val 76"/>
                <a:gd name="f11" fmla="val 90"/>
                <a:gd name="f12" fmla="val 15"/>
                <a:gd name="f13" fmla="val 98"/>
                <a:gd name="f14" fmla="val 33"/>
                <a:gd name="f15" fmla="val 54"/>
                <a:gd name="f16" fmla="val 102"/>
                <a:gd name="f17" fmla="val 96"/>
                <a:gd name="f18" fmla="val 92"/>
                <a:gd name="f19" fmla="val 87"/>
                <a:gd name="f20" fmla="val 107"/>
                <a:gd name="f21" fmla="val 120"/>
                <a:gd name="f22" fmla="val 62"/>
                <a:gd name="f23" fmla="val 131"/>
                <a:gd name="f24" fmla="val 48"/>
                <a:gd name="f25" fmla="val 140"/>
                <a:gd name="f26" fmla="val 148"/>
                <a:gd name="f27" fmla="val 154"/>
                <a:gd name="f28" fmla="val 13"/>
                <a:gd name="f29" fmla="val 150"/>
                <a:gd name="f30" fmla="val 26"/>
                <a:gd name="f31" fmla="val 38"/>
                <a:gd name="f32" fmla="val 50"/>
                <a:gd name="f33" fmla="val 59"/>
                <a:gd name="f34" fmla="val 108"/>
                <a:gd name="f35" fmla="val 68"/>
                <a:gd name="f36" fmla="val 94"/>
                <a:gd name="f37" fmla="val 75"/>
                <a:gd name="f38" fmla="val 80"/>
              </a:gdLst>
              <a:ahLst/>
              <a:cxnLst>
                <a:cxn ang="3cd4">
                  <a:pos x="hc" y="t"/>
                </a:cxn>
                <a:cxn ang="0">
                  <a:pos x="r" y="vc"/>
                </a:cxn>
                <a:cxn ang="cd4">
                  <a:pos x="hc" y="b"/>
                </a:cxn>
                <a:cxn ang="cd2">
                  <a:pos x="l" y="vc"/>
                </a:cxn>
              </a:cxnLst>
              <a:rect l="l" t="t" r="r" b="b"/>
              <a:pathLst>
                <a:path w="103" h="158">
                  <a:moveTo>
                    <a:pt x="f3" y="f4"/>
                  </a:moveTo>
                  <a:lnTo>
                    <a:pt x="f5" y="f6"/>
                  </a:lnTo>
                  <a:lnTo>
                    <a:pt x="f7" y="f8"/>
                  </a:lnTo>
                  <a:lnTo>
                    <a:pt x="f5" y="f9"/>
                  </a:lnTo>
                  <a:lnTo>
                    <a:pt x="f10" y="f0"/>
                  </a:lnTo>
                  <a:lnTo>
                    <a:pt x="f11" y="f12"/>
                  </a:lnTo>
                  <a:lnTo>
                    <a:pt x="f13" y="f14"/>
                  </a:lnTo>
                  <a:lnTo>
                    <a:pt x="f1" y="f15"/>
                  </a:lnTo>
                  <a:lnTo>
                    <a:pt x="f16" y="f10"/>
                  </a:lnTo>
                  <a:lnTo>
                    <a:pt x="f17" y="f18"/>
                  </a:lnTo>
                  <a:lnTo>
                    <a:pt x="f19" y="f20"/>
                  </a:lnTo>
                  <a:lnTo>
                    <a:pt x="f10" y="f21"/>
                  </a:lnTo>
                  <a:lnTo>
                    <a:pt x="f22" y="f23"/>
                  </a:lnTo>
                  <a:lnTo>
                    <a:pt x="f24" y="f25"/>
                  </a:lnTo>
                  <a:lnTo>
                    <a:pt x="f14" y="f26"/>
                  </a:lnTo>
                  <a:lnTo>
                    <a:pt x="f9" y="f27"/>
                  </a:lnTo>
                  <a:lnTo>
                    <a:pt x="f0" y="f2"/>
                  </a:lnTo>
                  <a:lnTo>
                    <a:pt x="f28" y="f29"/>
                  </a:lnTo>
                  <a:lnTo>
                    <a:pt x="f30" y="f25"/>
                  </a:lnTo>
                  <a:lnTo>
                    <a:pt x="f31" y="f23"/>
                  </a:lnTo>
                  <a:lnTo>
                    <a:pt x="f32" y="f21"/>
                  </a:lnTo>
                  <a:lnTo>
                    <a:pt x="f33" y="f34"/>
                  </a:lnTo>
                  <a:lnTo>
                    <a:pt x="f35" y="f36"/>
                  </a:lnTo>
                  <a:lnTo>
                    <a:pt x="f37" y="f38"/>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3" name="Freeform 72"/>
            <p:cNvSpPr/>
            <p:nvPr/>
          </p:nvSpPr>
          <p:spPr>
            <a:xfrm>
              <a:off x="4426560" y="4005360"/>
              <a:ext cx="74160" cy="30240"/>
            </a:xfrm>
            <a:custGeom>
              <a:avLst/>
              <a:gdLst>
                <a:gd name="f0" fmla="val 0"/>
                <a:gd name="f1" fmla="val 93"/>
                <a:gd name="f2" fmla="val 38"/>
                <a:gd name="f3" fmla="val 2"/>
                <a:gd name="f4" fmla="val 8"/>
                <a:gd name="f5" fmla="val 5"/>
                <a:gd name="f6" fmla="val 16"/>
                <a:gd name="f7" fmla="val 24"/>
                <a:gd name="f8" fmla="val 11"/>
                <a:gd name="f9" fmla="val 33"/>
                <a:gd name="f10" fmla="val 14"/>
                <a:gd name="f11" fmla="val 41"/>
                <a:gd name="f12" fmla="val 51"/>
                <a:gd name="f13" fmla="val 17"/>
                <a:gd name="f14" fmla="val 59"/>
                <a:gd name="f15" fmla="val 68"/>
                <a:gd name="f16" fmla="val 13"/>
                <a:gd name="f17" fmla="val 75"/>
                <a:gd name="f18" fmla="val 9"/>
                <a:gd name="f19" fmla="val 81"/>
                <a:gd name="f20" fmla="val 6"/>
                <a:gd name="f21" fmla="val 86"/>
                <a:gd name="f22" fmla="val 91"/>
                <a:gd name="f23" fmla="val 23"/>
                <a:gd name="f24" fmla="val 30"/>
                <a:gd name="f25" fmla="val 69"/>
                <a:gd name="f26" fmla="val 63"/>
                <a:gd name="f27" fmla="val 36"/>
                <a:gd name="f28" fmla="val 56"/>
                <a:gd name="f29" fmla="val 37"/>
                <a:gd name="f30" fmla="val 49"/>
                <a:gd name="f31" fmla="val 43"/>
                <a:gd name="f32" fmla="val 29"/>
                <a:gd name="f33" fmla="val 35"/>
                <a:gd name="f34" fmla="val 28"/>
                <a:gd name="f35" fmla="val 20"/>
                <a:gd name="f36" fmla="val 3"/>
              </a:gdLst>
              <a:ahLst/>
              <a:cxnLst>
                <a:cxn ang="3cd4">
                  <a:pos x="hc" y="t"/>
                </a:cxn>
                <a:cxn ang="0">
                  <a:pos x="r" y="vc"/>
                </a:cxn>
                <a:cxn ang="cd4">
                  <a:pos x="hc" y="b"/>
                </a:cxn>
                <a:cxn ang="cd2">
                  <a:pos x="l" y="vc"/>
                </a:cxn>
              </a:cxnLst>
              <a:rect l="l" t="t" r="r" b="b"/>
              <a:pathLst>
                <a:path w="93" h="38">
                  <a:moveTo>
                    <a:pt x="f0" y="f3"/>
                  </a:moveTo>
                  <a:lnTo>
                    <a:pt x="f4" y="f5"/>
                  </a:lnTo>
                  <a:lnTo>
                    <a:pt x="f6" y="f4"/>
                  </a:lnTo>
                  <a:lnTo>
                    <a:pt x="f7" y="f8"/>
                  </a:lnTo>
                  <a:lnTo>
                    <a:pt x="f9" y="f10"/>
                  </a:lnTo>
                  <a:lnTo>
                    <a:pt x="f11" y="f6"/>
                  </a:lnTo>
                  <a:lnTo>
                    <a:pt x="f12" y="f13"/>
                  </a:lnTo>
                  <a:lnTo>
                    <a:pt x="f14" y="f6"/>
                  </a:lnTo>
                  <a:lnTo>
                    <a:pt x="f15" y="f16"/>
                  </a:lnTo>
                  <a:lnTo>
                    <a:pt x="f17" y="f18"/>
                  </a:lnTo>
                  <a:lnTo>
                    <a:pt x="f19" y="f20"/>
                  </a:lnTo>
                  <a:lnTo>
                    <a:pt x="f21" y="f3"/>
                  </a:lnTo>
                  <a:lnTo>
                    <a:pt x="f1" y="f0"/>
                  </a:lnTo>
                  <a:lnTo>
                    <a:pt x="f22" y="f4"/>
                  </a:lnTo>
                  <a:lnTo>
                    <a:pt x="f21" y="f6"/>
                  </a:lnTo>
                  <a:lnTo>
                    <a:pt x="f19" y="f23"/>
                  </a:lnTo>
                  <a:lnTo>
                    <a:pt x="f17" y="f24"/>
                  </a:lnTo>
                  <a:lnTo>
                    <a:pt x="f25" y="f9"/>
                  </a:lnTo>
                  <a:lnTo>
                    <a:pt x="f26" y="f27"/>
                  </a:lnTo>
                  <a:lnTo>
                    <a:pt x="f28" y="f29"/>
                  </a:lnTo>
                  <a:lnTo>
                    <a:pt x="f30" y="f2"/>
                  </a:lnTo>
                  <a:lnTo>
                    <a:pt x="f31" y="f2"/>
                  </a:lnTo>
                  <a:lnTo>
                    <a:pt x="f27" y="f2"/>
                  </a:lnTo>
                  <a:lnTo>
                    <a:pt x="f32" y="f29"/>
                  </a:lnTo>
                  <a:lnTo>
                    <a:pt x="f23" y="f33"/>
                  </a:lnTo>
                  <a:lnTo>
                    <a:pt x="f10" y="f34"/>
                  </a:lnTo>
                  <a:lnTo>
                    <a:pt x="f4" y="f35"/>
                  </a:lnTo>
                  <a:lnTo>
                    <a:pt x="f36" y="f8"/>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4" name="Freeform 73"/>
            <p:cNvSpPr/>
            <p:nvPr/>
          </p:nvSpPr>
          <p:spPr>
            <a:xfrm>
              <a:off x="4472640" y="3973679"/>
              <a:ext cx="25200" cy="25200"/>
            </a:xfrm>
            <a:custGeom>
              <a:avLst/>
              <a:gdLst>
                <a:gd name="f0" fmla="val 0"/>
                <a:gd name="f1" fmla="val 34"/>
                <a:gd name="f2" fmla="val 31"/>
                <a:gd name="f3" fmla="val 10"/>
                <a:gd name="f4" fmla="val 1"/>
                <a:gd name="f5" fmla="val 14"/>
                <a:gd name="f6" fmla="val 19"/>
                <a:gd name="f7" fmla="val 23"/>
                <a:gd name="f8" fmla="val 28"/>
                <a:gd name="f9" fmla="val 4"/>
                <a:gd name="f10" fmla="val 33"/>
                <a:gd name="f11" fmla="val 15"/>
                <a:gd name="f12" fmla="val 20"/>
                <a:gd name="f13" fmla="val 26"/>
                <a:gd name="f14" fmla="val 22"/>
                <a:gd name="f15" fmla="val 30"/>
                <a:gd name="f16" fmla="val 7"/>
                <a:gd name="f17" fmla="val 5"/>
                <a:gd name="f18" fmla="val 3"/>
                <a:gd name="f19" fmla="val 25"/>
                <a:gd name="f20" fmla="val 13"/>
                <a:gd name="f21" fmla="val 9"/>
                <a:gd name="f22" fmla="val 6"/>
              </a:gdLst>
              <a:ahLst/>
              <a:cxnLst>
                <a:cxn ang="3cd4">
                  <a:pos x="hc" y="t"/>
                </a:cxn>
                <a:cxn ang="0">
                  <a:pos x="r" y="vc"/>
                </a:cxn>
                <a:cxn ang="cd4">
                  <a:pos x="hc" y="b"/>
                </a:cxn>
                <a:cxn ang="cd2">
                  <a:pos x="l" y="vc"/>
                </a:cxn>
              </a:cxnLst>
              <a:rect l="l" t="t" r="r" b="b"/>
              <a:pathLst>
                <a:path w="34" h="31">
                  <a:moveTo>
                    <a:pt x="f3" y="f4"/>
                  </a:moveTo>
                  <a:lnTo>
                    <a:pt x="f5" y="f0"/>
                  </a:lnTo>
                  <a:lnTo>
                    <a:pt x="f6" y="f0"/>
                  </a:lnTo>
                  <a:lnTo>
                    <a:pt x="f7" y="f0"/>
                  </a:lnTo>
                  <a:lnTo>
                    <a:pt x="f8" y="f4"/>
                  </a:lnTo>
                  <a:lnTo>
                    <a:pt x="f2" y="f9"/>
                  </a:lnTo>
                  <a:lnTo>
                    <a:pt x="f10" y="f3"/>
                  </a:lnTo>
                  <a:lnTo>
                    <a:pt x="f1" y="f11"/>
                  </a:lnTo>
                  <a:lnTo>
                    <a:pt x="f10" y="f12"/>
                  </a:lnTo>
                  <a:lnTo>
                    <a:pt x="f8" y="f13"/>
                  </a:lnTo>
                  <a:lnTo>
                    <a:pt x="f14" y="f15"/>
                  </a:lnTo>
                  <a:lnTo>
                    <a:pt x="f11" y="f2"/>
                  </a:lnTo>
                  <a:lnTo>
                    <a:pt x="f16" y="f15"/>
                  </a:lnTo>
                  <a:lnTo>
                    <a:pt x="f17" y="f8"/>
                  </a:lnTo>
                  <a:lnTo>
                    <a:pt x="f18" y="f19"/>
                  </a:lnTo>
                  <a:lnTo>
                    <a:pt x="f4" y="f7"/>
                  </a:lnTo>
                  <a:lnTo>
                    <a:pt x="f0" y="f6"/>
                  </a:lnTo>
                  <a:lnTo>
                    <a:pt x="f0" y="f20"/>
                  </a:lnTo>
                  <a:lnTo>
                    <a:pt x="f18" y="f21"/>
                  </a:lnTo>
                  <a:lnTo>
                    <a:pt x="f22"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5" name="Freeform 74"/>
            <p:cNvSpPr/>
            <p:nvPr/>
          </p:nvSpPr>
          <p:spPr>
            <a:xfrm>
              <a:off x="4453560" y="4249800"/>
              <a:ext cx="834839" cy="176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6" name="Freeform 75"/>
            <p:cNvSpPr/>
            <p:nvPr/>
          </p:nvSpPr>
          <p:spPr>
            <a:xfrm>
              <a:off x="4593240" y="3694320"/>
              <a:ext cx="595080" cy="576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7" name="Freeform 76"/>
            <p:cNvSpPr/>
            <p:nvPr/>
          </p:nvSpPr>
          <p:spPr>
            <a:xfrm>
              <a:off x="4551839" y="4394520"/>
              <a:ext cx="63000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8" name="Freeform 77"/>
            <p:cNvSpPr/>
            <p:nvPr/>
          </p:nvSpPr>
          <p:spPr>
            <a:xfrm>
              <a:off x="4336200" y="3289319"/>
              <a:ext cx="1091880" cy="458999"/>
            </a:xfrm>
            <a:custGeom>
              <a:avLst/>
              <a:gdLst>
                <a:gd name="f0" fmla="val 0"/>
                <a:gd name="f1" fmla="val 1375"/>
                <a:gd name="f2" fmla="val 578"/>
                <a:gd name="f3" fmla="val 576"/>
                <a:gd name="f4" fmla="val 682"/>
              </a:gdLst>
              <a:ahLst/>
              <a:cxnLst>
                <a:cxn ang="3cd4">
                  <a:pos x="hc" y="t"/>
                </a:cxn>
                <a:cxn ang="0">
                  <a:pos x="r" y="vc"/>
                </a:cxn>
                <a:cxn ang="cd4">
                  <a:pos x="hc" y="b"/>
                </a:cxn>
                <a:cxn ang="cd2">
                  <a:pos x="l" y="vc"/>
                </a:cxn>
              </a:cxnLst>
              <a:rect l="l" t="t" r="r" b="b"/>
              <a:pathLst>
                <a:path w="1375" h="578">
                  <a:moveTo>
                    <a:pt x="f1" y="f3"/>
                  </a:moveTo>
                  <a:lnTo>
                    <a:pt x="f4" y="f0"/>
                  </a:lnTo>
                  <a:lnTo>
                    <a:pt x="f0" y="f2"/>
                  </a:lnTo>
                  <a:lnTo>
                    <a:pt x="f1" y="f3"/>
                  </a:lnTo>
                  <a:close/>
                </a:path>
              </a:pathLst>
            </a:custGeom>
            <a:solidFill>
              <a:srgbClr val="0000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9" name="Freeform 78"/>
            <p:cNvSpPr/>
            <p:nvPr/>
          </p:nvSpPr>
          <p:spPr>
            <a:xfrm>
              <a:off x="4683600" y="3810240"/>
              <a:ext cx="393480" cy="320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0" name="Freeform 79"/>
            <p:cNvSpPr/>
            <p:nvPr/>
          </p:nvSpPr>
          <p:spPr>
            <a:xfrm>
              <a:off x="4658400" y="4064040"/>
              <a:ext cx="198000" cy="149400"/>
            </a:xfrm>
            <a:custGeom>
              <a:avLst/>
              <a:gdLst>
                <a:gd name="f0" fmla="val 180"/>
                <a:gd name="f1" fmla="val 0"/>
                <a:gd name="f2" fmla="val 249"/>
                <a:gd name="f3" fmla="val 187"/>
                <a:gd name="f4" fmla="val 125"/>
                <a:gd name="f5" fmla="val 150"/>
                <a:gd name="f6" fmla="val 185"/>
                <a:gd name="f7" fmla="val 173"/>
                <a:gd name="f8" fmla="val 195"/>
                <a:gd name="f9" fmla="val 171"/>
                <a:gd name="f10" fmla="val 213"/>
                <a:gd name="f11" fmla="val 160"/>
                <a:gd name="f12" fmla="val 228"/>
                <a:gd name="f13" fmla="val 146"/>
                <a:gd name="f14" fmla="val 240"/>
                <a:gd name="f15" fmla="val 130"/>
                <a:gd name="f16" fmla="val 247"/>
                <a:gd name="f17" fmla="val 112"/>
                <a:gd name="f18" fmla="val 93"/>
                <a:gd name="f19" fmla="val 74"/>
                <a:gd name="f20" fmla="val 56"/>
                <a:gd name="f21" fmla="val 41"/>
                <a:gd name="f22" fmla="val 27"/>
                <a:gd name="f23" fmla="val 16"/>
                <a:gd name="f24" fmla="val 6"/>
                <a:gd name="f25" fmla="val 2"/>
                <a:gd name="f26" fmla="val 99"/>
                <a:gd name="f27" fmla="val 76"/>
                <a:gd name="f28" fmla="val 54"/>
                <a:gd name="f29" fmla="val 37"/>
                <a:gd name="f30" fmla="val 21"/>
                <a:gd name="f31" fmla="val 10"/>
                <a:gd name="f32" fmla="val 3"/>
              </a:gdLst>
              <a:ahLst/>
              <a:cxnLst>
                <a:cxn ang="3cd4">
                  <a:pos x="hc" y="t"/>
                </a:cxn>
                <a:cxn ang="0">
                  <a:pos x="r" y="vc"/>
                </a:cxn>
                <a:cxn ang="cd4">
                  <a:pos x="hc" y="b"/>
                </a:cxn>
                <a:cxn ang="cd2">
                  <a:pos x="l" y="vc"/>
                </a:cxn>
              </a:cxnLst>
              <a:rect l="l" t="t" r="r" b="b"/>
              <a:pathLst>
                <a:path w="249" h="187">
                  <a:moveTo>
                    <a:pt x="f4" y="f3"/>
                  </a:moveTo>
                  <a:lnTo>
                    <a:pt x="f5" y="f6"/>
                  </a:lnTo>
                  <a:lnTo>
                    <a:pt x="f7" y="f0"/>
                  </a:lnTo>
                  <a:lnTo>
                    <a:pt x="f8" y="f9"/>
                  </a:lnTo>
                  <a:lnTo>
                    <a:pt x="f10" y="f11"/>
                  </a:lnTo>
                  <a:lnTo>
                    <a:pt x="f12" y="f13"/>
                  </a:lnTo>
                  <a:lnTo>
                    <a:pt x="f14" y="f15"/>
                  </a:lnTo>
                  <a:lnTo>
                    <a:pt x="f16" y="f17"/>
                  </a:lnTo>
                  <a:lnTo>
                    <a:pt x="f2" y="f18"/>
                  </a:lnTo>
                  <a:lnTo>
                    <a:pt x="f16" y="f19"/>
                  </a:lnTo>
                  <a:lnTo>
                    <a:pt x="f14" y="f20"/>
                  </a:lnTo>
                  <a:lnTo>
                    <a:pt x="f12" y="f21"/>
                  </a:lnTo>
                  <a:lnTo>
                    <a:pt x="f10" y="f22"/>
                  </a:lnTo>
                  <a:lnTo>
                    <a:pt x="f8" y="f23"/>
                  </a:lnTo>
                  <a:lnTo>
                    <a:pt x="f7" y="f24"/>
                  </a:lnTo>
                  <a:lnTo>
                    <a:pt x="f5" y="f25"/>
                  </a:lnTo>
                  <a:lnTo>
                    <a:pt x="f4" y="f1"/>
                  </a:lnTo>
                  <a:lnTo>
                    <a:pt x="f26" y="f25"/>
                  </a:lnTo>
                  <a:lnTo>
                    <a:pt x="f27" y="f24"/>
                  </a:lnTo>
                  <a:lnTo>
                    <a:pt x="f28" y="f23"/>
                  </a:lnTo>
                  <a:lnTo>
                    <a:pt x="f29" y="f22"/>
                  </a:lnTo>
                  <a:lnTo>
                    <a:pt x="f30" y="f21"/>
                  </a:lnTo>
                  <a:lnTo>
                    <a:pt x="f31" y="f20"/>
                  </a:lnTo>
                  <a:lnTo>
                    <a:pt x="f32" y="f19"/>
                  </a:lnTo>
                  <a:lnTo>
                    <a:pt x="f1" y="f18"/>
                  </a:lnTo>
                  <a:lnTo>
                    <a:pt x="f32" y="f17"/>
                  </a:lnTo>
                  <a:lnTo>
                    <a:pt x="f31" y="f15"/>
                  </a:lnTo>
                  <a:lnTo>
                    <a:pt x="f30" y="f13"/>
                  </a:lnTo>
                  <a:lnTo>
                    <a:pt x="f29" y="f11"/>
                  </a:lnTo>
                  <a:lnTo>
                    <a:pt x="f28" y="f9"/>
                  </a:lnTo>
                  <a:lnTo>
                    <a:pt x="f27" y="f0"/>
                  </a:lnTo>
                  <a:lnTo>
                    <a:pt x="f26" y="f6"/>
                  </a:lnTo>
                  <a:lnTo>
                    <a:pt x="f4" y="f3"/>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1" name="Freeform 80"/>
            <p:cNvSpPr/>
            <p:nvPr/>
          </p:nvSpPr>
          <p:spPr>
            <a:xfrm>
              <a:off x="4720320" y="4003920"/>
              <a:ext cx="213840" cy="179280"/>
            </a:xfrm>
            <a:custGeom>
              <a:avLst/>
              <a:gdLst>
                <a:gd name="f0" fmla="val 0"/>
                <a:gd name="f1" fmla="val 271"/>
                <a:gd name="f2" fmla="val 225"/>
                <a:gd name="f3" fmla="val 136"/>
                <a:gd name="f4" fmla="val 164"/>
                <a:gd name="f5" fmla="val 223"/>
                <a:gd name="f6" fmla="val 189"/>
                <a:gd name="f7" fmla="val 216"/>
                <a:gd name="f8" fmla="val 212"/>
                <a:gd name="f9" fmla="val 206"/>
                <a:gd name="f10" fmla="val 232"/>
                <a:gd name="f11" fmla="val 192"/>
                <a:gd name="f12" fmla="val 248"/>
                <a:gd name="f13" fmla="val 176"/>
                <a:gd name="f14" fmla="val 261"/>
                <a:gd name="f15" fmla="val 156"/>
                <a:gd name="f16" fmla="val 269"/>
                <a:gd name="f17" fmla="val 113"/>
                <a:gd name="f18" fmla="val 89"/>
                <a:gd name="f19" fmla="val 69"/>
                <a:gd name="f20" fmla="val 49"/>
                <a:gd name="f21" fmla="val 33"/>
                <a:gd name="f22" fmla="val 19"/>
                <a:gd name="f23" fmla="val 9"/>
                <a:gd name="f24" fmla="val 2"/>
                <a:gd name="f25" fmla="val 109"/>
                <a:gd name="f26" fmla="val 83"/>
                <a:gd name="f27" fmla="val 60"/>
                <a:gd name="f28" fmla="val 40"/>
                <a:gd name="f29" fmla="val 23"/>
                <a:gd name="f30" fmla="val 11"/>
                <a:gd name="f31" fmla="val 3"/>
              </a:gdLst>
              <a:ahLst/>
              <a:cxnLst>
                <a:cxn ang="3cd4">
                  <a:pos x="hc" y="t"/>
                </a:cxn>
                <a:cxn ang="0">
                  <a:pos x="r" y="vc"/>
                </a:cxn>
                <a:cxn ang="cd4">
                  <a:pos x="hc" y="b"/>
                </a:cxn>
                <a:cxn ang="cd2">
                  <a:pos x="l" y="vc"/>
                </a:cxn>
              </a:cxnLst>
              <a:rect l="l" t="t" r="r" b="b"/>
              <a:pathLst>
                <a:path w="271" h="225">
                  <a:moveTo>
                    <a:pt x="f3" y="f2"/>
                  </a:moveTo>
                  <a:lnTo>
                    <a:pt x="f4" y="f5"/>
                  </a:lnTo>
                  <a:lnTo>
                    <a:pt x="f6" y="f7"/>
                  </a:lnTo>
                  <a:lnTo>
                    <a:pt x="f8" y="f9"/>
                  </a:lnTo>
                  <a:lnTo>
                    <a:pt x="f10" y="f11"/>
                  </a:lnTo>
                  <a:lnTo>
                    <a:pt x="f12" y="f13"/>
                  </a:lnTo>
                  <a:lnTo>
                    <a:pt x="f14" y="f15"/>
                  </a:lnTo>
                  <a:lnTo>
                    <a:pt x="f16" y="f3"/>
                  </a:lnTo>
                  <a:lnTo>
                    <a:pt x="f1" y="f17"/>
                  </a:lnTo>
                  <a:lnTo>
                    <a:pt x="f16" y="f18"/>
                  </a:lnTo>
                  <a:lnTo>
                    <a:pt x="f14" y="f19"/>
                  </a:lnTo>
                  <a:lnTo>
                    <a:pt x="f12"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3"/>
                  </a:lnTo>
                  <a:lnTo>
                    <a:pt x="f30" y="f15"/>
                  </a:lnTo>
                  <a:lnTo>
                    <a:pt x="f29" y="f13"/>
                  </a:lnTo>
                  <a:lnTo>
                    <a:pt x="f28" y="f11"/>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2" name="Freeform 81"/>
            <p:cNvSpPr/>
            <p:nvPr/>
          </p:nvSpPr>
          <p:spPr>
            <a:xfrm>
              <a:off x="4831560" y="4023000"/>
              <a:ext cx="202680" cy="161640"/>
            </a:xfrm>
            <a:custGeom>
              <a:avLst/>
              <a:gdLst>
                <a:gd name="f0" fmla="val 0"/>
                <a:gd name="f1" fmla="val 257"/>
                <a:gd name="f2" fmla="val 204"/>
                <a:gd name="f3" fmla="val 128"/>
                <a:gd name="f4" fmla="val 154"/>
                <a:gd name="f5" fmla="val 201"/>
                <a:gd name="f6" fmla="val 178"/>
                <a:gd name="f7" fmla="val 196"/>
                <a:gd name="f8" fmla="val 200"/>
                <a:gd name="f9" fmla="val 186"/>
                <a:gd name="f10" fmla="val 219"/>
                <a:gd name="f11" fmla="val 174"/>
                <a:gd name="f12" fmla="val 235"/>
                <a:gd name="f13" fmla="val 159"/>
                <a:gd name="f14" fmla="val 246"/>
                <a:gd name="f15" fmla="val 141"/>
                <a:gd name="f16" fmla="val 254"/>
                <a:gd name="f17" fmla="val 122"/>
                <a:gd name="f18" fmla="val 101"/>
                <a:gd name="f19" fmla="val 80"/>
                <a:gd name="f20" fmla="val 62"/>
                <a:gd name="f21" fmla="val 45"/>
                <a:gd name="f22" fmla="val 30"/>
                <a:gd name="f23" fmla="val 17"/>
                <a:gd name="f24" fmla="val 8"/>
                <a:gd name="f25" fmla="val 2"/>
                <a:gd name="f26" fmla="val 102"/>
                <a:gd name="f27" fmla="val 78"/>
                <a:gd name="f28" fmla="val 56"/>
                <a:gd name="f29" fmla="val 38"/>
                <a:gd name="f30" fmla="val 22"/>
                <a:gd name="f31" fmla="val 10"/>
              </a:gdLst>
              <a:ahLst/>
              <a:cxnLst>
                <a:cxn ang="3cd4">
                  <a:pos x="hc" y="t"/>
                </a:cxn>
                <a:cxn ang="0">
                  <a:pos x="r" y="vc"/>
                </a:cxn>
                <a:cxn ang="cd4">
                  <a:pos x="hc" y="b"/>
                </a:cxn>
                <a:cxn ang="cd2">
                  <a:pos x="l" y="vc"/>
                </a:cxn>
              </a:cxnLst>
              <a:rect l="l" t="t" r="r" b="b"/>
              <a:pathLst>
                <a:path w="257" h="204">
                  <a:moveTo>
                    <a:pt x="f3" y="f2"/>
                  </a:moveTo>
                  <a:lnTo>
                    <a:pt x="f4" y="f5"/>
                  </a:lnTo>
                  <a:lnTo>
                    <a:pt x="f6" y="f7"/>
                  </a:lnTo>
                  <a:lnTo>
                    <a:pt x="f8" y="f9"/>
                  </a:lnTo>
                  <a:lnTo>
                    <a:pt x="f10" y="f11"/>
                  </a:lnTo>
                  <a:lnTo>
                    <a:pt x="f12" y="f13"/>
                  </a:lnTo>
                  <a:lnTo>
                    <a:pt x="f14" y="f15"/>
                  </a:lnTo>
                  <a:lnTo>
                    <a:pt x="f16" y="f17"/>
                  </a:lnTo>
                  <a:lnTo>
                    <a:pt x="f1" y="f18"/>
                  </a:lnTo>
                  <a:lnTo>
                    <a:pt x="f16" y="f19"/>
                  </a:lnTo>
                  <a:lnTo>
                    <a:pt x="f14" y="f20"/>
                  </a:lnTo>
                  <a:lnTo>
                    <a:pt x="f12" y="f21"/>
                  </a:lnTo>
                  <a:lnTo>
                    <a:pt x="f10" y="f22"/>
                  </a:lnTo>
                  <a:lnTo>
                    <a:pt x="f8" y="f23"/>
                  </a:lnTo>
                  <a:lnTo>
                    <a:pt x="f6" y="f24"/>
                  </a:lnTo>
                  <a:lnTo>
                    <a:pt x="f4" y="f25"/>
                  </a:lnTo>
                  <a:lnTo>
                    <a:pt x="f3" y="f0"/>
                  </a:lnTo>
                  <a:lnTo>
                    <a:pt x="f26" y="f25"/>
                  </a:lnTo>
                  <a:lnTo>
                    <a:pt x="f27" y="f24"/>
                  </a:lnTo>
                  <a:lnTo>
                    <a:pt x="f28" y="f23"/>
                  </a:lnTo>
                  <a:lnTo>
                    <a:pt x="f29" y="f22"/>
                  </a:lnTo>
                  <a:lnTo>
                    <a:pt x="f30" y="f21"/>
                  </a:lnTo>
                  <a:lnTo>
                    <a:pt x="f31" y="f20"/>
                  </a:lnTo>
                  <a:lnTo>
                    <a:pt x="f25" y="f19"/>
                  </a:lnTo>
                  <a:lnTo>
                    <a:pt x="f0" y="f18"/>
                  </a:lnTo>
                  <a:lnTo>
                    <a:pt x="f25" y="f17"/>
                  </a:lnTo>
                  <a:lnTo>
                    <a:pt x="f31" y="f15"/>
                  </a:lnTo>
                  <a:lnTo>
                    <a:pt x="f30" y="f13"/>
                  </a:lnTo>
                  <a:lnTo>
                    <a:pt x="f29" y="f11"/>
                  </a:lnTo>
                  <a:lnTo>
                    <a:pt x="f28" y="f9"/>
                  </a:lnTo>
                  <a:lnTo>
                    <a:pt x="f27" y="f7"/>
                  </a:lnTo>
                  <a:lnTo>
                    <a:pt x="f26"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3" name="Freeform 82"/>
            <p:cNvSpPr/>
            <p:nvPr/>
          </p:nvSpPr>
          <p:spPr>
            <a:xfrm>
              <a:off x="4961520" y="4089600"/>
              <a:ext cx="155160" cy="142920"/>
            </a:xfrm>
            <a:custGeom>
              <a:avLst/>
              <a:gdLst>
                <a:gd name="f0" fmla="val 0"/>
                <a:gd name="f1" fmla="val 196"/>
                <a:gd name="f2" fmla="val 181"/>
                <a:gd name="f3" fmla="val 98"/>
                <a:gd name="f4" fmla="val 118"/>
                <a:gd name="f5" fmla="val 178"/>
                <a:gd name="f6" fmla="val 136"/>
                <a:gd name="f7" fmla="val 174"/>
                <a:gd name="f8" fmla="val 154"/>
                <a:gd name="f9" fmla="val 166"/>
                <a:gd name="f10" fmla="val 167"/>
                <a:gd name="f11" fmla="val 179"/>
                <a:gd name="f12" fmla="val 141"/>
                <a:gd name="f13" fmla="val 188"/>
                <a:gd name="f14" fmla="val 125"/>
                <a:gd name="f15" fmla="val 194"/>
                <a:gd name="f16" fmla="val 109"/>
                <a:gd name="f17" fmla="val 91"/>
                <a:gd name="f18" fmla="val 72"/>
                <a:gd name="f19" fmla="val 55"/>
                <a:gd name="f20" fmla="val 40"/>
                <a:gd name="f21" fmla="val 26"/>
                <a:gd name="f22" fmla="val 15"/>
                <a:gd name="f23" fmla="val 7"/>
                <a:gd name="f24" fmla="val 2"/>
                <a:gd name="f25" fmla="val 79"/>
                <a:gd name="f26" fmla="val 60"/>
                <a:gd name="f27" fmla="val 43"/>
                <a:gd name="f28" fmla="val 29"/>
                <a:gd name="f29" fmla="val 18"/>
                <a:gd name="f30" fmla="val 9"/>
                <a:gd name="f31" fmla="val 3"/>
              </a:gdLst>
              <a:ahLst/>
              <a:cxnLst>
                <a:cxn ang="3cd4">
                  <a:pos x="hc" y="t"/>
                </a:cxn>
                <a:cxn ang="0">
                  <a:pos x="r" y="vc"/>
                </a:cxn>
                <a:cxn ang="cd4">
                  <a:pos x="hc" y="b"/>
                </a:cxn>
                <a:cxn ang="cd2">
                  <a:pos x="l" y="vc"/>
                </a:cxn>
              </a:cxnLst>
              <a:rect l="l" t="t" r="r" b="b"/>
              <a:pathLst>
                <a:path w="196" h="181">
                  <a:moveTo>
                    <a:pt x="f3" y="f2"/>
                  </a:moveTo>
                  <a:lnTo>
                    <a:pt x="f4" y="f5"/>
                  </a:lnTo>
                  <a:lnTo>
                    <a:pt x="f6" y="f7"/>
                  </a:lnTo>
                  <a:lnTo>
                    <a:pt x="f8" y="f9"/>
                  </a:lnTo>
                  <a:lnTo>
                    <a:pt x="f10" y="f8"/>
                  </a:lnTo>
                  <a:lnTo>
                    <a:pt x="f11" y="f12"/>
                  </a:lnTo>
                  <a:lnTo>
                    <a:pt x="f13" y="f14"/>
                  </a:lnTo>
                  <a:lnTo>
                    <a:pt x="f15" y="f16"/>
                  </a:lnTo>
                  <a:lnTo>
                    <a:pt x="f1" y="f17"/>
                  </a:lnTo>
                  <a:lnTo>
                    <a:pt x="f15" y="f18"/>
                  </a:lnTo>
                  <a:lnTo>
                    <a:pt x="f13" y="f19"/>
                  </a:lnTo>
                  <a:lnTo>
                    <a:pt x="f11"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16"/>
                  </a:lnTo>
                  <a:lnTo>
                    <a:pt x="f30" y="f14"/>
                  </a:lnTo>
                  <a:lnTo>
                    <a:pt x="f29" y="f12"/>
                  </a:lnTo>
                  <a:lnTo>
                    <a:pt x="f28" y="f8"/>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4" name="Freeform 83"/>
            <p:cNvSpPr/>
            <p:nvPr/>
          </p:nvSpPr>
          <p:spPr>
            <a:xfrm>
              <a:off x="4790160" y="4050000"/>
              <a:ext cx="63000" cy="47520"/>
            </a:xfrm>
            <a:custGeom>
              <a:avLst/>
              <a:gdLst>
                <a:gd name="f0" fmla="val 0"/>
                <a:gd name="f1" fmla="val 80"/>
                <a:gd name="f2" fmla="val 61"/>
                <a:gd name="f3" fmla="val 39"/>
                <a:gd name="f4" fmla="val 47"/>
                <a:gd name="f5" fmla="val 60"/>
                <a:gd name="f6" fmla="val 54"/>
                <a:gd name="f7" fmla="val 59"/>
                <a:gd name="f8" fmla="val 55"/>
                <a:gd name="f9" fmla="val 68"/>
                <a:gd name="f10" fmla="val 52"/>
                <a:gd name="f11" fmla="val 73"/>
                <a:gd name="f12" fmla="val 76"/>
                <a:gd name="f13" fmla="val 43"/>
                <a:gd name="f14" fmla="val 78"/>
                <a:gd name="f15" fmla="val 37"/>
                <a:gd name="f16" fmla="val 31"/>
                <a:gd name="f17" fmla="val 25"/>
                <a:gd name="f18" fmla="val 19"/>
                <a:gd name="f19" fmla="val 14"/>
                <a:gd name="f20" fmla="val 9"/>
                <a:gd name="f21" fmla="val 6"/>
                <a:gd name="f22" fmla="val 2"/>
                <a:gd name="f23" fmla="val 1"/>
                <a:gd name="f24" fmla="val 24"/>
                <a:gd name="f25" fmla="val 17"/>
                <a:gd name="f26" fmla="val 12"/>
                <a:gd name="f27" fmla="val 7"/>
                <a:gd name="f28" fmla="val 4"/>
              </a:gdLst>
              <a:ahLst/>
              <a:cxnLst>
                <a:cxn ang="3cd4">
                  <a:pos x="hc" y="t"/>
                </a:cxn>
                <a:cxn ang="0">
                  <a:pos x="r" y="vc"/>
                </a:cxn>
                <a:cxn ang="cd4">
                  <a:pos x="hc" y="b"/>
                </a:cxn>
                <a:cxn ang="cd2">
                  <a:pos x="l" y="vc"/>
                </a:cxn>
              </a:cxnLst>
              <a:rect l="l" t="t" r="r" b="b"/>
              <a:pathLst>
                <a:path w="80"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16" y="f23"/>
                  </a:lnTo>
                  <a:lnTo>
                    <a:pt x="f24"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24" y="f7"/>
                  </a:lnTo>
                  <a:lnTo>
                    <a:pt x="f16"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5" name="Freeform 84"/>
            <p:cNvSpPr/>
            <p:nvPr/>
          </p:nvSpPr>
          <p:spPr>
            <a:xfrm>
              <a:off x="4682160" y="4119839"/>
              <a:ext cx="63000" cy="50760"/>
            </a:xfrm>
            <a:custGeom>
              <a:avLst/>
              <a:gdLst>
                <a:gd name="f0" fmla="val 0"/>
                <a:gd name="f1" fmla="val 80"/>
                <a:gd name="f2" fmla="val 62"/>
                <a:gd name="f3" fmla="val 41"/>
                <a:gd name="f4" fmla="val 49"/>
                <a:gd name="f5" fmla="val 61"/>
                <a:gd name="f6" fmla="val 56"/>
                <a:gd name="f7" fmla="val 60"/>
                <a:gd name="f8" fmla="val 68"/>
                <a:gd name="f9" fmla="val 53"/>
                <a:gd name="f10" fmla="val 73"/>
                <a:gd name="f11" fmla="val 48"/>
                <a:gd name="f12" fmla="val 76"/>
                <a:gd name="f13" fmla="val 44"/>
                <a:gd name="f14" fmla="val 79"/>
                <a:gd name="f15" fmla="val 37"/>
                <a:gd name="f16" fmla="val 31"/>
                <a:gd name="f17" fmla="val 25"/>
                <a:gd name="f18" fmla="val 18"/>
                <a:gd name="f19" fmla="val 14"/>
                <a:gd name="f20" fmla="val 9"/>
                <a:gd name="f21" fmla="val 6"/>
                <a:gd name="f22" fmla="val 2"/>
                <a:gd name="f23" fmla="val 1"/>
                <a:gd name="f24" fmla="val 32"/>
                <a:gd name="f25" fmla="val 26"/>
                <a:gd name="f26" fmla="val 19"/>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2" y="f6"/>
                  </a:lnTo>
                  <a:lnTo>
                    <a:pt x="f8" y="f9"/>
                  </a:lnTo>
                  <a:lnTo>
                    <a:pt x="f10" y="f11"/>
                  </a:lnTo>
                  <a:lnTo>
                    <a:pt x="f12" y="f13"/>
                  </a:lnTo>
                  <a:lnTo>
                    <a:pt x="f14" y="f15"/>
                  </a:lnTo>
                  <a:lnTo>
                    <a:pt x="f1" y="f16"/>
                  </a:lnTo>
                  <a:lnTo>
                    <a:pt x="f14" y="f17"/>
                  </a:lnTo>
                  <a:lnTo>
                    <a:pt x="f12" y="f18"/>
                  </a:lnTo>
                  <a:lnTo>
                    <a:pt x="f10" y="f19"/>
                  </a:lnTo>
                  <a:lnTo>
                    <a:pt x="f8" y="f20"/>
                  </a:lnTo>
                  <a:lnTo>
                    <a:pt x="f2" y="f21"/>
                  </a:lnTo>
                  <a:lnTo>
                    <a:pt x="f6" y="f22"/>
                  </a:lnTo>
                  <a:lnTo>
                    <a:pt x="f4" y="f23"/>
                  </a:lnTo>
                  <a:lnTo>
                    <a:pt x="f3" y="f0"/>
                  </a:lnTo>
                  <a:lnTo>
                    <a:pt x="f24" y="f23"/>
                  </a:lnTo>
                  <a:lnTo>
                    <a:pt x="f25" y="f22"/>
                  </a:lnTo>
                  <a:lnTo>
                    <a:pt x="f26" y="f21"/>
                  </a:lnTo>
                  <a:lnTo>
                    <a:pt x="f27" y="f20"/>
                  </a:lnTo>
                  <a:lnTo>
                    <a:pt x="f28" y="f19"/>
                  </a:lnTo>
                  <a:lnTo>
                    <a:pt x="f29" y="f18"/>
                  </a:lnTo>
                  <a:lnTo>
                    <a:pt x="f23" y="f17"/>
                  </a:lnTo>
                  <a:lnTo>
                    <a:pt x="f0" y="f16"/>
                  </a:lnTo>
                  <a:lnTo>
                    <a:pt x="f23" y="f15"/>
                  </a:lnTo>
                  <a:lnTo>
                    <a:pt x="f29" y="f13"/>
                  </a:lnTo>
                  <a:lnTo>
                    <a:pt x="f28" y="f11"/>
                  </a:lnTo>
                  <a:lnTo>
                    <a:pt x="f27" y="f9"/>
                  </a:lnTo>
                  <a:lnTo>
                    <a:pt x="f26" y="f6"/>
                  </a:lnTo>
                  <a:lnTo>
                    <a:pt x="f25"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6" name="Freeform 85"/>
            <p:cNvSpPr/>
            <p:nvPr/>
          </p:nvSpPr>
          <p:spPr>
            <a:xfrm>
              <a:off x="4834440" y="4218120"/>
              <a:ext cx="61560" cy="49320"/>
            </a:xfrm>
            <a:custGeom>
              <a:avLst/>
              <a:gdLst>
                <a:gd name="f0" fmla="val 0"/>
                <a:gd name="f1" fmla="val 80"/>
                <a:gd name="f2" fmla="val 62"/>
                <a:gd name="f3" fmla="val 40"/>
                <a:gd name="f4" fmla="val 48"/>
                <a:gd name="f5" fmla="val 61"/>
                <a:gd name="f6" fmla="val 55"/>
                <a:gd name="f7" fmla="val 60"/>
                <a:gd name="f8" fmla="val 57"/>
                <a:gd name="f9" fmla="val 68"/>
                <a:gd name="f10" fmla="val 53"/>
                <a:gd name="f11" fmla="val 73"/>
                <a:gd name="f12" fmla="val 49"/>
                <a:gd name="f13" fmla="val 76"/>
                <a:gd name="f14" fmla="val 44"/>
                <a:gd name="f15" fmla="val 79"/>
                <a:gd name="f16" fmla="val 37"/>
                <a:gd name="f17" fmla="val 31"/>
                <a:gd name="f18" fmla="val 25"/>
                <a:gd name="f19" fmla="val 19"/>
                <a:gd name="f20" fmla="val 14"/>
                <a:gd name="f21" fmla="val 9"/>
                <a:gd name="f22" fmla="val 6"/>
                <a:gd name="f23" fmla="val 2"/>
                <a:gd name="f24" fmla="val 1"/>
                <a:gd name="f25" fmla="val 32"/>
                <a:gd name="f26" fmla="val 18"/>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5" y="f8"/>
                  </a:lnTo>
                  <a:lnTo>
                    <a:pt x="f9" y="f10"/>
                  </a:lnTo>
                  <a:lnTo>
                    <a:pt x="f11" y="f12"/>
                  </a:lnTo>
                  <a:lnTo>
                    <a:pt x="f13" y="f14"/>
                  </a:lnTo>
                  <a:lnTo>
                    <a:pt x="f15" y="f16"/>
                  </a:lnTo>
                  <a:lnTo>
                    <a:pt x="f1" y="f17"/>
                  </a:lnTo>
                  <a:lnTo>
                    <a:pt x="f15" y="f18"/>
                  </a:lnTo>
                  <a:lnTo>
                    <a:pt x="f13" y="f19"/>
                  </a:lnTo>
                  <a:lnTo>
                    <a:pt x="f11" y="f20"/>
                  </a:lnTo>
                  <a:lnTo>
                    <a:pt x="f9" y="f21"/>
                  </a:lnTo>
                  <a:lnTo>
                    <a:pt x="f5" y="f22"/>
                  </a:lnTo>
                  <a:lnTo>
                    <a:pt x="f6" y="f23"/>
                  </a:lnTo>
                  <a:lnTo>
                    <a:pt x="f4" y="f24"/>
                  </a:lnTo>
                  <a:lnTo>
                    <a:pt x="f3" y="f0"/>
                  </a:lnTo>
                  <a:lnTo>
                    <a:pt x="f25" y="f24"/>
                  </a:lnTo>
                  <a:lnTo>
                    <a:pt x="f18" y="f23"/>
                  </a:lnTo>
                  <a:lnTo>
                    <a:pt x="f26" y="f22"/>
                  </a:lnTo>
                  <a:lnTo>
                    <a:pt x="f27" y="f21"/>
                  </a:lnTo>
                  <a:lnTo>
                    <a:pt x="f28" y="f20"/>
                  </a:lnTo>
                  <a:lnTo>
                    <a:pt x="f29" y="f19"/>
                  </a:lnTo>
                  <a:lnTo>
                    <a:pt x="f23" y="f18"/>
                  </a:lnTo>
                  <a:lnTo>
                    <a:pt x="f0" y="f17"/>
                  </a:lnTo>
                  <a:lnTo>
                    <a:pt x="f23" y="f16"/>
                  </a:lnTo>
                  <a:lnTo>
                    <a:pt x="f29" y="f14"/>
                  </a:lnTo>
                  <a:lnTo>
                    <a:pt x="f28" y="f12"/>
                  </a:lnTo>
                  <a:lnTo>
                    <a:pt x="f27" y="f10"/>
                  </a:lnTo>
                  <a:lnTo>
                    <a:pt x="f26" y="f8"/>
                  </a:lnTo>
                  <a:lnTo>
                    <a:pt x="f18" y="f7"/>
                  </a:lnTo>
                  <a:lnTo>
                    <a:pt x="f25"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7" name="Freeform 86"/>
            <p:cNvSpPr/>
            <p:nvPr/>
          </p:nvSpPr>
          <p:spPr>
            <a:xfrm>
              <a:off x="4941000" y="4119839"/>
              <a:ext cx="61560" cy="47520"/>
            </a:xfrm>
            <a:custGeom>
              <a:avLst/>
              <a:gdLst>
                <a:gd name="f0" fmla="val 0"/>
                <a:gd name="f1" fmla="val 78"/>
                <a:gd name="f2" fmla="val 61"/>
                <a:gd name="f3" fmla="val 39"/>
                <a:gd name="f4" fmla="val 47"/>
                <a:gd name="f5" fmla="val 60"/>
                <a:gd name="f6" fmla="val 54"/>
                <a:gd name="f7" fmla="val 59"/>
                <a:gd name="f8" fmla="val 55"/>
                <a:gd name="f9" fmla="val 67"/>
                <a:gd name="f10" fmla="val 52"/>
                <a:gd name="f11" fmla="val 71"/>
                <a:gd name="f12" fmla="val 75"/>
                <a:gd name="f13" fmla="val 42"/>
                <a:gd name="f14" fmla="val 77"/>
                <a:gd name="f15" fmla="val 35"/>
                <a:gd name="f16" fmla="val 30"/>
                <a:gd name="f17" fmla="val 24"/>
                <a:gd name="f18" fmla="val 18"/>
                <a:gd name="f19" fmla="val 14"/>
                <a:gd name="f20" fmla="val 9"/>
                <a:gd name="f21" fmla="val 6"/>
                <a:gd name="f22" fmla="val 2"/>
                <a:gd name="f23" fmla="val 1"/>
                <a:gd name="f24" fmla="val 31"/>
                <a:gd name="f25" fmla="val 17"/>
                <a:gd name="f26" fmla="val 12"/>
                <a:gd name="f27" fmla="val 7"/>
                <a:gd name="f28" fmla="val 3"/>
              </a:gdLst>
              <a:ahLst/>
              <a:cxnLst>
                <a:cxn ang="3cd4">
                  <a:pos x="hc" y="t"/>
                </a:cxn>
                <a:cxn ang="0">
                  <a:pos x="r" y="vc"/>
                </a:cxn>
                <a:cxn ang="cd4">
                  <a:pos x="hc" y="b"/>
                </a:cxn>
                <a:cxn ang="cd2">
                  <a:pos x="l" y="vc"/>
                </a:cxn>
              </a:cxnLst>
              <a:rect l="l" t="t" r="r" b="b"/>
              <a:pathLst>
                <a:path w="78"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24" y="f23"/>
                  </a:lnTo>
                  <a:lnTo>
                    <a:pt x="f17"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17"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8" name="Freeform 87"/>
            <p:cNvSpPr/>
            <p:nvPr/>
          </p:nvSpPr>
          <p:spPr>
            <a:xfrm>
              <a:off x="4944239" y="4203720"/>
              <a:ext cx="43920" cy="33480"/>
            </a:xfrm>
            <a:custGeom>
              <a:avLst/>
              <a:gdLst>
                <a:gd name="f0" fmla="val 0"/>
                <a:gd name="f1" fmla="val 55"/>
                <a:gd name="f2" fmla="val 42"/>
                <a:gd name="f3" fmla="val 27"/>
                <a:gd name="f4" fmla="val 39"/>
                <a:gd name="f5" fmla="val 41"/>
                <a:gd name="f6" fmla="val 47"/>
                <a:gd name="f7" fmla="val 37"/>
                <a:gd name="f8" fmla="val 53"/>
                <a:gd name="f9" fmla="val 30"/>
                <a:gd name="f10" fmla="val 20"/>
                <a:gd name="f11" fmla="val 12"/>
                <a:gd name="f12" fmla="val 5"/>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9" name="Freeform 88"/>
            <p:cNvSpPr/>
            <p:nvPr/>
          </p:nvSpPr>
          <p:spPr>
            <a:xfrm>
              <a:off x="4907520" y="4059360"/>
              <a:ext cx="42480" cy="34920"/>
            </a:xfrm>
            <a:custGeom>
              <a:avLst/>
              <a:gdLst>
                <a:gd name="f0" fmla="val 0"/>
                <a:gd name="f1" fmla="val 55"/>
                <a:gd name="f2" fmla="val 43"/>
                <a:gd name="f3" fmla="val 27"/>
                <a:gd name="f4" fmla="val 38"/>
                <a:gd name="f5" fmla="val 41"/>
                <a:gd name="f6" fmla="val 47"/>
                <a:gd name="f7" fmla="val 37"/>
                <a:gd name="f8" fmla="val 53"/>
                <a:gd name="f9" fmla="val 30"/>
                <a:gd name="f10" fmla="val 21"/>
                <a:gd name="f11" fmla="val 13"/>
                <a:gd name="f12" fmla="val 6"/>
                <a:gd name="f13" fmla="val 1"/>
                <a:gd name="f14" fmla="val 16"/>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0" name="Freeform 89"/>
            <p:cNvSpPr/>
            <p:nvPr/>
          </p:nvSpPr>
          <p:spPr>
            <a:xfrm>
              <a:off x="4728239" y="4210200"/>
              <a:ext cx="43920" cy="33480"/>
            </a:xfrm>
            <a:custGeom>
              <a:avLst/>
              <a:gdLst>
                <a:gd name="f0" fmla="val 0"/>
                <a:gd name="f1" fmla="val 55"/>
                <a:gd name="f2" fmla="val 42"/>
                <a:gd name="f3" fmla="val 27"/>
                <a:gd name="f4" fmla="val 39"/>
                <a:gd name="f5" fmla="val 41"/>
                <a:gd name="f6" fmla="val 47"/>
                <a:gd name="f7" fmla="val 37"/>
                <a:gd name="f8" fmla="val 53"/>
                <a:gd name="f9" fmla="val 30"/>
                <a:gd name="f10" fmla="val 22"/>
                <a:gd name="f11" fmla="val 12"/>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1" name="Freeform 90"/>
            <p:cNvSpPr/>
            <p:nvPr/>
          </p:nvSpPr>
          <p:spPr>
            <a:xfrm>
              <a:off x="4802760" y="4140360"/>
              <a:ext cx="42480" cy="3348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2" name="Freeform 91"/>
            <p:cNvSpPr/>
            <p:nvPr/>
          </p:nvSpPr>
          <p:spPr>
            <a:xfrm>
              <a:off x="4601160" y="4178519"/>
              <a:ext cx="44280" cy="3312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2"/>
                <a:gd name="f14" fmla="val 17"/>
                <a:gd name="f15" fmla="val 8"/>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3" y="f11"/>
                  </a:lnTo>
                  <a:lnTo>
                    <a:pt x="f0" y="f10"/>
                  </a:lnTo>
                  <a:lnTo>
                    <a:pt x="f13"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3" name="Freeform 92"/>
            <p:cNvSpPr/>
            <p:nvPr/>
          </p:nvSpPr>
          <p:spPr>
            <a:xfrm>
              <a:off x="5050440" y="4170600"/>
              <a:ext cx="44280" cy="33120"/>
            </a:xfrm>
            <a:custGeom>
              <a:avLst/>
              <a:gdLst>
                <a:gd name="f0" fmla="val 0"/>
                <a:gd name="f1" fmla="val 56"/>
                <a:gd name="f2" fmla="val 43"/>
                <a:gd name="f3" fmla="val 28"/>
                <a:gd name="f4" fmla="val 38"/>
                <a:gd name="f5" fmla="val 42"/>
                <a:gd name="f6" fmla="val 48"/>
                <a:gd name="f7" fmla="val 37"/>
                <a:gd name="f8" fmla="val 53"/>
                <a:gd name="f9" fmla="val 30"/>
                <a:gd name="f10" fmla="val 21"/>
                <a:gd name="f11" fmla="val 13"/>
                <a:gd name="f12" fmla="val 6"/>
                <a:gd name="f13" fmla="val 1"/>
                <a:gd name="f14" fmla="val 18"/>
                <a:gd name="f15" fmla="val 8"/>
                <a:gd name="f16" fmla="val 3"/>
              </a:gdLst>
              <a:ahLst/>
              <a:cxnLst>
                <a:cxn ang="3cd4">
                  <a:pos x="hc" y="t"/>
                </a:cxn>
                <a:cxn ang="0">
                  <a:pos x="r" y="vc"/>
                </a:cxn>
                <a:cxn ang="cd4">
                  <a:pos x="hc" y="b"/>
                </a:cxn>
                <a:cxn ang="cd2">
                  <a:pos x="l" y="vc"/>
                </a:cxn>
              </a:cxnLst>
              <a:rect l="l" t="t" r="r" b="b"/>
              <a:pathLst>
                <a:path w="56"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4" name="Freeform 93"/>
            <p:cNvSpPr/>
            <p:nvPr/>
          </p:nvSpPr>
          <p:spPr>
            <a:xfrm>
              <a:off x="4690079" y="3484800"/>
              <a:ext cx="374400" cy="156960"/>
            </a:xfrm>
            <a:custGeom>
              <a:avLst/>
              <a:gdLst>
                <a:gd name="f0" fmla="val 0"/>
                <a:gd name="f1" fmla="val 472"/>
                <a:gd name="f2" fmla="val 198"/>
                <a:gd name="f3" fmla="val 197"/>
                <a:gd name="f4" fmla="val 233"/>
              </a:gdLst>
              <a:ahLst/>
              <a:cxnLst>
                <a:cxn ang="3cd4">
                  <a:pos x="hc" y="t"/>
                </a:cxn>
                <a:cxn ang="0">
                  <a:pos x="r" y="vc"/>
                </a:cxn>
                <a:cxn ang="cd4">
                  <a:pos x="hc" y="b"/>
                </a:cxn>
                <a:cxn ang="cd2">
                  <a:pos x="l" y="vc"/>
                </a:cxn>
              </a:cxnLst>
              <a:rect l="l" t="t" r="r" b="b"/>
              <a:pathLst>
                <a:path w="472" h="198">
                  <a:moveTo>
                    <a:pt x="f1" y="f3"/>
                  </a:moveTo>
                  <a:lnTo>
                    <a:pt x="f4" y="f0"/>
                  </a:lnTo>
                  <a:lnTo>
                    <a:pt x="f0" y="f2"/>
                  </a:lnTo>
                  <a:lnTo>
                    <a:pt x="f1"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sp>
        <p:nvSpPr>
          <p:cNvPr id="95" name="Title 1"/>
          <p:cNvSpPr txBox="1">
            <a:spLocks noGrp="1"/>
          </p:cNvSpPr>
          <p:nvPr>
            <p:ph type="title" idx="4294967295"/>
          </p:nvPr>
        </p:nvSpPr>
        <p:spPr>
          <a:xfrm>
            <a:off x="457200" y="685799"/>
            <a:ext cx="7772400" cy="914400"/>
          </a:xfrm>
        </p:spPr>
        <p:txBody>
          <a:bodyPr/>
          <a:lstStyle/>
          <a:p>
            <a:pPr lvl="0" algn="l"/>
            <a:r>
              <a:rPr lang="en-US" b="1" dirty="0">
                <a:solidFill>
                  <a:srgbClr val="4C721D"/>
                </a:solidFill>
                <a:ea typeface="ＭＳ Ｐゴシック" pitchFamily="1"/>
              </a:rPr>
              <a:t>A birdy example...</a:t>
            </a:r>
          </a:p>
        </p:txBody>
      </p:sp>
      <p:sp>
        <p:nvSpPr>
          <p:cNvPr id="96" name="Text Placeholder 2"/>
          <p:cNvSpPr txBox="1">
            <a:spLocks noGrp="1"/>
          </p:cNvSpPr>
          <p:nvPr>
            <p:ph type="body" idx="4294967295"/>
          </p:nvPr>
        </p:nvSpPr>
        <p:spPr>
          <a:xfrm>
            <a:off x="457200" y="1828800"/>
            <a:ext cx="8001000" cy="1143000"/>
          </a:xfrm>
        </p:spPr>
        <p:txBody>
          <a:bodyPr/>
          <a:lstStyle/>
          <a:p>
            <a:pPr lvl="0">
              <a:spcBef>
                <a:spcPts val="638"/>
              </a:spcBef>
              <a:spcAft>
                <a:spcPts val="0"/>
              </a:spcAft>
              <a:buNone/>
            </a:pPr>
            <a:r>
              <a:rPr lang="en-US" sz="2600" dirty="0"/>
              <a:t>Imagine you want to see what color of bird feeder your local birds prefer.</a:t>
            </a:r>
          </a:p>
          <a:p>
            <a:pPr lvl="0" algn="ctr">
              <a:spcBef>
                <a:spcPts val="638"/>
              </a:spcBef>
              <a:spcAft>
                <a:spcPts val="0"/>
              </a:spcAft>
              <a:buNone/>
            </a:pPr>
            <a:endParaRPr lang="en-US" sz="2600" dirty="0"/>
          </a:p>
        </p:txBody>
      </p:sp>
      <p:sp>
        <p:nvSpPr>
          <p:cNvPr id="97" name="Text Placeholder 2"/>
          <p:cNvSpPr txBox="1">
            <a:spLocks noGrp="1"/>
          </p:cNvSpPr>
          <p:nvPr>
            <p:ph type="body" idx="4294967295"/>
          </p:nvPr>
        </p:nvSpPr>
        <p:spPr>
          <a:xfrm rot="20826060">
            <a:off x="6646125" y="5055070"/>
            <a:ext cx="2028748" cy="914400"/>
          </a:xfrm>
        </p:spPr>
        <p:txBody>
          <a:bodyPr/>
          <a:lstStyle/>
          <a:p>
            <a:pPr lvl="0">
              <a:spcBef>
                <a:spcPts val="638"/>
              </a:spcBef>
              <a:spcAft>
                <a:spcPts val="0"/>
              </a:spcAft>
              <a:buNone/>
            </a:pPr>
            <a:r>
              <a:rPr lang="en-US" sz="2600" dirty="0"/>
              <a:t> </a:t>
            </a:r>
            <a:r>
              <a:rPr lang="en-US" sz="2600" dirty="0" smtClean="0"/>
              <a:t>      Green?                             </a:t>
            </a:r>
            <a:endParaRPr lang="en-US" sz="2600" dirty="0"/>
          </a:p>
          <a:p>
            <a:pPr lvl="0" algn="ctr">
              <a:spcBef>
                <a:spcPts val="638"/>
              </a:spcBef>
              <a:spcAft>
                <a:spcPts val="0"/>
              </a:spcAft>
              <a:buNone/>
            </a:pPr>
            <a:endParaRPr lang="en-US" sz="2600" dirty="0"/>
          </a:p>
        </p:txBody>
      </p:sp>
      <p:sp>
        <p:nvSpPr>
          <p:cNvPr id="101" name="Freeform 100"/>
          <p:cNvSpPr/>
          <p:nvPr/>
        </p:nvSpPr>
        <p:spPr>
          <a:xfrm>
            <a:off x="16625" y="3107368"/>
            <a:ext cx="9230883" cy="516981"/>
          </a:xfrm>
          <a:custGeom>
            <a:avLst/>
            <a:gdLst>
              <a:gd name="connsiteX0" fmla="*/ 0 w 9230883"/>
              <a:gd name="connsiteY0" fmla="*/ 250974 h 516981"/>
              <a:gd name="connsiteX1" fmla="*/ 3125586 w 9230883"/>
              <a:gd name="connsiteY1" fmla="*/ 516981 h 516981"/>
              <a:gd name="connsiteX2" fmla="*/ 3125586 w 9230883"/>
              <a:gd name="connsiteY2" fmla="*/ 516981 h 516981"/>
              <a:gd name="connsiteX3" fmla="*/ 4954386 w 9230883"/>
              <a:gd name="connsiteY3" fmla="*/ 500356 h 516981"/>
              <a:gd name="connsiteX4" fmla="*/ 6450677 w 9230883"/>
              <a:gd name="connsiteY4" fmla="*/ 300850 h 516981"/>
              <a:gd name="connsiteX5" fmla="*/ 8046720 w 9230883"/>
              <a:gd name="connsiteY5" fmla="*/ 1592 h 516981"/>
              <a:gd name="connsiteX6" fmla="*/ 9110750 w 9230883"/>
              <a:gd name="connsiteY6" fmla="*/ 184472 h 516981"/>
              <a:gd name="connsiteX7" fmla="*/ 9160626 w 9230883"/>
              <a:gd name="connsiteY7" fmla="*/ 234348 h 51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30883" h="516981">
                <a:moveTo>
                  <a:pt x="0" y="250974"/>
                </a:moveTo>
                <a:lnTo>
                  <a:pt x="3125586" y="516981"/>
                </a:lnTo>
                <a:lnTo>
                  <a:pt x="3125586" y="516981"/>
                </a:lnTo>
                <a:lnTo>
                  <a:pt x="4954386" y="500356"/>
                </a:lnTo>
                <a:cubicBezTo>
                  <a:pt x="5508568" y="464334"/>
                  <a:pt x="5935288" y="383977"/>
                  <a:pt x="6450677" y="300850"/>
                </a:cubicBezTo>
                <a:cubicBezTo>
                  <a:pt x="6966066" y="217723"/>
                  <a:pt x="7603375" y="20988"/>
                  <a:pt x="8046720" y="1592"/>
                </a:cubicBezTo>
                <a:cubicBezTo>
                  <a:pt x="8490066" y="-17804"/>
                  <a:pt x="8925099" y="145679"/>
                  <a:pt x="9110750" y="184472"/>
                </a:cubicBezTo>
                <a:cubicBezTo>
                  <a:pt x="9296401" y="223265"/>
                  <a:pt x="9228513" y="228806"/>
                  <a:pt x="9160626" y="234348"/>
                </a:cubicBezTo>
              </a:path>
            </a:pathLst>
          </a:custGeom>
          <a:noFill/>
          <a:ln w="47625" cap="flat">
            <a:gradFill flip="none" rotWithShape="1">
              <a:gsLst>
                <a:gs pos="46000">
                  <a:schemeClr val="tx1">
                    <a:lumMod val="95000"/>
                    <a:lumOff val="5000"/>
                  </a:schemeClr>
                </a:gs>
                <a:gs pos="7000">
                  <a:schemeClr val="accent1">
                    <a:lumMod val="91000"/>
                    <a:alpha val="99000"/>
                  </a:schemeClr>
                </a:gs>
              </a:gsLst>
              <a:path path="circle">
                <a:fillToRect r="100000" b="100000"/>
              </a:path>
              <a:tileRect l="-100000" t="-100000"/>
            </a:gradFill>
            <a:prstDash val="soli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Placeholder 2"/>
          <p:cNvSpPr txBox="1">
            <a:spLocks/>
          </p:cNvSpPr>
          <p:nvPr/>
        </p:nvSpPr>
        <p:spPr>
          <a:xfrm>
            <a:off x="4297400" y="5430517"/>
            <a:ext cx="1557531" cy="914400"/>
          </a:xfrm>
          <a:prstGeom prst="rect">
            <a:avLst/>
          </a:prstGeom>
          <a:noFill/>
          <a:ln>
            <a:noFill/>
          </a:ln>
        </p:spPr>
        <p:txBody>
          <a:bodyPr wrap="square" lIns="90000" tIns="45000" rIns="90000" bIns="45000">
            <a:noAutofit/>
          </a:bodyPr>
          <a:lstStyle>
            <a:lvl1pPr lvl="0"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1pPr>
            <a:lvl2pPr lvl="1"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2pPr>
            <a:lvl3pPr lvl="2" algn="l" rtl="0" hangingPunct="1">
              <a:spcBef>
                <a:spcPts val="0"/>
              </a:spcBef>
              <a:spcAft>
                <a:spcPts val="1417"/>
              </a:spcAft>
              <a:buSzPct val="7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3pPr>
            <a:lvl4pPr lvl="3"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4pPr>
            <a:lvl5pPr lvl="4" algn="l" rtl="0" hangingPunct="1">
              <a:spcBef>
                <a:spcPts val="0"/>
              </a:spcBef>
              <a:spcAft>
                <a:spcPts val="1417"/>
              </a:spcAft>
              <a:buSzPct val="7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5pPr>
            <a:lvl6pPr lvl="5"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6pPr>
            <a:lvl7pPr lvl="6"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7pPr>
            <a:lvl8pPr lvl="7"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8pPr>
            <a:lvl9pPr marL="0" marR="0" lvl="0" indent="0" algn="l" rtl="0" hangingPunct="1">
              <a:spcBef>
                <a:spcPts val="638"/>
              </a:spcBef>
              <a:spcAft>
                <a:spcPts val="0"/>
              </a:spcAft>
              <a:buSzPct val="45000"/>
              <a:buFont typeface="Arial" pitchFamily="32"/>
              <a:buChar char="•"/>
              <a:tabLst/>
              <a:defRPr lang="en-US" sz="3200" b="0" i="0" u="none" strike="noStrike" kern="1200">
                <a:ln>
                  <a:noFill/>
                </a:ln>
                <a:solidFill>
                  <a:srgbClr val="000000"/>
                </a:solidFill>
                <a:latin typeface="Calibri" pitchFamily="18"/>
                <a:ea typeface="Arial Unicode MS" pitchFamily="2"/>
                <a:cs typeface="Tahoma" pitchFamily="2"/>
              </a:defRPr>
            </a:lvl9pPr>
          </a:lstStyle>
          <a:p>
            <a:pPr>
              <a:spcBef>
                <a:spcPts val="638"/>
              </a:spcBef>
              <a:spcAft>
                <a:spcPts val="0"/>
              </a:spcAft>
              <a:buFont typeface="StarSymbol"/>
              <a:buNone/>
            </a:pPr>
            <a:r>
              <a:rPr lang="en-US" sz="2600" dirty="0" smtClean="0"/>
              <a:t>Blue?                         </a:t>
            </a:r>
          </a:p>
          <a:p>
            <a:pPr algn="ctr">
              <a:spcBef>
                <a:spcPts val="638"/>
              </a:spcBef>
              <a:spcAft>
                <a:spcPts val="0"/>
              </a:spcAft>
              <a:buFont typeface="StarSymbol"/>
              <a:buNone/>
            </a:pPr>
            <a:endParaRPr lang="en-US" sz="2600" dirty="0"/>
          </a:p>
        </p:txBody>
      </p:sp>
      <p:sp>
        <p:nvSpPr>
          <p:cNvPr id="103" name="Text Placeholder 2"/>
          <p:cNvSpPr txBox="1">
            <a:spLocks/>
          </p:cNvSpPr>
          <p:nvPr/>
        </p:nvSpPr>
        <p:spPr>
          <a:xfrm rot="201362">
            <a:off x="977231" y="5312346"/>
            <a:ext cx="1727136" cy="914400"/>
          </a:xfrm>
          <a:prstGeom prst="rect">
            <a:avLst/>
          </a:prstGeom>
          <a:noFill/>
          <a:ln>
            <a:noFill/>
          </a:ln>
        </p:spPr>
        <p:txBody>
          <a:bodyPr wrap="square" lIns="90000" tIns="45000" rIns="90000" bIns="45000">
            <a:noAutofit/>
          </a:bodyPr>
          <a:lstStyle>
            <a:lvl1pPr lvl="0"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1pPr>
            <a:lvl2pPr lvl="1"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2pPr>
            <a:lvl3pPr lvl="2" algn="l" rtl="0" hangingPunct="1">
              <a:spcBef>
                <a:spcPts val="0"/>
              </a:spcBef>
              <a:spcAft>
                <a:spcPts val="1417"/>
              </a:spcAft>
              <a:buSzPct val="7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3pPr>
            <a:lvl4pPr lvl="3"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4pPr>
            <a:lvl5pPr lvl="4" algn="l" rtl="0" hangingPunct="1">
              <a:spcBef>
                <a:spcPts val="0"/>
              </a:spcBef>
              <a:spcAft>
                <a:spcPts val="1417"/>
              </a:spcAft>
              <a:buSzPct val="7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5pPr>
            <a:lvl6pPr lvl="5"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6pPr>
            <a:lvl7pPr lvl="6"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7pPr>
            <a:lvl8pPr lvl="7" algn="l" rtl="0" hangingPunct="1">
              <a:spcBef>
                <a:spcPts val="0"/>
              </a:spcBef>
              <a:spcAft>
                <a:spcPts val="1417"/>
              </a:spcAft>
              <a:buSzPct val="45000"/>
              <a:buFont typeface="StarSymbol"/>
              <a:buChar char="●"/>
              <a:tabLst/>
              <a:defRPr lang="en-US" sz="3200" b="0" i="0" u="none" strike="noStrike" kern="1200">
                <a:ln>
                  <a:noFill/>
                </a:ln>
                <a:solidFill>
                  <a:srgbClr val="000000"/>
                </a:solidFill>
                <a:latin typeface="Calibri" pitchFamily="18"/>
                <a:ea typeface="Arial Unicode MS" pitchFamily="2"/>
                <a:cs typeface="Tahoma" pitchFamily="2"/>
              </a:defRPr>
            </a:lvl8pPr>
            <a:lvl9pPr marL="0" marR="0" lvl="0" indent="0" algn="l" rtl="0" hangingPunct="1">
              <a:spcBef>
                <a:spcPts val="638"/>
              </a:spcBef>
              <a:spcAft>
                <a:spcPts val="0"/>
              </a:spcAft>
              <a:buSzPct val="45000"/>
              <a:buFont typeface="Arial" pitchFamily="32"/>
              <a:buChar char="•"/>
              <a:tabLst/>
              <a:defRPr lang="en-US" sz="3200" b="0" i="0" u="none" strike="noStrike" kern="1200">
                <a:ln>
                  <a:noFill/>
                </a:ln>
                <a:solidFill>
                  <a:srgbClr val="000000"/>
                </a:solidFill>
                <a:latin typeface="Calibri" pitchFamily="18"/>
                <a:ea typeface="Arial Unicode MS" pitchFamily="2"/>
                <a:cs typeface="Tahoma" pitchFamily="2"/>
              </a:defRPr>
            </a:lvl9pPr>
          </a:lstStyle>
          <a:p>
            <a:pPr>
              <a:spcBef>
                <a:spcPts val="638"/>
              </a:spcBef>
              <a:spcAft>
                <a:spcPts val="0"/>
              </a:spcAft>
              <a:buFont typeface="StarSymbol"/>
              <a:buNone/>
            </a:pPr>
            <a:r>
              <a:rPr lang="en-US" sz="2600" dirty="0" smtClean="0"/>
              <a:t>       Red?</a:t>
            </a:r>
          </a:p>
          <a:p>
            <a:pPr algn="ctr">
              <a:spcBef>
                <a:spcPts val="638"/>
              </a:spcBef>
              <a:spcAft>
                <a:spcPts val="0"/>
              </a:spcAft>
              <a:buFont typeface="StarSymbol"/>
              <a:buNone/>
            </a:pPr>
            <a:endParaRPr lang="en-US" sz="2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95" name="Picture 94"/>
          <p:cNvPicPr>
            <a:picLocks noChangeAspect="1"/>
          </p:cNvPicPr>
          <p:nvPr/>
        </p:nvPicPr>
        <p:blipFill rotWithShape="1">
          <a:blip r:embed="rId3"/>
          <a:srcRect l="5180" t="5999" r="5496" b="4110"/>
          <a:stretch/>
        </p:blipFill>
        <p:spPr>
          <a:xfrm>
            <a:off x="5520727" y="516094"/>
            <a:ext cx="3623273" cy="3956153"/>
          </a:xfrm>
          <a:prstGeom prst="rect">
            <a:avLst/>
          </a:prstGeom>
        </p:spPr>
      </p:pic>
      <p:sp>
        <p:nvSpPr>
          <p:cNvPr id="2" name="Title 1"/>
          <p:cNvSpPr txBox="1">
            <a:spLocks noGrp="1"/>
          </p:cNvSpPr>
          <p:nvPr>
            <p:ph type="title" idx="4294967295"/>
          </p:nvPr>
        </p:nvSpPr>
        <p:spPr>
          <a:xfrm>
            <a:off x="0" y="362062"/>
            <a:ext cx="8915399" cy="1600200"/>
          </a:xfrm>
        </p:spPr>
        <p:txBody>
          <a:bodyPr/>
          <a:lstStyle/>
          <a:p>
            <a:pPr lvl="0" algn="l"/>
            <a:r>
              <a:rPr lang="en-US" sz="4000" b="1" dirty="0">
                <a:solidFill>
                  <a:srgbClr val="4C721D"/>
                </a:solidFill>
                <a:ea typeface="ＭＳ Ｐゴシック" pitchFamily="1"/>
              </a:rPr>
              <a:t>Our Constants and Variables</a:t>
            </a:r>
          </a:p>
        </p:txBody>
      </p:sp>
      <p:sp>
        <p:nvSpPr>
          <p:cNvPr id="3" name="Text Placeholder 2"/>
          <p:cNvSpPr txBox="1">
            <a:spLocks noGrp="1"/>
          </p:cNvSpPr>
          <p:nvPr>
            <p:ph type="body" idx="4294967295"/>
          </p:nvPr>
        </p:nvSpPr>
        <p:spPr>
          <a:xfrm>
            <a:off x="307832" y="2369128"/>
            <a:ext cx="8000999" cy="3886200"/>
          </a:xfrm>
        </p:spPr>
        <p:txBody>
          <a:bodyPr/>
          <a:lstStyle/>
          <a:p>
            <a:pPr lvl="0">
              <a:spcBef>
                <a:spcPts val="638"/>
              </a:spcBef>
              <a:spcAft>
                <a:spcPts val="0"/>
              </a:spcAft>
              <a:buNone/>
            </a:pPr>
            <a:r>
              <a:rPr lang="en-US" sz="2600" b="1" dirty="0"/>
              <a:t>Independent </a:t>
            </a:r>
            <a:r>
              <a:rPr lang="en-US" sz="2600" b="1" dirty="0" smtClean="0"/>
              <a:t>Variable</a:t>
            </a:r>
            <a:r>
              <a:rPr lang="en-US" sz="2600" dirty="0"/>
              <a:t> </a:t>
            </a:r>
            <a:endParaRPr lang="en-US" sz="2600" dirty="0" smtClean="0"/>
          </a:p>
          <a:p>
            <a:pPr lvl="0">
              <a:spcBef>
                <a:spcPts val="638"/>
              </a:spcBef>
              <a:spcAft>
                <a:spcPts val="0"/>
              </a:spcAft>
              <a:buNone/>
            </a:pPr>
            <a:r>
              <a:rPr lang="en-US" sz="2600" dirty="0"/>
              <a:t>	</a:t>
            </a:r>
            <a:r>
              <a:rPr lang="en-US" sz="2600" dirty="0" smtClean="0"/>
              <a:t>- color </a:t>
            </a:r>
            <a:r>
              <a:rPr lang="en-US" sz="2600" dirty="0"/>
              <a:t>of the feeders</a:t>
            </a:r>
          </a:p>
          <a:p>
            <a:pPr lvl="0">
              <a:spcBef>
                <a:spcPts val="638"/>
              </a:spcBef>
              <a:spcAft>
                <a:spcPts val="0"/>
              </a:spcAft>
              <a:buNone/>
            </a:pPr>
            <a:r>
              <a:rPr lang="en-US" sz="2600" b="1" dirty="0" smtClean="0"/>
              <a:t>Dependent Variable</a:t>
            </a:r>
            <a:r>
              <a:rPr lang="en-US" sz="2600" dirty="0"/>
              <a:t> </a:t>
            </a:r>
            <a:endParaRPr lang="en-US" sz="2600" dirty="0" smtClean="0"/>
          </a:p>
          <a:p>
            <a:pPr lvl="0">
              <a:spcBef>
                <a:spcPts val="638"/>
              </a:spcBef>
              <a:spcAft>
                <a:spcPts val="0"/>
              </a:spcAft>
              <a:buNone/>
            </a:pPr>
            <a:r>
              <a:rPr lang="en-US" sz="2600" dirty="0"/>
              <a:t>	</a:t>
            </a:r>
            <a:r>
              <a:rPr lang="en-US" sz="2600" dirty="0" smtClean="0"/>
              <a:t>- amount </a:t>
            </a:r>
            <a:r>
              <a:rPr lang="en-US" sz="2600" dirty="0"/>
              <a:t>of seed eaten</a:t>
            </a:r>
          </a:p>
          <a:p>
            <a:pPr lvl="0">
              <a:spcBef>
                <a:spcPts val="638"/>
              </a:spcBef>
              <a:spcAft>
                <a:spcPts val="0"/>
              </a:spcAft>
              <a:buNone/>
            </a:pPr>
            <a:r>
              <a:rPr lang="en-US" sz="2600" b="1" dirty="0" smtClean="0"/>
              <a:t>Constants</a:t>
            </a:r>
            <a:r>
              <a:rPr lang="en-US" sz="2600" dirty="0" smtClean="0"/>
              <a:t> - everything </a:t>
            </a:r>
            <a:r>
              <a:rPr lang="en-US" sz="2600" dirty="0"/>
              <a:t>else that is kept the </a:t>
            </a:r>
            <a:r>
              <a:rPr lang="en-US" sz="2600" dirty="0" smtClean="0"/>
              <a:t>same			Location </a:t>
            </a:r>
            <a:r>
              <a:rPr lang="en-US" sz="2600" dirty="0"/>
              <a:t>of feeders</a:t>
            </a:r>
          </a:p>
          <a:p>
            <a:pPr lvl="5">
              <a:buNone/>
            </a:pPr>
            <a:r>
              <a:rPr lang="en-US" sz="2600" dirty="0" smtClean="0"/>
              <a:t> 		Kind </a:t>
            </a:r>
            <a:r>
              <a:rPr lang="en-US" sz="2600" dirty="0"/>
              <a:t>of feeder </a:t>
            </a:r>
            <a:r>
              <a:rPr lang="en-US" sz="2600" dirty="0" smtClean="0"/>
              <a:t>used						Putting </a:t>
            </a:r>
            <a:r>
              <a:rPr lang="en-US" sz="2600" dirty="0"/>
              <a:t>feeders out at the same time</a:t>
            </a:r>
          </a:p>
          <a:p>
            <a:pPr lvl="0" algn="ctr">
              <a:spcBef>
                <a:spcPts val="638"/>
              </a:spcBef>
              <a:spcAft>
                <a:spcPts val="0"/>
              </a:spcAft>
              <a:buNone/>
            </a:pPr>
            <a:endParaRPr lang="en-US" sz="2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83955409"/>
              </p:ext>
            </p:extLst>
          </p:nvPr>
        </p:nvGraphicFramePr>
        <p:xfrm>
          <a:off x="342723" y="1773684"/>
          <a:ext cx="8344077" cy="4657031"/>
        </p:xfrm>
        <a:graphic>
          <a:graphicData uri="http://schemas.openxmlformats.org/drawingml/2006/table">
            <a:tbl>
              <a:tblPr firstRow="1" bandRow="1"/>
              <a:tblGrid>
                <a:gridCol w="1844999">
                  <a:extLst>
                    <a:ext uri="{9D8B030D-6E8A-4147-A177-3AD203B41FA5}">
                      <a16:colId xmlns:a16="http://schemas.microsoft.com/office/drawing/2014/main" val="20000"/>
                    </a:ext>
                  </a:extLst>
                </a:gridCol>
                <a:gridCol w="2111399">
                  <a:extLst>
                    <a:ext uri="{9D8B030D-6E8A-4147-A177-3AD203B41FA5}">
                      <a16:colId xmlns:a16="http://schemas.microsoft.com/office/drawing/2014/main" val="20001"/>
                    </a:ext>
                  </a:extLst>
                </a:gridCol>
                <a:gridCol w="2111399">
                  <a:extLst>
                    <a:ext uri="{9D8B030D-6E8A-4147-A177-3AD203B41FA5}">
                      <a16:colId xmlns:a16="http://schemas.microsoft.com/office/drawing/2014/main" val="20002"/>
                    </a:ext>
                  </a:extLst>
                </a:gridCol>
                <a:gridCol w="2276280">
                  <a:extLst>
                    <a:ext uri="{9D8B030D-6E8A-4147-A177-3AD203B41FA5}">
                      <a16:colId xmlns:a16="http://schemas.microsoft.com/office/drawing/2014/main" val="20003"/>
                    </a:ext>
                  </a:extLst>
                </a:gridCol>
              </a:tblGrid>
              <a:tr h="1414260">
                <a:tc>
                  <a:txBody>
                    <a:bodyPr/>
                    <a:lstStyle/>
                    <a:p>
                      <a:pPr marL="0" marR="0" lvl="0" indent="0" rtl="0" hangingPunct="0">
                        <a:lnSpc>
                          <a:spcPct val="100000"/>
                        </a:lnSpc>
                        <a:spcBef>
                          <a:spcPts val="0"/>
                        </a:spcBef>
                        <a:spcAft>
                          <a:spcPts val="0"/>
                        </a:spcAft>
                        <a:buNone/>
                        <a:tabLst/>
                      </a:pPr>
                      <a:r>
                        <a:rPr lang="en-US" sz="1800" b="1" i="0" u="none" strike="noStrike" kern="1200" dirty="0" smtClean="0">
                          <a:ln>
                            <a:noFill/>
                          </a:ln>
                          <a:latin typeface="Arial" pitchFamily="18"/>
                          <a:ea typeface="Arial Unicode MS" pitchFamily="2"/>
                          <a:cs typeface="Tahoma" pitchFamily="2"/>
                        </a:rPr>
                        <a:t>CONSTANTS</a:t>
                      </a:r>
                      <a:endParaRPr lang="en-US" sz="1800" b="1" i="0" u="none" strike="noStrike" kern="1200" dirty="0">
                        <a:ln>
                          <a:noFill/>
                        </a:ln>
                        <a:latin typeface="Arial" pitchFamily="18"/>
                        <a:ea typeface="Arial Unicode MS" pitchFamily="2"/>
                        <a:cs typeface="Tahoma" pitchFamily="2"/>
                      </a:endParaRPr>
                    </a:p>
                  </a:txBody>
                  <a:tcPr anchor="ctr"/>
                </a:tc>
                <a:tc gridSpan="3">
                  <a:txBody>
                    <a:bodyPr/>
                    <a:lstStyle/>
                    <a:p>
                      <a:pPr marL="0" marR="0" lvl="0" indent="0" rtl="0" hangingPunct="0">
                        <a:lnSpc>
                          <a:spcPct val="100000"/>
                        </a:lnSpc>
                        <a:spcBef>
                          <a:spcPts val="0"/>
                        </a:spcBef>
                        <a:spcAft>
                          <a:spcPts val="0"/>
                        </a:spcAft>
                        <a:buNone/>
                        <a:tabLst/>
                      </a:pPr>
                      <a:r>
                        <a:rPr lang="en-US" sz="1800" b="0" i="0" u="none" strike="noStrike" kern="1200" dirty="0" smtClean="0">
                          <a:ln>
                            <a:noFill/>
                          </a:ln>
                          <a:latin typeface="Arial" pitchFamily="18"/>
                          <a:ea typeface="Arial Unicode MS" pitchFamily="2"/>
                          <a:cs typeface="Tahoma" pitchFamily="2"/>
                        </a:rPr>
                        <a:t>Location </a:t>
                      </a:r>
                      <a:r>
                        <a:rPr lang="en-US" sz="1800" b="0" i="0" u="none" strike="noStrike" kern="1200" dirty="0">
                          <a:ln>
                            <a:noFill/>
                          </a:ln>
                          <a:latin typeface="Arial" pitchFamily="18"/>
                          <a:ea typeface="Arial Unicode MS" pitchFamily="2"/>
                          <a:cs typeface="Tahoma" pitchFamily="2"/>
                        </a:rPr>
                        <a:t>of feeders</a:t>
                      </a:r>
                    </a:p>
                    <a:p>
                      <a:pPr marL="0" marR="0" lvl="0" indent="0" rtl="0" hangingPunct="0">
                        <a:lnSpc>
                          <a:spcPct val="100000"/>
                        </a:lnSpc>
                        <a:spcBef>
                          <a:spcPts val="0"/>
                        </a:spcBef>
                        <a:spcAft>
                          <a:spcPts val="0"/>
                        </a:spcAft>
                        <a:buNone/>
                        <a:tabLst/>
                      </a:pPr>
                      <a:r>
                        <a:rPr lang="en-US" sz="1800" b="0" i="0" u="none" strike="noStrike" kern="1200" dirty="0">
                          <a:ln>
                            <a:noFill/>
                          </a:ln>
                          <a:latin typeface="Arial" pitchFamily="18"/>
                          <a:ea typeface="Arial Unicode MS" pitchFamily="2"/>
                          <a:cs typeface="Tahoma" pitchFamily="2"/>
                        </a:rPr>
                        <a:t>Kind of seed</a:t>
                      </a:r>
                    </a:p>
                    <a:p>
                      <a:pPr marL="0" marR="0" lvl="0" indent="0" rtl="0" hangingPunct="0">
                        <a:lnSpc>
                          <a:spcPct val="100000"/>
                        </a:lnSpc>
                        <a:spcBef>
                          <a:spcPts val="0"/>
                        </a:spcBef>
                        <a:spcAft>
                          <a:spcPts val="0"/>
                        </a:spcAft>
                        <a:buNone/>
                        <a:tabLst/>
                      </a:pPr>
                      <a:r>
                        <a:rPr lang="en-US" sz="1800" b="0" i="0" u="none" strike="noStrike" kern="1200" dirty="0">
                          <a:ln>
                            <a:noFill/>
                          </a:ln>
                          <a:latin typeface="Arial" pitchFamily="18"/>
                          <a:ea typeface="Arial Unicode MS" pitchFamily="2"/>
                          <a:cs typeface="Tahoma" pitchFamily="2"/>
                        </a:rPr>
                        <a:t>Type of feeder</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20145">
                <a:tc>
                  <a:txBody>
                    <a:bodyPr/>
                    <a:lstStyle/>
                    <a:p>
                      <a:pPr marL="0" marR="0" lvl="0" indent="0" rtl="0" hangingPunct="0">
                        <a:lnSpc>
                          <a:spcPct val="100000"/>
                        </a:lnSpc>
                        <a:spcBef>
                          <a:spcPts val="0"/>
                        </a:spcBef>
                        <a:spcAft>
                          <a:spcPts val="0"/>
                        </a:spcAft>
                        <a:buNone/>
                        <a:tabLst/>
                      </a:pPr>
                      <a:r>
                        <a:rPr lang="en-US" sz="1800" b="1" i="0" u="none" strike="noStrike" kern="1200" dirty="0" smtClean="0">
                          <a:ln>
                            <a:noFill/>
                          </a:ln>
                          <a:latin typeface="Arial" pitchFamily="18"/>
                          <a:ea typeface="Arial Unicode MS" pitchFamily="2"/>
                          <a:cs typeface="Tahoma" pitchFamily="2"/>
                        </a:rPr>
                        <a:t>INDEPENDENT </a:t>
                      </a:r>
                      <a:r>
                        <a:rPr lang="en-US" sz="1800" b="1" i="0" u="none" strike="noStrike" kern="1200" dirty="0">
                          <a:ln>
                            <a:noFill/>
                          </a:ln>
                          <a:latin typeface="Arial" pitchFamily="18"/>
                          <a:ea typeface="Arial Unicode MS" pitchFamily="2"/>
                          <a:cs typeface="Tahoma" pitchFamily="2"/>
                        </a:rPr>
                        <a:t>VARIABLE</a:t>
                      </a:r>
                    </a:p>
                  </a:txBody>
                  <a:tcPr anchor="ctr"/>
                </a:tc>
                <a:tc>
                  <a:txBody>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Arial Unicode MS" pitchFamily="2"/>
                          <a:cs typeface="Tahoma" pitchFamily="2"/>
                        </a:rPr>
                        <a:t>Red</a:t>
                      </a:r>
                    </a:p>
                  </a:txBody>
                  <a:tcPr/>
                </a:tc>
                <a:tc>
                  <a:txBody>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Arial Unicode MS" pitchFamily="2"/>
                          <a:cs typeface="Tahoma" pitchFamily="2"/>
                        </a:rPr>
                        <a:t>Blue</a:t>
                      </a:r>
                    </a:p>
                  </a:txBody>
                  <a:tcPr/>
                </a:tc>
                <a:tc>
                  <a:txBody>
                    <a:bodyPr/>
                    <a:lstStyle/>
                    <a:p>
                      <a:pPr marL="0" marR="0" lvl="0" indent="0" rtl="0" hangingPunct="0">
                        <a:lnSpc>
                          <a:spcPct val="100000"/>
                        </a:lnSpc>
                        <a:spcBef>
                          <a:spcPts val="0"/>
                        </a:spcBef>
                        <a:spcAft>
                          <a:spcPts val="0"/>
                        </a:spcAft>
                        <a:buNone/>
                        <a:tabLst/>
                      </a:pPr>
                      <a:r>
                        <a:rPr lang="en-US" sz="1800" b="0" i="0" u="none" strike="noStrike" kern="1200" dirty="0">
                          <a:ln>
                            <a:noFill/>
                          </a:ln>
                          <a:latin typeface="Arial" pitchFamily="18"/>
                          <a:ea typeface="Arial Unicode MS" pitchFamily="2"/>
                          <a:cs typeface="Tahoma" pitchFamily="2"/>
                        </a:rPr>
                        <a:t>Green</a:t>
                      </a:r>
                    </a:p>
                  </a:txBody>
                  <a:tcPr/>
                </a:tc>
                <a:extLst>
                  <a:ext uri="{0D108BD9-81ED-4DB2-BD59-A6C34878D82A}">
                    <a16:rowId xmlns:a16="http://schemas.microsoft.com/office/drawing/2014/main" val="10001"/>
                  </a:ext>
                </a:extLst>
              </a:tr>
              <a:tr h="1622626">
                <a:tc>
                  <a:txBody>
                    <a:bodyPr/>
                    <a:lstStyle/>
                    <a:p>
                      <a:pPr marL="0" marR="0" lvl="0" indent="0" rtl="0" hangingPunct="0">
                        <a:lnSpc>
                          <a:spcPct val="100000"/>
                        </a:lnSpc>
                        <a:spcBef>
                          <a:spcPts val="0"/>
                        </a:spcBef>
                        <a:spcAft>
                          <a:spcPts val="0"/>
                        </a:spcAft>
                        <a:buNone/>
                        <a:tabLst/>
                      </a:pPr>
                      <a:r>
                        <a:rPr lang="en-US" sz="1800" b="1" i="0" u="none" strike="noStrike" kern="1200" dirty="0" smtClean="0">
                          <a:ln>
                            <a:noFill/>
                          </a:ln>
                          <a:latin typeface="Arial" pitchFamily="18"/>
                          <a:ea typeface="Arial Unicode MS" pitchFamily="2"/>
                          <a:cs typeface="Tahoma" pitchFamily="2"/>
                        </a:rPr>
                        <a:t>DEPENDENT </a:t>
                      </a:r>
                      <a:r>
                        <a:rPr lang="en-US" sz="1800" b="1" i="0" u="none" strike="noStrike" kern="1200" dirty="0">
                          <a:ln>
                            <a:noFill/>
                          </a:ln>
                          <a:latin typeface="Arial" pitchFamily="18"/>
                          <a:ea typeface="Arial Unicode MS" pitchFamily="2"/>
                          <a:cs typeface="Tahoma" pitchFamily="2"/>
                        </a:rPr>
                        <a:t>VARIABLE</a:t>
                      </a:r>
                    </a:p>
                  </a:txBody>
                  <a:tcPr anchor="ctr"/>
                </a:tc>
                <a:tc>
                  <a:txBody>
                    <a:bodyPr/>
                    <a:lstStyle/>
                    <a:p>
                      <a:pPr marL="0" marR="0" lvl="0" indent="0" algn="ctr" rtl="0" hangingPunct="0">
                        <a:lnSpc>
                          <a:spcPct val="100000"/>
                        </a:lnSpc>
                        <a:spcBef>
                          <a:spcPts val="0"/>
                        </a:spcBef>
                        <a:spcAft>
                          <a:spcPts val="0"/>
                        </a:spcAft>
                        <a:buNone/>
                        <a:tabLst/>
                      </a:pPr>
                      <a:r>
                        <a:rPr lang="en-US" sz="1800" b="0" i="0" u="none" strike="noStrike" kern="1200" dirty="0" smtClean="0">
                          <a:ln>
                            <a:noFill/>
                          </a:ln>
                          <a:latin typeface="Arial" pitchFamily="18"/>
                          <a:ea typeface="Arial Unicode MS" pitchFamily="2"/>
                          <a:cs typeface="Tahoma" pitchFamily="2"/>
                        </a:rPr>
                        <a:t>Amount </a:t>
                      </a:r>
                      <a:r>
                        <a:rPr lang="en-US" sz="1800" b="0" i="0" u="none" strike="noStrike" kern="1200" dirty="0">
                          <a:ln>
                            <a:noFill/>
                          </a:ln>
                          <a:latin typeface="Arial" pitchFamily="18"/>
                          <a:ea typeface="Arial Unicode MS" pitchFamily="2"/>
                          <a:cs typeface="Tahoma" pitchFamily="2"/>
                        </a:rPr>
                        <a:t>of Seed Eaten</a:t>
                      </a:r>
                    </a:p>
                  </a:txBody>
                  <a:tcPr anchor="ctr"/>
                </a:tc>
                <a:tc>
                  <a:txBody>
                    <a:bodyPr/>
                    <a:lstStyle/>
                    <a:p>
                      <a:pPr marL="0" marR="0" lvl="0" indent="0" algn="ctr" rtl="0" hangingPunct="0">
                        <a:lnSpc>
                          <a:spcPct val="100000"/>
                        </a:lnSpc>
                        <a:spcBef>
                          <a:spcPts val="0"/>
                        </a:spcBef>
                        <a:spcAft>
                          <a:spcPts val="0"/>
                        </a:spcAft>
                        <a:buNone/>
                        <a:tabLst/>
                      </a:pPr>
                      <a:r>
                        <a:rPr lang="en-US" sz="1800" b="0" i="0" u="none" strike="noStrike" kern="1200" dirty="0" smtClean="0">
                          <a:ln>
                            <a:noFill/>
                          </a:ln>
                          <a:latin typeface="Arial" pitchFamily="18"/>
                          <a:ea typeface="Arial Unicode MS" pitchFamily="2"/>
                          <a:cs typeface="Tahoma" pitchFamily="2"/>
                        </a:rPr>
                        <a:t>Amount </a:t>
                      </a:r>
                      <a:r>
                        <a:rPr lang="en-US" sz="1800" b="0" i="0" u="none" strike="noStrike" kern="1200" dirty="0">
                          <a:ln>
                            <a:noFill/>
                          </a:ln>
                          <a:latin typeface="Arial" pitchFamily="18"/>
                          <a:ea typeface="Arial Unicode MS" pitchFamily="2"/>
                          <a:cs typeface="Tahoma" pitchFamily="2"/>
                        </a:rPr>
                        <a:t>of Seed Eaten</a:t>
                      </a:r>
                    </a:p>
                  </a:txBody>
                  <a:tcPr anchor="ctr"/>
                </a:tc>
                <a:tc>
                  <a:txBody>
                    <a:bodyPr/>
                    <a:lstStyle/>
                    <a:p>
                      <a:pPr marL="0" marR="0" lvl="0" indent="0" algn="ctr" rtl="0" hangingPunct="0">
                        <a:lnSpc>
                          <a:spcPct val="100000"/>
                        </a:lnSpc>
                        <a:spcBef>
                          <a:spcPts val="0"/>
                        </a:spcBef>
                        <a:spcAft>
                          <a:spcPts val="0"/>
                        </a:spcAft>
                        <a:buNone/>
                        <a:tabLst/>
                      </a:pPr>
                      <a:r>
                        <a:rPr lang="en-US" sz="1800" b="0" i="0" u="none" strike="noStrike" kern="1200" dirty="0" smtClean="0">
                          <a:ln>
                            <a:noFill/>
                          </a:ln>
                          <a:latin typeface="Arial" pitchFamily="18"/>
                          <a:ea typeface="Arial Unicode MS" pitchFamily="2"/>
                          <a:cs typeface="Tahoma" pitchFamily="2"/>
                        </a:rPr>
                        <a:t>Amount </a:t>
                      </a:r>
                      <a:r>
                        <a:rPr lang="en-US" sz="1800" b="0" i="0" u="none" strike="noStrike" kern="1200" dirty="0">
                          <a:ln>
                            <a:noFill/>
                          </a:ln>
                          <a:latin typeface="Arial" pitchFamily="18"/>
                          <a:ea typeface="Arial Unicode MS" pitchFamily="2"/>
                          <a:cs typeface="Tahoma" pitchFamily="2"/>
                        </a:rPr>
                        <a:t>of Seed Eaten</a:t>
                      </a:r>
                    </a:p>
                  </a:txBody>
                  <a:tcPr anchor="ctr"/>
                </a:tc>
                <a:extLst>
                  <a:ext uri="{0D108BD9-81ED-4DB2-BD59-A6C34878D82A}">
                    <a16:rowId xmlns:a16="http://schemas.microsoft.com/office/drawing/2014/main" val="10002"/>
                  </a:ext>
                </a:extLst>
              </a:tr>
            </a:tbl>
          </a:graphicData>
        </a:graphic>
      </p:graphicFrame>
      <p:sp>
        <p:nvSpPr>
          <p:cNvPr id="3" name="Rectangle 2"/>
          <p:cNvSpPr/>
          <p:nvPr/>
        </p:nvSpPr>
        <p:spPr>
          <a:xfrm>
            <a:off x="0" y="6629400"/>
            <a:ext cx="9143640" cy="228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pic>
        <p:nvPicPr>
          <p:cNvPr id="4" name="Picture 21"/>
          <p:cNvPicPr>
            <a:picLocks noChangeAspect="1"/>
          </p:cNvPicPr>
          <p:nvPr/>
        </p:nvPicPr>
        <p:blipFill>
          <a:blip r:embed="rId3">
            <a:lum bright="-50000"/>
            <a:alphaModFix/>
          </a:blip>
          <a:srcRect/>
          <a:stretch>
            <a:fillRect/>
          </a:stretch>
        </p:blipFill>
        <p:spPr>
          <a:xfrm>
            <a:off x="534960" y="109440"/>
            <a:ext cx="2512800" cy="282240"/>
          </a:xfrm>
          <a:prstGeom prst="rect">
            <a:avLst/>
          </a:prstGeom>
          <a:noFill/>
          <a:ln>
            <a:noFill/>
          </a:ln>
        </p:spPr>
      </p:pic>
      <p:sp>
        <p:nvSpPr>
          <p:cNvPr id="5" name="Title 1"/>
          <p:cNvSpPr txBox="1">
            <a:spLocks noGrp="1"/>
          </p:cNvSpPr>
          <p:nvPr>
            <p:ph type="title" idx="4294967295"/>
          </p:nvPr>
        </p:nvSpPr>
        <p:spPr>
          <a:xfrm>
            <a:off x="457200" y="685799"/>
            <a:ext cx="8229600" cy="914400"/>
          </a:xfrm>
        </p:spPr>
        <p:txBody>
          <a:bodyPr/>
          <a:lstStyle/>
          <a:p>
            <a:pPr lvl="0" algn="l"/>
            <a:r>
              <a:rPr lang="en-US" b="1" dirty="0">
                <a:solidFill>
                  <a:srgbClr val="4C721D"/>
                </a:solidFill>
                <a:ea typeface="ＭＳ Ｐゴシック" pitchFamily="1"/>
              </a:rPr>
              <a:t>Our Experimental Design</a:t>
            </a:r>
          </a:p>
        </p:txBody>
      </p:sp>
      <p:grpSp>
        <p:nvGrpSpPr>
          <p:cNvPr id="6" name="Group 5"/>
          <p:cNvGrpSpPr/>
          <p:nvPr/>
        </p:nvGrpSpPr>
        <p:grpSpPr>
          <a:xfrm>
            <a:off x="2447377" y="3446934"/>
            <a:ext cx="1717199" cy="1325521"/>
            <a:chOff x="2415600" y="3581279"/>
            <a:chExt cx="1717199" cy="1325521"/>
          </a:xfrm>
        </p:grpSpPr>
        <p:sp>
          <p:nvSpPr>
            <p:cNvPr id="7" name="Freeform 6"/>
            <p:cNvSpPr/>
            <p:nvPr/>
          </p:nvSpPr>
          <p:spPr>
            <a:xfrm>
              <a:off x="2415600" y="4138560"/>
              <a:ext cx="999720" cy="768240"/>
            </a:xfrm>
            <a:custGeom>
              <a:avLst/>
              <a:gdLst>
                <a:gd name="f0" fmla="val 360"/>
                <a:gd name="f1" fmla="val 0"/>
                <a:gd name="f2" fmla="val 1260"/>
                <a:gd name="f3" fmla="val 969"/>
                <a:gd name="f4" fmla="val 126"/>
                <a:gd name="f5" fmla="val 254"/>
                <a:gd name="f6" fmla="val 142"/>
                <a:gd name="f7" fmla="val 239"/>
                <a:gd name="f8" fmla="val 158"/>
                <a:gd name="f9" fmla="val 224"/>
                <a:gd name="f10" fmla="val 173"/>
                <a:gd name="f11" fmla="val 210"/>
                <a:gd name="f12" fmla="val 190"/>
                <a:gd name="f13" fmla="val 196"/>
                <a:gd name="f14" fmla="val 206"/>
                <a:gd name="f15" fmla="val 184"/>
                <a:gd name="f16" fmla="val 223"/>
                <a:gd name="f17" fmla="val 172"/>
                <a:gd name="f18" fmla="val 242"/>
                <a:gd name="f19" fmla="val 163"/>
                <a:gd name="f20" fmla="val 261"/>
                <a:gd name="f21" fmla="val 155"/>
                <a:gd name="f22" fmla="val 252"/>
                <a:gd name="f23" fmla="val 240"/>
                <a:gd name="f24" fmla="val 134"/>
                <a:gd name="f25" fmla="val 227"/>
                <a:gd name="f26" fmla="val 128"/>
                <a:gd name="f27" fmla="val 213"/>
                <a:gd name="f28" fmla="val 125"/>
                <a:gd name="f29" fmla="val 199"/>
                <a:gd name="f30" fmla="val 120"/>
                <a:gd name="f31" fmla="val 185"/>
                <a:gd name="f32" fmla="val 116"/>
                <a:gd name="f33" fmla="val 109"/>
                <a:gd name="f34" fmla="val 161"/>
                <a:gd name="f35" fmla="val 98"/>
                <a:gd name="f36" fmla="val 136"/>
                <a:gd name="f37" fmla="val 76"/>
                <a:gd name="f38" fmla="val 152"/>
                <a:gd name="f39" fmla="val 81"/>
                <a:gd name="f40" fmla="val 168"/>
                <a:gd name="f41" fmla="val 84"/>
                <a:gd name="f42" fmla="val 86"/>
                <a:gd name="f43" fmla="val 214"/>
                <a:gd name="f44" fmla="val 83"/>
                <a:gd name="f45" fmla="val 229"/>
                <a:gd name="f46" fmla="val 80"/>
                <a:gd name="f47" fmla="val 244"/>
                <a:gd name="f48" fmla="val 259"/>
                <a:gd name="f49" fmla="val 71"/>
                <a:gd name="f50" fmla="val 274"/>
                <a:gd name="f51" fmla="val 66"/>
                <a:gd name="f52" fmla="val 288"/>
                <a:gd name="f53" fmla="val 59"/>
                <a:gd name="f54" fmla="val 302"/>
                <a:gd name="f55" fmla="val 52"/>
                <a:gd name="f56" fmla="val 317"/>
                <a:gd name="f57" fmla="val 46"/>
                <a:gd name="f58" fmla="val 331"/>
                <a:gd name="f59" fmla="val 40"/>
                <a:gd name="f60" fmla="val 344"/>
                <a:gd name="f61" fmla="val 33"/>
                <a:gd name="f62" fmla="val 358"/>
                <a:gd name="f63" fmla="val 27"/>
                <a:gd name="f64" fmla="val 372"/>
                <a:gd name="f65" fmla="val 21"/>
                <a:gd name="f66" fmla="val 388"/>
                <a:gd name="f67" fmla="val 15"/>
                <a:gd name="f68" fmla="val 405"/>
                <a:gd name="f69" fmla="val 11"/>
                <a:gd name="f70" fmla="val 423"/>
                <a:gd name="f71" fmla="val 6"/>
                <a:gd name="f72" fmla="val 440"/>
                <a:gd name="f73" fmla="val 4"/>
                <a:gd name="f74" fmla="val 458"/>
                <a:gd name="f75" fmla="val 2"/>
                <a:gd name="f76" fmla="val 476"/>
                <a:gd name="f77" fmla="val 493"/>
                <a:gd name="f78" fmla="val 511"/>
                <a:gd name="f79" fmla="val 3"/>
                <a:gd name="f80" fmla="val 529"/>
                <a:gd name="f81" fmla="val 5"/>
                <a:gd name="f82" fmla="val 546"/>
                <a:gd name="f83" fmla="val 8"/>
                <a:gd name="f84" fmla="val 562"/>
                <a:gd name="f85" fmla="val 13"/>
                <a:gd name="f86" fmla="val 579"/>
                <a:gd name="f87" fmla="val 19"/>
                <a:gd name="f88" fmla="val 594"/>
                <a:gd name="f89" fmla="val 26"/>
                <a:gd name="f90" fmla="val 610"/>
                <a:gd name="f91" fmla="val 34"/>
                <a:gd name="f92" fmla="val 624"/>
                <a:gd name="f93" fmla="val 43"/>
                <a:gd name="f94" fmla="val 638"/>
                <a:gd name="f95" fmla="val 53"/>
                <a:gd name="f96" fmla="val 655"/>
                <a:gd name="f97" fmla="val 58"/>
                <a:gd name="f98" fmla="val 674"/>
                <a:gd name="f99" fmla="val 60"/>
                <a:gd name="f100" fmla="val 692"/>
                <a:gd name="f101" fmla="val 61"/>
                <a:gd name="f102" fmla="val 712"/>
                <a:gd name="f103" fmla="val 63"/>
                <a:gd name="f104" fmla="val 729"/>
                <a:gd name="f105" fmla="val 65"/>
                <a:gd name="f106" fmla="val 746"/>
                <a:gd name="f107" fmla="val 761"/>
                <a:gd name="f108" fmla="val 774"/>
                <a:gd name="f109" fmla="val 94"/>
                <a:gd name="f110" fmla="val 780"/>
                <a:gd name="f111" fmla="val 101"/>
                <a:gd name="f112" fmla="val 785"/>
                <a:gd name="f113" fmla="val 108"/>
                <a:gd name="f114" fmla="val 790"/>
                <a:gd name="f115" fmla="val 796"/>
                <a:gd name="f116" fmla="val 122"/>
                <a:gd name="f117" fmla="val 802"/>
                <a:gd name="f118" fmla="val 808"/>
                <a:gd name="f119" fmla="val 135"/>
                <a:gd name="f120" fmla="val 815"/>
                <a:gd name="f121" fmla="val 140"/>
                <a:gd name="f122" fmla="val 822"/>
                <a:gd name="f123" fmla="val 144"/>
                <a:gd name="f124" fmla="val 835"/>
                <a:gd name="f125" fmla="val 848"/>
                <a:gd name="f126" fmla="val 133"/>
                <a:gd name="f127" fmla="val 858"/>
                <a:gd name="f128" fmla="val 124"/>
                <a:gd name="f129" fmla="val 870"/>
                <a:gd name="f130" fmla="val 114"/>
                <a:gd name="f131" fmla="val 880"/>
                <a:gd name="f132" fmla="val 104"/>
                <a:gd name="f133" fmla="val 890"/>
                <a:gd name="f134" fmla="val 95"/>
                <a:gd name="f135" fmla="val 902"/>
                <a:gd name="f136" fmla="val 87"/>
                <a:gd name="f137" fmla="val 913"/>
                <a:gd name="f138" fmla="val 929"/>
                <a:gd name="f139" fmla="val 79"/>
                <a:gd name="f140" fmla="val 944"/>
                <a:gd name="f141" fmla="val 960"/>
                <a:gd name="f142" fmla="val 975"/>
                <a:gd name="f143" fmla="val 989"/>
                <a:gd name="f144" fmla="val 82"/>
                <a:gd name="f145" fmla="val 1003"/>
                <a:gd name="f146" fmla="val 88"/>
                <a:gd name="f147" fmla="val 1017"/>
                <a:gd name="f148" fmla="val 96"/>
                <a:gd name="f149" fmla="val 1028"/>
                <a:gd name="f150" fmla="val 106"/>
                <a:gd name="f151" fmla="val 1042"/>
                <a:gd name="f152" fmla="val 1051"/>
                <a:gd name="f153" fmla="val 1055"/>
                <a:gd name="f154" fmla="val 166"/>
                <a:gd name="f155" fmla="val 1054"/>
                <a:gd name="f156" fmla="val 189"/>
                <a:gd name="f157" fmla="val 1050"/>
                <a:gd name="f158" fmla="val 202"/>
                <a:gd name="f159" fmla="val 1046"/>
                <a:gd name="f160" fmla="val 215"/>
                <a:gd name="f161" fmla="val 226"/>
                <a:gd name="f162" fmla="val 1045"/>
                <a:gd name="f163" fmla="val 1053"/>
                <a:gd name="f164" fmla="val 262"/>
                <a:gd name="f165" fmla="val 287"/>
                <a:gd name="f166" fmla="val 313"/>
                <a:gd name="f167" fmla="val 1056"/>
                <a:gd name="f168" fmla="val 338"/>
                <a:gd name="f169" fmla="val 1047"/>
                <a:gd name="f170" fmla="val 326"/>
                <a:gd name="f171" fmla="val 1041"/>
                <a:gd name="f172" fmla="val 1035"/>
                <a:gd name="f173" fmla="val 300"/>
                <a:gd name="f174" fmla="val 1030"/>
                <a:gd name="f175" fmla="val 1001"/>
                <a:gd name="f176" fmla="val 992"/>
                <a:gd name="f177" fmla="val 260"/>
                <a:gd name="f178" fmla="val 981"/>
                <a:gd name="f179" fmla="val 264"/>
                <a:gd name="f180" fmla="val 970"/>
                <a:gd name="f181" fmla="val 268"/>
                <a:gd name="f182" fmla="val 959"/>
                <a:gd name="f183" fmla="val 271"/>
                <a:gd name="f184" fmla="val 947"/>
                <a:gd name="f185" fmla="val 272"/>
                <a:gd name="f186" fmla="val 935"/>
                <a:gd name="f187" fmla="val 925"/>
                <a:gd name="f188" fmla="val 270"/>
                <a:gd name="f189" fmla="val 265"/>
                <a:gd name="f190" fmla="val 912"/>
                <a:gd name="f191" fmla="val 286"/>
                <a:gd name="f192" fmla="val 914"/>
                <a:gd name="f193" fmla="val 307"/>
                <a:gd name="f194" fmla="val 917"/>
                <a:gd name="f195" fmla="val 327"/>
                <a:gd name="f196" fmla="val 916"/>
                <a:gd name="f197" fmla="val 348"/>
                <a:gd name="f198" fmla="val 910"/>
                <a:gd name="f199" fmla="val 369"/>
                <a:gd name="f200" fmla="val 901"/>
                <a:gd name="f201" fmla="val 389"/>
                <a:gd name="f202" fmla="val 888"/>
                <a:gd name="f203" fmla="val 406"/>
                <a:gd name="f204" fmla="val 873"/>
                <a:gd name="f205" fmla="val 422"/>
                <a:gd name="f206" fmla="val 856"/>
                <a:gd name="f207" fmla="val 436"/>
                <a:gd name="f208" fmla="val 838"/>
                <a:gd name="f209" fmla="val 447"/>
                <a:gd name="f210" fmla="val 820"/>
                <a:gd name="f211" fmla="val 459"/>
                <a:gd name="f212" fmla="val 468"/>
                <a:gd name="f213" fmla="val 791"/>
                <a:gd name="f214" fmla="val 480"/>
                <a:gd name="f215" fmla="val 783"/>
                <a:gd name="f216" fmla="val 491"/>
                <a:gd name="f217" fmla="val 776"/>
                <a:gd name="f218" fmla="val 505"/>
                <a:gd name="f219" fmla="val 770"/>
                <a:gd name="f220" fmla="val 519"/>
                <a:gd name="f221" fmla="val 777"/>
                <a:gd name="f222" fmla="val 518"/>
                <a:gd name="f223" fmla="val 784"/>
                <a:gd name="f224" fmla="val 515"/>
                <a:gd name="f225" fmla="val 514"/>
                <a:gd name="f226" fmla="val 798"/>
                <a:gd name="f227" fmla="val 512"/>
                <a:gd name="f228" fmla="val 804"/>
                <a:gd name="f229" fmla="val 811"/>
                <a:gd name="f230" fmla="val 508"/>
                <a:gd name="f231" fmla="val 818"/>
                <a:gd name="f232" fmla="val 506"/>
                <a:gd name="f233" fmla="val 825"/>
                <a:gd name="f234" fmla="val 504"/>
                <a:gd name="f235" fmla="val 829"/>
                <a:gd name="f236" fmla="val 497"/>
                <a:gd name="f237" fmla="val 834"/>
                <a:gd name="f238" fmla="val 490"/>
                <a:gd name="f239" fmla="val 482"/>
                <a:gd name="f240" fmla="val 844"/>
                <a:gd name="f241" fmla="val 475"/>
                <a:gd name="f242" fmla="val 849"/>
                <a:gd name="f243" fmla="val 462"/>
                <a:gd name="f244" fmla="val 863"/>
                <a:gd name="f245" fmla="val 871"/>
                <a:gd name="f246" fmla="val 455"/>
                <a:gd name="f247" fmla="val 876"/>
                <a:gd name="f248" fmla="val 454"/>
                <a:gd name="f249" fmla="val 883"/>
                <a:gd name="f250" fmla="val 889"/>
                <a:gd name="f251" fmla="val 895"/>
                <a:gd name="f252" fmla="val 906"/>
                <a:gd name="f253" fmla="val 456"/>
                <a:gd name="f254" fmla="val 461"/>
                <a:gd name="f255" fmla="val 924"/>
                <a:gd name="f256" fmla="val 936"/>
                <a:gd name="f257" fmla="val 946"/>
                <a:gd name="f258" fmla="val 952"/>
                <a:gd name="f259" fmla="val 474"/>
                <a:gd name="f260" fmla="val 466"/>
                <a:gd name="f261" fmla="val 966"/>
                <a:gd name="f262" fmla="val 974"/>
                <a:gd name="f263" fmla="val 453"/>
                <a:gd name="f264" fmla="val 984"/>
                <a:gd name="f265" fmla="val 448"/>
                <a:gd name="f266" fmla="val 993"/>
                <a:gd name="f267" fmla="val 445"/>
                <a:gd name="f268" fmla="val 444"/>
                <a:gd name="f269" fmla="val 1013"/>
                <a:gd name="f270" fmla="val 1018"/>
                <a:gd name="f271" fmla="val 438"/>
                <a:gd name="f272" fmla="val 1023"/>
                <a:gd name="f273" fmla="val 430"/>
                <a:gd name="f274" fmla="val 1034"/>
                <a:gd name="f275" fmla="val 417"/>
                <a:gd name="f276" fmla="val 412"/>
                <a:gd name="f277" fmla="val 1048"/>
                <a:gd name="f278" fmla="val 407"/>
                <a:gd name="f279" fmla="val 404"/>
                <a:gd name="f280" fmla="val 1064"/>
                <a:gd name="f281" fmla="val 401"/>
                <a:gd name="f282" fmla="val 1069"/>
                <a:gd name="f283" fmla="val 400"/>
                <a:gd name="f284" fmla="val 1073"/>
                <a:gd name="f285" fmla="val 1079"/>
                <a:gd name="f286" fmla="val 1084"/>
                <a:gd name="f287" fmla="val 1088"/>
                <a:gd name="f288" fmla="val 1093"/>
                <a:gd name="f289" fmla="val 399"/>
                <a:gd name="f290" fmla="val 1096"/>
                <a:gd name="f291" fmla="val 397"/>
                <a:gd name="f292" fmla="val 1099"/>
                <a:gd name="f293" fmla="val 392"/>
                <a:gd name="f294" fmla="val 1106"/>
                <a:gd name="f295" fmla="val 383"/>
                <a:gd name="f296" fmla="val 1114"/>
                <a:gd name="f297" fmla="val 374"/>
                <a:gd name="f298" fmla="val 1121"/>
                <a:gd name="f299" fmla="val 365"/>
                <a:gd name="f300" fmla="val 1131"/>
                <a:gd name="f301" fmla="val 361"/>
                <a:gd name="f302" fmla="val 1140"/>
                <a:gd name="f303" fmla="val 1149"/>
                <a:gd name="f304" fmla="val 1159"/>
                <a:gd name="f305" fmla="val 1167"/>
                <a:gd name="f306" fmla="val 1176"/>
                <a:gd name="f307" fmla="val 364"/>
                <a:gd name="f308" fmla="val 1184"/>
                <a:gd name="f309" fmla="val 367"/>
                <a:gd name="f310" fmla="val 1191"/>
                <a:gd name="f311" fmla="val 371"/>
                <a:gd name="f312" fmla="val 1199"/>
                <a:gd name="f313" fmla="val 376"/>
                <a:gd name="f314" fmla="val 1201"/>
                <a:gd name="f315" fmla="val 387"/>
                <a:gd name="f316" fmla="val 1207"/>
                <a:gd name="f317" fmla="val 1217"/>
                <a:gd name="f318" fmla="val 410"/>
                <a:gd name="f319" fmla="val 1229"/>
                <a:gd name="f320" fmla="val 421"/>
                <a:gd name="f321" fmla="val 1240"/>
                <a:gd name="f322" fmla="val 431"/>
                <a:gd name="f323" fmla="val 1250"/>
                <a:gd name="f324" fmla="val 443"/>
                <a:gd name="f325" fmla="val 1258"/>
                <a:gd name="f326" fmla="val 467"/>
                <a:gd name="f327" fmla="val 1246"/>
                <a:gd name="f328" fmla="val 470"/>
                <a:gd name="f329" fmla="val 1236"/>
                <a:gd name="f330" fmla="val 1225"/>
                <a:gd name="f331" fmla="val 477"/>
                <a:gd name="f332" fmla="val 1209"/>
                <a:gd name="f333" fmla="val 486"/>
                <a:gd name="f334" fmla="val 1192"/>
                <a:gd name="f335" fmla="val 494"/>
                <a:gd name="f336" fmla="val 1182"/>
                <a:gd name="f337" fmla="val 498"/>
                <a:gd name="f338" fmla="val 1168"/>
                <a:gd name="f339" fmla="val 503"/>
                <a:gd name="f340" fmla="val 1152"/>
                <a:gd name="f341" fmla="val 507"/>
                <a:gd name="f342" fmla="val 1107"/>
                <a:gd name="f343" fmla="val 509"/>
                <a:gd name="f344" fmla="val 1076"/>
                <a:gd name="f345" fmla="val 1040"/>
                <a:gd name="f346" fmla="val 997"/>
                <a:gd name="f347" fmla="val 927"/>
                <a:gd name="f348" fmla="val 918"/>
                <a:gd name="f349" fmla="val 501"/>
                <a:gd name="f350" fmla="val 909"/>
                <a:gd name="f351" fmla="val 899"/>
                <a:gd name="f352" fmla="val 891"/>
                <a:gd name="f353" fmla="val 882"/>
                <a:gd name="f354" fmla="val 866"/>
                <a:gd name="f355" fmla="val 513"/>
                <a:gd name="f356" fmla="val 861"/>
                <a:gd name="f357" fmla="val 523"/>
                <a:gd name="f358" fmla="val 860"/>
                <a:gd name="f359" fmla="val 535"/>
                <a:gd name="f360" fmla="val 864"/>
                <a:gd name="f361" fmla="val 868"/>
                <a:gd name="f362" fmla="val 553"/>
                <a:gd name="f363" fmla="val 875"/>
                <a:gd name="f364" fmla="val 559"/>
                <a:gd name="f365" fmla="val 881"/>
                <a:gd name="f366" fmla="val 565"/>
                <a:gd name="f367" fmla="val 569"/>
                <a:gd name="f368" fmla="val 896"/>
                <a:gd name="f369" fmla="val 573"/>
                <a:gd name="f370" fmla="val 903"/>
                <a:gd name="f371" fmla="val 576"/>
                <a:gd name="f372" fmla="val 911"/>
                <a:gd name="f373" fmla="val 580"/>
                <a:gd name="f374" fmla="val 582"/>
                <a:gd name="f375" fmla="val 905"/>
                <a:gd name="f376" fmla="val 585"/>
                <a:gd name="f377" fmla="val 893"/>
                <a:gd name="f378" fmla="val 587"/>
                <a:gd name="f379" fmla="val 867"/>
                <a:gd name="f380" fmla="val 583"/>
                <a:gd name="f381" fmla="val 855"/>
                <a:gd name="f382" fmla="val 843"/>
                <a:gd name="f383" fmla="val 574"/>
                <a:gd name="f384" fmla="val 833"/>
                <a:gd name="f385" fmla="val 567"/>
                <a:gd name="f386" fmla="val 817"/>
                <a:gd name="f387" fmla="val 810"/>
                <a:gd name="f388" fmla="val 803"/>
                <a:gd name="f389" fmla="val 795"/>
                <a:gd name="f390" fmla="val 788"/>
                <a:gd name="f391" fmla="val 591"/>
                <a:gd name="f392" fmla="val 597"/>
                <a:gd name="f393" fmla="val 772"/>
                <a:gd name="f394" fmla="val 602"/>
                <a:gd name="f395" fmla="val 765"/>
                <a:gd name="f396" fmla="val 607"/>
                <a:gd name="f397" fmla="val 775"/>
                <a:gd name="f398" fmla="val 628"/>
                <a:gd name="f399" fmla="val 648"/>
                <a:gd name="f400" fmla="val 666"/>
                <a:gd name="f401" fmla="val 819"/>
                <a:gd name="f402" fmla="val 685"/>
                <a:gd name="f403" fmla="val 703"/>
                <a:gd name="f404" fmla="val 853"/>
                <a:gd name="f405" fmla="val 719"/>
                <a:gd name="f406" fmla="val 872"/>
                <a:gd name="f407" fmla="val 736"/>
                <a:gd name="f408" fmla="val 752"/>
                <a:gd name="f409" fmla="val 857"/>
                <a:gd name="f410" fmla="val 878"/>
                <a:gd name="f411" fmla="val 879"/>
                <a:gd name="f412" fmla="val 886"/>
                <a:gd name="f413" fmla="val 921"/>
                <a:gd name="f414" fmla="val 919"/>
                <a:gd name="f415" fmla="val 915"/>
                <a:gd name="f416" fmla="val 850"/>
                <a:gd name="f417" fmla="val 840"/>
                <a:gd name="f418" fmla="val 847"/>
                <a:gd name="f419" fmla="val 828"/>
                <a:gd name="f420" fmla="val 827"/>
                <a:gd name="f421" fmla="val 805"/>
                <a:gd name="f422" fmla="val 789"/>
                <a:gd name="f423" fmla="val 794"/>
                <a:gd name="f424" fmla="val 781"/>
                <a:gd name="f425" fmla="val 751"/>
                <a:gd name="f426" fmla="val 779"/>
                <a:gd name="f427" fmla="val 807"/>
                <a:gd name="f428" fmla="val 813"/>
                <a:gd name="f429" fmla="val 887"/>
                <a:gd name="f430" fmla="val 941"/>
                <a:gd name="f431" fmla="val 826"/>
                <a:gd name="f432" fmla="val 963"/>
                <a:gd name="f433" fmla="val 957"/>
                <a:gd name="f434" fmla="val 812"/>
                <a:gd name="f435" fmla="val 945"/>
                <a:gd name="f436" fmla="val 938"/>
                <a:gd name="f437" fmla="val 932"/>
                <a:gd name="f438" fmla="val 926"/>
                <a:gd name="f439" fmla="val 724"/>
                <a:gd name="f440" fmla="val 730"/>
                <a:gd name="f441" fmla="val 830"/>
                <a:gd name="f442" fmla="val 767"/>
                <a:gd name="f443" fmla="val 722"/>
                <a:gd name="f444" fmla="val 706"/>
                <a:gd name="f445" fmla="val 650"/>
                <a:gd name="f446" fmla="val 647"/>
                <a:gd name="f447" fmla="val 701"/>
                <a:gd name="f448" fmla="val 642"/>
                <a:gd name="f449" fmla="val 699"/>
                <a:gd name="f450" fmla="val 696"/>
                <a:gd name="f451" fmla="val 635"/>
                <a:gd name="f452" fmla="val 693"/>
                <a:gd name="f453" fmla="val 689"/>
                <a:gd name="f454" fmla="val 658"/>
                <a:gd name="f455" fmla="val 683"/>
                <a:gd name="f456" fmla="val 668"/>
                <a:gd name="f457" fmla="val 675"/>
                <a:gd name="f458" fmla="val 679"/>
                <a:gd name="f459" fmla="val 688"/>
                <a:gd name="f460" fmla="val 656"/>
                <a:gd name="f461" fmla="val 697"/>
                <a:gd name="f462" fmla="val 646"/>
                <a:gd name="f463" fmla="val 709"/>
                <a:gd name="f464" fmla="val 643"/>
                <a:gd name="f465" fmla="val 698"/>
                <a:gd name="f466" fmla="val 651"/>
                <a:gd name="f467" fmla="val 671"/>
                <a:gd name="f468" fmla="val 639"/>
                <a:gd name="f469" fmla="val 637"/>
                <a:gd name="f470" fmla="val 629"/>
                <a:gd name="f471" fmla="val 621"/>
                <a:gd name="f472" fmla="val 617"/>
                <a:gd name="f473" fmla="val 605"/>
                <a:gd name="f474" fmla="val 589"/>
                <a:gd name="f475" fmla="val 592"/>
                <a:gd name="f476" fmla="val 557"/>
                <a:gd name="f477" fmla="val 570"/>
                <a:gd name="f478" fmla="val 541"/>
                <a:gd name="f479" fmla="val 522"/>
                <a:gd name="f480" fmla="val 492"/>
                <a:gd name="f481" fmla="val 561"/>
                <a:gd name="f482" fmla="val 568"/>
                <a:gd name="f483" fmla="val 435"/>
                <a:gd name="f484" fmla="val 577"/>
                <a:gd name="f485" fmla="val 414"/>
                <a:gd name="f486" fmla="val 554"/>
                <a:gd name="f487" fmla="val 537"/>
                <a:gd name="f488" fmla="val 427"/>
                <a:gd name="f489" fmla="val 428"/>
                <a:gd name="f490" fmla="val 510"/>
                <a:gd name="f491" fmla="val 429"/>
                <a:gd name="f492" fmla="val 502"/>
                <a:gd name="f493" fmla="val 425"/>
                <a:gd name="f494" fmla="val 479"/>
                <a:gd name="f495" fmla="val 472"/>
                <a:gd name="f496" fmla="val 464"/>
                <a:gd name="f497" fmla="val 413"/>
                <a:gd name="f498" fmla="val 457"/>
                <a:gd name="f499" fmla="val 409"/>
                <a:gd name="f500" fmla="val 450"/>
                <a:gd name="f501" fmla="val 441"/>
                <a:gd name="f502" fmla="val 432"/>
                <a:gd name="f503" fmla="val 408"/>
                <a:gd name="f504" fmla="val 395"/>
                <a:gd name="f505" fmla="val 379"/>
                <a:gd name="f506" fmla="val 377"/>
                <a:gd name="f507" fmla="val 393"/>
                <a:gd name="f508" fmla="val 357"/>
                <a:gd name="f509" fmla="val 346"/>
                <a:gd name="f510" fmla="val 402"/>
                <a:gd name="f511" fmla="val 332"/>
                <a:gd name="f512" fmla="val 318"/>
                <a:gd name="f513" fmla="val 305"/>
                <a:gd name="f514" fmla="val 291"/>
                <a:gd name="f515" fmla="val 279"/>
                <a:gd name="f516" fmla="val 267"/>
                <a:gd name="f517" fmla="val 263"/>
                <a:gd name="f518" fmla="val 258"/>
                <a:gd name="f519" fmla="val 384"/>
                <a:gd name="f520" fmla="val 380"/>
                <a:gd name="f521" fmla="val 248"/>
                <a:gd name="f522" fmla="val 236"/>
                <a:gd name="f523" fmla="val 225"/>
                <a:gd name="f524" fmla="val 382"/>
                <a:gd name="f525" fmla="val 385"/>
                <a:gd name="f526" fmla="val 200"/>
                <a:gd name="f527" fmla="val 386"/>
                <a:gd name="f528" fmla="val 176"/>
                <a:gd name="f529" fmla="val 164"/>
                <a:gd name="f530" fmla="val 139"/>
                <a:gd name="f531" fmla="val 105"/>
                <a:gd name="f532" fmla="val 93"/>
                <a:gd name="f533" fmla="val 73"/>
                <a:gd name="f534" fmla="val 353"/>
                <a:gd name="f535" fmla="val 55"/>
                <a:gd name="f536" fmla="val 47"/>
                <a:gd name="f537" fmla="val 339"/>
                <a:gd name="f538" fmla="val 32"/>
                <a:gd name="f539" fmla="val 323"/>
                <a:gd name="f540" fmla="val 25"/>
                <a:gd name="f541" fmla="val 316"/>
                <a:gd name="f542" fmla="val 17"/>
                <a:gd name="f543" fmla="val 309"/>
                <a:gd name="f544" fmla="val 9"/>
                <a:gd name="f545" fmla="val 304"/>
                <a:gd name="f546" fmla="val 296"/>
                <a:gd name="f547" fmla="val 294"/>
                <a:gd name="f548" fmla="val 51"/>
                <a:gd name="f549" fmla="val 67"/>
                <a:gd name="f550" fmla="val 281"/>
                <a:gd name="f551" fmla="val 273"/>
                <a:gd name="f552" fmla="val 113"/>
              </a:gdLst>
              <a:ahLst/>
              <a:cxnLst>
                <a:cxn ang="3cd4">
                  <a:pos x="hc" y="t"/>
                </a:cxn>
                <a:cxn ang="0">
                  <a:pos x="r" y="vc"/>
                </a:cxn>
                <a:cxn ang="cd4">
                  <a:pos x="hc" y="b"/>
                </a:cxn>
                <a:cxn ang="cd2">
                  <a:pos x="l" y="vc"/>
                </a:cxn>
              </a:cxnLst>
              <a:rect l="l" t="t" r="r" b="b"/>
              <a:pathLst>
                <a:path w="1260" h="969">
                  <a:moveTo>
                    <a:pt x="f4" y="f5"/>
                  </a:moveTo>
                  <a:lnTo>
                    <a:pt x="f6" y="f7"/>
                  </a:lnTo>
                  <a:lnTo>
                    <a:pt x="f8" y="f9"/>
                  </a:lnTo>
                  <a:lnTo>
                    <a:pt x="f10" y="f11"/>
                  </a:lnTo>
                  <a:lnTo>
                    <a:pt x="f12" y="f13"/>
                  </a:lnTo>
                  <a:lnTo>
                    <a:pt x="f14" y="f15"/>
                  </a:lnTo>
                  <a:lnTo>
                    <a:pt x="f16" y="f17"/>
                  </a:lnTo>
                  <a:lnTo>
                    <a:pt x="f18" y="f19"/>
                  </a:lnTo>
                  <a:lnTo>
                    <a:pt x="f20" y="f21"/>
                  </a:lnTo>
                  <a:lnTo>
                    <a:pt x="f22" y="f6"/>
                  </a:lnTo>
                  <a:lnTo>
                    <a:pt x="f23" y="f24"/>
                  </a:lnTo>
                  <a:lnTo>
                    <a:pt x="f25" y="f26"/>
                  </a:lnTo>
                  <a:lnTo>
                    <a:pt x="f27" y="f28"/>
                  </a:lnTo>
                  <a:lnTo>
                    <a:pt x="f29" y="f30"/>
                  </a:lnTo>
                  <a:lnTo>
                    <a:pt x="f31" y="f32"/>
                  </a:lnTo>
                  <a:lnTo>
                    <a:pt x="f10" y="f33"/>
                  </a:lnTo>
                  <a:lnTo>
                    <a:pt x="f34" y="f35"/>
                  </a:lnTo>
                  <a:lnTo>
                    <a:pt x="f36" y="f37"/>
                  </a:lnTo>
                  <a:lnTo>
                    <a:pt x="f38" y="f39"/>
                  </a:lnTo>
                  <a:lnTo>
                    <a:pt x="f40" y="f41"/>
                  </a:lnTo>
                  <a:lnTo>
                    <a:pt x="f15" y="f42"/>
                  </a:lnTo>
                  <a:lnTo>
                    <a:pt x="f29" y="f42"/>
                  </a:lnTo>
                  <a:lnTo>
                    <a:pt x="f43" y="f44"/>
                  </a:lnTo>
                  <a:lnTo>
                    <a:pt x="f45" y="f46"/>
                  </a:lnTo>
                  <a:lnTo>
                    <a:pt x="f47" y="f3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1"/>
                  </a:lnTo>
                  <a:lnTo>
                    <a:pt x="f77" y="f75"/>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49"/>
                  </a:lnTo>
                  <a:lnTo>
                    <a:pt x="f107" y="f46"/>
                  </a:lnTo>
                  <a:lnTo>
                    <a:pt x="f108" y="f109"/>
                  </a:lnTo>
                  <a:lnTo>
                    <a:pt x="f110" y="f111"/>
                  </a:lnTo>
                  <a:lnTo>
                    <a:pt x="f112" y="f113"/>
                  </a:lnTo>
                  <a:lnTo>
                    <a:pt x="f114" y="f32"/>
                  </a:lnTo>
                  <a:lnTo>
                    <a:pt x="f115" y="f116"/>
                  </a:lnTo>
                  <a:lnTo>
                    <a:pt x="f117" y="f26"/>
                  </a:lnTo>
                  <a:lnTo>
                    <a:pt x="f118" y="f119"/>
                  </a:lnTo>
                  <a:lnTo>
                    <a:pt x="f120" y="f121"/>
                  </a:lnTo>
                  <a:lnTo>
                    <a:pt x="f122" y="f123"/>
                  </a:lnTo>
                  <a:lnTo>
                    <a:pt x="f124" y="f121"/>
                  </a:lnTo>
                  <a:lnTo>
                    <a:pt x="f125" y="f126"/>
                  </a:lnTo>
                  <a:lnTo>
                    <a:pt x="f127" y="f128"/>
                  </a:lnTo>
                  <a:lnTo>
                    <a:pt x="f129" y="f130"/>
                  </a:lnTo>
                  <a:lnTo>
                    <a:pt x="f131" y="f132"/>
                  </a:lnTo>
                  <a:lnTo>
                    <a:pt x="f133" y="f134"/>
                  </a:lnTo>
                  <a:lnTo>
                    <a:pt x="f135" y="f136"/>
                  </a:lnTo>
                  <a:lnTo>
                    <a:pt x="f137" y="f39"/>
                  </a:lnTo>
                  <a:lnTo>
                    <a:pt x="f138" y="f139"/>
                  </a:lnTo>
                  <a:lnTo>
                    <a:pt x="f140" y="f37"/>
                  </a:lnTo>
                  <a:lnTo>
                    <a:pt x="f141" y="f37"/>
                  </a:lnTo>
                  <a:lnTo>
                    <a:pt x="f142" y="f139"/>
                  </a:lnTo>
                  <a:lnTo>
                    <a:pt x="f143" y="f144"/>
                  </a:lnTo>
                  <a:lnTo>
                    <a:pt x="f145" y="f146"/>
                  </a:lnTo>
                  <a:lnTo>
                    <a:pt x="f147" y="f148"/>
                  </a:lnTo>
                  <a:lnTo>
                    <a:pt x="f149" y="f150"/>
                  </a:lnTo>
                  <a:lnTo>
                    <a:pt x="f151" y="f128"/>
                  </a:lnTo>
                  <a:lnTo>
                    <a:pt x="f152" y="f123"/>
                  </a:lnTo>
                  <a:lnTo>
                    <a:pt x="f153" y="f154"/>
                  </a:lnTo>
                  <a:lnTo>
                    <a:pt x="f155" y="f156"/>
                  </a:lnTo>
                  <a:lnTo>
                    <a:pt x="f157" y="f158"/>
                  </a:lnTo>
                  <a:lnTo>
                    <a:pt x="f159" y="f160"/>
                  </a:lnTo>
                  <a:lnTo>
                    <a:pt x="f151" y="f161"/>
                  </a:lnTo>
                  <a:lnTo>
                    <a:pt x="f162" y="f23"/>
                  </a:lnTo>
                  <a:lnTo>
                    <a:pt x="f163" y="f164"/>
                  </a:lnTo>
                  <a:lnTo>
                    <a:pt x="f153" y="f165"/>
                  </a:lnTo>
                  <a:lnTo>
                    <a:pt x="f155" y="f166"/>
                  </a:lnTo>
                  <a:lnTo>
                    <a:pt x="f167" y="f168"/>
                  </a:lnTo>
                  <a:lnTo>
                    <a:pt x="f169" y="f170"/>
                  </a:lnTo>
                  <a:lnTo>
                    <a:pt x="f171" y="f166"/>
                  </a:lnTo>
                  <a:lnTo>
                    <a:pt x="f172" y="f173"/>
                  </a:lnTo>
                  <a:lnTo>
                    <a:pt x="f174" y="f165"/>
                  </a:lnTo>
                  <a:lnTo>
                    <a:pt x="f175" y="f5"/>
                  </a:lnTo>
                  <a:lnTo>
                    <a:pt x="f176" y="f177"/>
                  </a:lnTo>
                  <a:lnTo>
                    <a:pt x="f178" y="f179"/>
                  </a:lnTo>
                  <a:lnTo>
                    <a:pt x="f180" y="f181"/>
                  </a:lnTo>
                  <a:lnTo>
                    <a:pt x="f182" y="f183"/>
                  </a:lnTo>
                  <a:lnTo>
                    <a:pt x="f184" y="f185"/>
                  </a:lnTo>
                  <a:lnTo>
                    <a:pt x="f186" y="f183"/>
                  </a:lnTo>
                  <a:lnTo>
                    <a:pt x="f187" y="f188"/>
                  </a:lnTo>
                  <a:lnTo>
                    <a:pt x="f137" y="f189"/>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117" y="f212"/>
                  </a:lnTo>
                  <a:lnTo>
                    <a:pt x="f213" y="f214"/>
                  </a:lnTo>
                  <a:lnTo>
                    <a:pt x="f215" y="f216"/>
                  </a:lnTo>
                  <a:lnTo>
                    <a:pt x="f217" y="f218"/>
                  </a:lnTo>
                  <a:lnTo>
                    <a:pt x="f219" y="f220"/>
                  </a:lnTo>
                  <a:lnTo>
                    <a:pt x="f221" y="f222"/>
                  </a:lnTo>
                  <a:lnTo>
                    <a:pt x="f223" y="f224"/>
                  </a:lnTo>
                  <a:lnTo>
                    <a:pt x="f213" y="f225"/>
                  </a:lnTo>
                  <a:lnTo>
                    <a:pt x="f226" y="f227"/>
                  </a:lnTo>
                  <a:lnTo>
                    <a:pt x="f228" y="f78"/>
                  </a:lnTo>
                  <a:lnTo>
                    <a:pt x="f229" y="f230"/>
                  </a:lnTo>
                  <a:lnTo>
                    <a:pt x="f231" y="f232"/>
                  </a:lnTo>
                  <a:lnTo>
                    <a:pt x="f233" y="f234"/>
                  </a:lnTo>
                  <a:lnTo>
                    <a:pt x="f235" y="f236"/>
                  </a:lnTo>
                  <a:lnTo>
                    <a:pt x="f237" y="f238"/>
                  </a:lnTo>
                  <a:lnTo>
                    <a:pt x="f208" y="f239"/>
                  </a:lnTo>
                  <a:lnTo>
                    <a:pt x="f240" y="f241"/>
                  </a:lnTo>
                  <a:lnTo>
                    <a:pt x="f242" y="f212"/>
                  </a:lnTo>
                  <a:lnTo>
                    <a:pt x="f206" y="f243"/>
                  </a:lnTo>
                  <a:lnTo>
                    <a:pt x="f244" y="f74"/>
                  </a:lnTo>
                  <a:lnTo>
                    <a:pt x="f245" y="f246"/>
                  </a:lnTo>
                  <a:lnTo>
                    <a:pt x="f247" y="f248"/>
                  </a:lnTo>
                  <a:lnTo>
                    <a:pt x="f249" y="f248"/>
                  </a:lnTo>
                  <a:lnTo>
                    <a:pt x="f250" y="f248"/>
                  </a:lnTo>
                  <a:lnTo>
                    <a:pt x="f251" y="f248"/>
                  </a:lnTo>
                  <a:lnTo>
                    <a:pt x="f200" y="f246"/>
                  </a:lnTo>
                  <a:lnTo>
                    <a:pt x="f252" y="f253"/>
                  </a:lnTo>
                  <a:lnTo>
                    <a:pt x="f190" y="f211"/>
                  </a:lnTo>
                  <a:lnTo>
                    <a:pt x="f194" y="f254"/>
                  </a:lnTo>
                  <a:lnTo>
                    <a:pt x="f255" y="f212"/>
                  </a:lnTo>
                  <a:lnTo>
                    <a:pt x="f138" y="f76"/>
                  </a:lnTo>
                  <a:lnTo>
                    <a:pt x="f256" y="f239"/>
                  </a:lnTo>
                  <a:lnTo>
                    <a:pt x="f257" y="f239"/>
                  </a:lnTo>
                  <a:lnTo>
                    <a:pt x="f258" y="f259"/>
                  </a:lnTo>
                  <a:lnTo>
                    <a:pt x="f182" y="f260"/>
                  </a:lnTo>
                  <a:lnTo>
                    <a:pt x="f261" y="f211"/>
                  </a:lnTo>
                  <a:lnTo>
                    <a:pt x="f262" y="f263"/>
                  </a:lnTo>
                  <a:lnTo>
                    <a:pt x="f264" y="f265"/>
                  </a:lnTo>
                  <a:lnTo>
                    <a:pt x="f266" y="f267"/>
                  </a:lnTo>
                  <a:lnTo>
                    <a:pt x="f145" y="f268"/>
                  </a:lnTo>
                  <a:lnTo>
                    <a:pt x="f269" y="f267"/>
                  </a:lnTo>
                  <a:lnTo>
                    <a:pt x="f270" y="f271"/>
                  </a:lnTo>
                  <a:lnTo>
                    <a:pt x="f272" y="f273"/>
                  </a:lnTo>
                  <a:lnTo>
                    <a:pt x="f149" y="f70"/>
                  </a:lnTo>
                  <a:lnTo>
                    <a:pt x="f274" y="f275"/>
                  </a:lnTo>
                  <a:lnTo>
                    <a:pt x="f171" y="f276"/>
                  </a:lnTo>
                  <a:lnTo>
                    <a:pt x="f277" y="f278"/>
                  </a:lnTo>
                  <a:lnTo>
                    <a:pt x="f167" y="f279"/>
                  </a:lnTo>
                  <a:lnTo>
                    <a:pt x="f280" y="f281"/>
                  </a:lnTo>
                  <a:lnTo>
                    <a:pt x="f282" y="f283"/>
                  </a:lnTo>
                  <a:lnTo>
                    <a:pt x="f284" y="f283"/>
                  </a:lnTo>
                  <a:lnTo>
                    <a:pt x="f285" y="f283"/>
                  </a:lnTo>
                  <a:lnTo>
                    <a:pt x="f286" y="f283"/>
                  </a:lnTo>
                  <a:lnTo>
                    <a:pt x="f287" y="f283"/>
                  </a:lnTo>
                  <a:lnTo>
                    <a:pt x="f288" y="f289"/>
                  </a:lnTo>
                  <a:lnTo>
                    <a:pt x="f290" y="f291"/>
                  </a:lnTo>
                  <a:lnTo>
                    <a:pt x="f292" y="f293"/>
                  </a:lnTo>
                  <a:lnTo>
                    <a:pt x="f294" y="f295"/>
                  </a:lnTo>
                  <a:lnTo>
                    <a:pt x="f296" y="f297"/>
                  </a:lnTo>
                  <a:lnTo>
                    <a:pt x="f298" y="f299"/>
                  </a:lnTo>
                  <a:lnTo>
                    <a:pt x="f300" y="f301"/>
                  </a:lnTo>
                  <a:lnTo>
                    <a:pt x="f302" y="f0"/>
                  </a:lnTo>
                  <a:lnTo>
                    <a:pt x="f303" y="f0"/>
                  </a:lnTo>
                  <a:lnTo>
                    <a:pt x="f304" y="f0"/>
                  </a:lnTo>
                  <a:lnTo>
                    <a:pt x="f305" y="f301"/>
                  </a:lnTo>
                  <a:lnTo>
                    <a:pt x="f306" y="f307"/>
                  </a:lnTo>
                  <a:lnTo>
                    <a:pt x="f308" y="f309"/>
                  </a:lnTo>
                  <a:lnTo>
                    <a:pt x="f310" y="f311"/>
                  </a:lnTo>
                  <a:lnTo>
                    <a:pt x="f312" y="f313"/>
                  </a:lnTo>
                  <a:lnTo>
                    <a:pt x="f314" y="f315"/>
                  </a:lnTo>
                  <a:lnTo>
                    <a:pt x="f316" y="f289"/>
                  </a:lnTo>
                  <a:lnTo>
                    <a:pt x="f317" y="f318"/>
                  </a:lnTo>
                  <a:lnTo>
                    <a:pt x="f319" y="f320"/>
                  </a:lnTo>
                  <a:lnTo>
                    <a:pt x="f321" y="f322"/>
                  </a:lnTo>
                  <a:lnTo>
                    <a:pt x="f323" y="f324"/>
                  </a:lnTo>
                  <a:lnTo>
                    <a:pt x="f325" y="f248"/>
                  </a:lnTo>
                  <a:lnTo>
                    <a:pt x="f2" y="f326"/>
                  </a:lnTo>
                  <a:lnTo>
                    <a:pt x="f327" y="f328"/>
                  </a:lnTo>
                  <a:lnTo>
                    <a:pt x="f329" y="f259"/>
                  </a:lnTo>
                  <a:lnTo>
                    <a:pt x="f330" y="f331"/>
                  </a:lnTo>
                  <a:lnTo>
                    <a:pt x="f317" y="f239"/>
                  </a:lnTo>
                  <a:lnTo>
                    <a:pt x="f332" y="f333"/>
                  </a:lnTo>
                  <a:lnTo>
                    <a:pt x="f314" y="f238"/>
                  </a:lnTo>
                  <a:lnTo>
                    <a:pt x="f334" y="f335"/>
                  </a:lnTo>
                  <a:lnTo>
                    <a:pt x="f336" y="f337"/>
                  </a:lnTo>
                  <a:lnTo>
                    <a:pt x="f338" y="f339"/>
                  </a:lnTo>
                  <a:lnTo>
                    <a:pt x="f340" y="f218"/>
                  </a:lnTo>
                  <a:lnTo>
                    <a:pt x="f300" y="f341"/>
                  </a:lnTo>
                  <a:lnTo>
                    <a:pt x="f342" y="f343"/>
                  </a:lnTo>
                  <a:lnTo>
                    <a:pt x="f344" y="f78"/>
                  </a:lnTo>
                  <a:lnTo>
                    <a:pt x="f345" y="f343"/>
                  </a:lnTo>
                  <a:lnTo>
                    <a:pt x="f346" y="f230"/>
                  </a:lnTo>
                  <a:lnTo>
                    <a:pt x="f184" y="f232"/>
                  </a:lnTo>
                  <a:lnTo>
                    <a:pt x="f256" y="f230"/>
                  </a:lnTo>
                  <a:lnTo>
                    <a:pt x="f347" y="f232"/>
                  </a:lnTo>
                  <a:lnTo>
                    <a:pt x="f348" y="f349"/>
                  </a:lnTo>
                  <a:lnTo>
                    <a:pt x="f350" y="f236"/>
                  </a:lnTo>
                  <a:lnTo>
                    <a:pt x="f351" y="f77"/>
                  </a:lnTo>
                  <a:lnTo>
                    <a:pt x="f352" y="f216"/>
                  </a:lnTo>
                  <a:lnTo>
                    <a:pt x="f353" y="f335"/>
                  </a:lnTo>
                  <a:lnTo>
                    <a:pt x="f204" y="f339"/>
                  </a:lnTo>
                  <a:lnTo>
                    <a:pt x="f354" y="f355"/>
                  </a:lnTo>
                  <a:lnTo>
                    <a:pt x="f356" y="f357"/>
                  </a:lnTo>
                  <a:lnTo>
                    <a:pt x="f358" y="f359"/>
                  </a:lnTo>
                  <a:lnTo>
                    <a:pt x="f360" y="f82"/>
                  </a:lnTo>
                  <a:lnTo>
                    <a:pt x="f361" y="f362"/>
                  </a:lnTo>
                  <a:lnTo>
                    <a:pt x="f363" y="f364"/>
                  </a:lnTo>
                  <a:lnTo>
                    <a:pt x="f365" y="f366"/>
                  </a:lnTo>
                  <a:lnTo>
                    <a:pt x="f202" y="f367"/>
                  </a:lnTo>
                  <a:lnTo>
                    <a:pt x="f368" y="f369"/>
                  </a:lnTo>
                  <a:lnTo>
                    <a:pt x="f370" y="f371"/>
                  </a:lnTo>
                  <a:lnTo>
                    <a:pt x="f372" y="f373"/>
                  </a:lnTo>
                  <a:lnTo>
                    <a:pt x="f348" y="f374"/>
                  </a:lnTo>
                  <a:lnTo>
                    <a:pt x="f375" y="f376"/>
                  </a:lnTo>
                  <a:lnTo>
                    <a:pt x="f377" y="f378"/>
                  </a:lnTo>
                  <a:lnTo>
                    <a:pt x="f131" y="f376"/>
                  </a:lnTo>
                  <a:lnTo>
                    <a:pt x="f379" y="f380"/>
                  </a:lnTo>
                  <a:lnTo>
                    <a:pt x="f381" y="f86"/>
                  </a:lnTo>
                  <a:lnTo>
                    <a:pt x="f382" y="f383"/>
                  </a:lnTo>
                  <a:lnTo>
                    <a:pt x="f384" y="f385"/>
                  </a:lnTo>
                  <a:lnTo>
                    <a:pt x="f122" y="f364"/>
                  </a:lnTo>
                  <a:lnTo>
                    <a:pt x="f386" y="f385"/>
                  </a:lnTo>
                  <a:lnTo>
                    <a:pt x="f387" y="f383"/>
                  </a:lnTo>
                  <a:lnTo>
                    <a:pt x="f388" y="f373"/>
                  </a:lnTo>
                  <a:lnTo>
                    <a:pt x="f389" y="f376"/>
                  </a:lnTo>
                  <a:lnTo>
                    <a:pt x="f390" y="f391"/>
                  </a:lnTo>
                  <a:lnTo>
                    <a:pt x="f110" y="f392"/>
                  </a:lnTo>
                  <a:lnTo>
                    <a:pt x="f393" y="f394"/>
                  </a:lnTo>
                  <a:lnTo>
                    <a:pt x="f395" y="f396"/>
                  </a:lnTo>
                  <a:lnTo>
                    <a:pt x="f397" y="f398"/>
                  </a:lnTo>
                  <a:lnTo>
                    <a:pt x="f390" y="f399"/>
                  </a:lnTo>
                  <a:lnTo>
                    <a:pt x="f388" y="f400"/>
                  </a:lnTo>
                  <a:lnTo>
                    <a:pt x="f401" y="f402"/>
                  </a:lnTo>
                  <a:lnTo>
                    <a:pt x="f124" y="f403"/>
                  </a:lnTo>
                  <a:lnTo>
                    <a:pt x="f404" y="f405"/>
                  </a:lnTo>
                  <a:lnTo>
                    <a:pt x="f406" y="f407"/>
                  </a:lnTo>
                  <a:lnTo>
                    <a:pt x="f133" y="f408"/>
                  </a:lnTo>
                  <a:lnTo>
                    <a:pt x="f363" y="f124"/>
                  </a:lnTo>
                  <a:lnTo>
                    <a:pt x="f247" y="f409"/>
                  </a:lnTo>
                  <a:lnTo>
                    <a:pt x="f410" y="f411"/>
                  </a:lnTo>
                  <a:lnTo>
                    <a:pt x="f131" y="f200"/>
                  </a:lnTo>
                  <a:lnTo>
                    <a:pt x="f412" y="f413"/>
                  </a:lnTo>
                  <a:lnTo>
                    <a:pt x="f131" y="f414"/>
                  </a:lnTo>
                  <a:lnTo>
                    <a:pt x="f247" y="f415"/>
                  </a:lnTo>
                  <a:lnTo>
                    <a:pt x="f204" y="f198"/>
                  </a:lnTo>
                  <a:lnTo>
                    <a:pt x="f245" y="f252"/>
                  </a:lnTo>
                  <a:lnTo>
                    <a:pt x="f358" y="f412"/>
                  </a:lnTo>
                  <a:lnTo>
                    <a:pt x="f416" y="f354"/>
                  </a:lnTo>
                  <a:lnTo>
                    <a:pt x="f417" y="f418"/>
                  </a:lnTo>
                  <a:lnTo>
                    <a:pt x="f419" y="f420"/>
                  </a:lnTo>
                  <a:lnTo>
                    <a:pt x="f386" y="f118"/>
                  </a:lnTo>
                  <a:lnTo>
                    <a:pt x="f421" y="f422"/>
                  </a:lnTo>
                  <a:lnTo>
                    <a:pt x="f423" y="f219"/>
                  </a:lnTo>
                  <a:lnTo>
                    <a:pt x="f424" y="f425"/>
                  </a:lnTo>
                  <a:lnTo>
                    <a:pt x="f112" y="f426"/>
                  </a:lnTo>
                  <a:lnTo>
                    <a:pt x="f213" y="f427"/>
                  </a:lnTo>
                  <a:lnTo>
                    <a:pt x="f226" y="f384"/>
                  </a:lnTo>
                  <a:lnTo>
                    <a:pt x="f421" y="f356"/>
                  </a:lnTo>
                  <a:lnTo>
                    <a:pt x="f428" y="f429"/>
                  </a:lnTo>
                  <a:lnTo>
                    <a:pt x="f210" y="f415"/>
                  </a:lnTo>
                  <a:lnTo>
                    <a:pt x="f420" y="f430"/>
                  </a:lnTo>
                  <a:lnTo>
                    <a:pt x="f237" y="f3"/>
                  </a:lnTo>
                  <a:lnTo>
                    <a:pt x="f431" y="f432"/>
                  </a:lnTo>
                  <a:lnTo>
                    <a:pt x="f401" y="f433"/>
                  </a:lnTo>
                  <a:lnTo>
                    <a:pt x="f434" y="f258"/>
                  </a:lnTo>
                  <a:lnTo>
                    <a:pt x="f421" y="f435"/>
                  </a:lnTo>
                  <a:lnTo>
                    <a:pt x="f226" y="f436"/>
                  </a:lnTo>
                  <a:lnTo>
                    <a:pt x="f213" y="f437"/>
                  </a:lnTo>
                  <a:lnTo>
                    <a:pt x="f223" y="f438"/>
                  </a:lnTo>
                  <a:lnTo>
                    <a:pt x="f217" y="f413"/>
                  </a:lnTo>
                  <a:lnTo>
                    <a:pt x="f439" y="f133"/>
                  </a:lnTo>
                  <a:lnTo>
                    <a:pt x="f440" y="f441"/>
                  </a:lnTo>
                  <a:lnTo>
                    <a:pt x="f440" y="f442"/>
                  </a:lnTo>
                  <a:lnTo>
                    <a:pt x="f443" y="f444"/>
                  </a:lnTo>
                  <a:lnTo>
                    <a:pt x="f444" y="f445"/>
                  </a:lnTo>
                  <a:lnTo>
                    <a:pt x="f403" y="f446"/>
                  </a:lnTo>
                  <a:lnTo>
                    <a:pt x="f447" y="f448"/>
                  </a:lnTo>
                  <a:lnTo>
                    <a:pt x="f449" y="f94"/>
                  </a:lnTo>
                  <a:lnTo>
                    <a:pt x="f450" y="f451"/>
                  </a:lnTo>
                  <a:lnTo>
                    <a:pt x="f452" y="f446"/>
                  </a:lnTo>
                  <a:lnTo>
                    <a:pt x="f453" y="f454"/>
                  </a:lnTo>
                  <a:lnTo>
                    <a:pt x="f455" y="f456"/>
                  </a:lnTo>
                  <a:lnTo>
                    <a:pt x="f457" y="f458"/>
                  </a:lnTo>
                  <a:lnTo>
                    <a:pt x="f400" y="f459"/>
                  </a:lnTo>
                  <a:lnTo>
                    <a:pt x="f460" y="f461"/>
                  </a:lnTo>
                  <a:lnTo>
                    <a:pt x="f462" y="f403"/>
                  </a:lnTo>
                  <a:lnTo>
                    <a:pt x="f451" y="f463"/>
                  </a:lnTo>
                  <a:lnTo>
                    <a:pt x="f464" y="f465"/>
                  </a:lnTo>
                  <a:lnTo>
                    <a:pt x="f399" y="f402"/>
                  </a:lnTo>
                  <a:lnTo>
                    <a:pt x="f466" y="f467"/>
                  </a:lnTo>
                  <a:lnTo>
                    <a:pt x="f446" y="f460"/>
                  </a:lnTo>
                  <a:lnTo>
                    <a:pt x="f468" y="f469"/>
                  </a:lnTo>
                  <a:lnTo>
                    <a:pt x="f470" y="f471"/>
                  </a:lnTo>
                  <a:lnTo>
                    <a:pt x="f472" y="f473"/>
                  </a:lnTo>
                  <a:lnTo>
                    <a:pt x="f473" y="f474"/>
                  </a:lnTo>
                  <a:lnTo>
                    <a:pt x="f475" y="f369"/>
                  </a:lnTo>
                  <a:lnTo>
                    <a:pt x="f373" y="f476"/>
                  </a:lnTo>
                  <a:lnTo>
                    <a:pt x="f477" y="f478"/>
                  </a:lnTo>
                  <a:lnTo>
                    <a:pt x="f84" y="f479"/>
                  </a:lnTo>
                  <a:lnTo>
                    <a:pt x="f364" y="f480"/>
                  </a:lnTo>
                  <a:lnTo>
                    <a:pt x="f481" y="f243"/>
                  </a:lnTo>
                  <a:lnTo>
                    <a:pt x="f482" y="f483"/>
                  </a:lnTo>
                  <a:lnTo>
                    <a:pt x="f484" y="f278"/>
                  </a:lnTo>
                  <a:lnTo>
                    <a:pt x="f367" y="f318"/>
                  </a:lnTo>
                  <a:lnTo>
                    <a:pt x="f481" y="f485"/>
                  </a:lnTo>
                  <a:lnTo>
                    <a:pt x="f486" y="f275"/>
                  </a:lnTo>
                  <a:lnTo>
                    <a:pt x="f82" y="f320"/>
                  </a:lnTo>
                  <a:lnTo>
                    <a:pt x="f487" y="f70"/>
                  </a:lnTo>
                  <a:lnTo>
                    <a:pt x="f80" y="f488"/>
                  </a:lnTo>
                  <a:lnTo>
                    <a:pt x="f220" y="f489"/>
                  </a:lnTo>
                  <a:lnTo>
                    <a:pt x="f490" y="f491"/>
                  </a:lnTo>
                  <a:lnTo>
                    <a:pt x="f492" y="f491"/>
                  </a:lnTo>
                  <a:lnTo>
                    <a:pt x="f335" y="f489"/>
                  </a:lnTo>
                  <a:lnTo>
                    <a:pt x="f333" y="f493"/>
                  </a:lnTo>
                  <a:lnTo>
                    <a:pt x="f494" y="f205"/>
                  </a:lnTo>
                  <a:lnTo>
                    <a:pt x="f495" y="f275"/>
                  </a:lnTo>
                  <a:lnTo>
                    <a:pt x="f496" y="f497"/>
                  </a:lnTo>
                  <a:lnTo>
                    <a:pt x="f498" y="f499"/>
                  </a:lnTo>
                  <a:lnTo>
                    <a:pt x="f500" y="f68"/>
                  </a:lnTo>
                  <a:lnTo>
                    <a:pt x="f501" y="f278"/>
                  </a:lnTo>
                  <a:lnTo>
                    <a:pt x="f502" y="f503"/>
                  </a:lnTo>
                  <a:lnTo>
                    <a:pt x="f70" y="f499"/>
                  </a:lnTo>
                  <a:lnTo>
                    <a:pt x="f497" y="f499"/>
                  </a:lnTo>
                  <a:lnTo>
                    <a:pt x="f279" y="f499"/>
                  </a:lnTo>
                  <a:lnTo>
                    <a:pt x="f504" y="f278"/>
                  </a:lnTo>
                  <a:lnTo>
                    <a:pt x="f315" y="f68"/>
                  </a:lnTo>
                  <a:lnTo>
                    <a:pt x="f505" y="f283"/>
                  </a:lnTo>
                  <a:lnTo>
                    <a:pt x="f506" y="f289"/>
                  </a:lnTo>
                  <a:lnTo>
                    <a:pt x="f297" y="f291"/>
                  </a:lnTo>
                  <a:lnTo>
                    <a:pt x="f311" y="f504"/>
                  </a:lnTo>
                  <a:lnTo>
                    <a:pt x="f199" y="f507"/>
                  </a:lnTo>
                  <a:lnTo>
                    <a:pt x="f508" y="f289"/>
                  </a:lnTo>
                  <a:lnTo>
                    <a:pt x="f509" y="f510"/>
                  </a:lnTo>
                  <a:lnTo>
                    <a:pt x="f511" y="f203"/>
                  </a:lnTo>
                  <a:lnTo>
                    <a:pt x="f512" y="f203"/>
                  </a:lnTo>
                  <a:lnTo>
                    <a:pt x="f513" y="f203"/>
                  </a:lnTo>
                  <a:lnTo>
                    <a:pt x="f514" y="f279"/>
                  </a:lnTo>
                  <a:lnTo>
                    <a:pt x="f515" y="f289"/>
                  </a:lnTo>
                  <a:lnTo>
                    <a:pt x="f516" y="f293"/>
                  </a:lnTo>
                  <a:lnTo>
                    <a:pt x="f517" y="f201"/>
                  </a:lnTo>
                  <a:lnTo>
                    <a:pt x="f518" y="f519"/>
                  </a:lnTo>
                  <a:lnTo>
                    <a:pt x="f22" y="f520"/>
                  </a:lnTo>
                  <a:lnTo>
                    <a:pt x="f521" y="f313"/>
                  </a:lnTo>
                  <a:lnTo>
                    <a:pt x="f522" y="f505"/>
                  </a:lnTo>
                  <a:lnTo>
                    <a:pt x="f523" y="f524"/>
                  </a:lnTo>
                  <a:lnTo>
                    <a:pt x="f27" y="f525"/>
                  </a:lnTo>
                  <a:lnTo>
                    <a:pt x="f526" y="f527"/>
                  </a:lnTo>
                  <a:lnTo>
                    <a:pt x="f156" y="f315"/>
                  </a:lnTo>
                  <a:lnTo>
                    <a:pt x="f528" y="f201"/>
                  </a:lnTo>
                  <a:lnTo>
                    <a:pt x="f529" y="f201"/>
                  </a:lnTo>
                  <a:lnTo>
                    <a:pt x="f38" y="f315"/>
                  </a:lnTo>
                  <a:lnTo>
                    <a:pt x="f530" y="f527"/>
                  </a:lnTo>
                  <a:lnTo>
                    <a:pt x="f26" y="f519"/>
                  </a:lnTo>
                  <a:lnTo>
                    <a:pt x="f32" y="f520"/>
                  </a:lnTo>
                  <a:lnTo>
                    <a:pt x="f531" y="f506"/>
                  </a:lnTo>
                  <a:lnTo>
                    <a:pt x="f532" y="f64"/>
                  </a:lnTo>
                  <a:lnTo>
                    <a:pt x="f44" y="f309"/>
                  </a:lnTo>
                  <a:lnTo>
                    <a:pt x="f533" y="f0"/>
                  </a:lnTo>
                  <a:lnTo>
                    <a:pt x="f103" y="f534"/>
                  </a:lnTo>
                  <a:lnTo>
                    <a:pt x="f535" y="f509"/>
                  </a:lnTo>
                  <a:lnTo>
                    <a:pt x="f536" y="f537"/>
                  </a:lnTo>
                  <a:lnTo>
                    <a:pt x="f59" y="f58"/>
                  </a:lnTo>
                  <a:lnTo>
                    <a:pt x="f538" y="f539"/>
                  </a:lnTo>
                  <a:lnTo>
                    <a:pt x="f540" y="f541"/>
                  </a:lnTo>
                  <a:lnTo>
                    <a:pt x="f542" y="f543"/>
                  </a:lnTo>
                  <a:lnTo>
                    <a:pt x="f544" y="f545"/>
                  </a:lnTo>
                  <a:lnTo>
                    <a:pt x="f1" y="f173"/>
                  </a:lnTo>
                  <a:lnTo>
                    <a:pt x="f542" y="f546"/>
                  </a:lnTo>
                  <a:lnTo>
                    <a:pt x="f61" y="f547"/>
                  </a:lnTo>
                  <a:lnTo>
                    <a:pt x="f548" y="f514"/>
                  </a:lnTo>
                  <a:lnTo>
                    <a:pt x="f549" y="f191"/>
                  </a:lnTo>
                  <a:lnTo>
                    <a:pt x="f44" y="f550"/>
                  </a:lnTo>
                  <a:lnTo>
                    <a:pt x="f35" y="f551"/>
                  </a:lnTo>
                  <a:lnTo>
                    <a:pt x="f552" y="f189"/>
                  </a:lnTo>
                  <a:lnTo>
                    <a:pt x="f4" y="f5"/>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 name="Freeform 7"/>
            <p:cNvSpPr/>
            <p:nvPr/>
          </p:nvSpPr>
          <p:spPr>
            <a:xfrm>
              <a:off x="2467800" y="4229279"/>
              <a:ext cx="613800" cy="199800"/>
            </a:xfrm>
            <a:custGeom>
              <a:avLst/>
              <a:gdLst>
                <a:gd name="f0" fmla="val 360"/>
                <a:gd name="f1" fmla="val 180"/>
                <a:gd name="f2" fmla="val 0"/>
                <a:gd name="f3" fmla="val 773"/>
                <a:gd name="f4" fmla="val 252"/>
                <a:gd name="f5" fmla="val 136"/>
                <a:gd name="f6" fmla="val 146"/>
                <a:gd name="f7" fmla="val 153"/>
                <a:gd name="f8" fmla="val 132"/>
                <a:gd name="f9" fmla="val 170"/>
                <a:gd name="f10" fmla="val 117"/>
                <a:gd name="f11" fmla="val 186"/>
                <a:gd name="f12" fmla="val 102"/>
                <a:gd name="f13" fmla="val 204"/>
                <a:gd name="f14" fmla="val 88"/>
                <a:gd name="f15" fmla="val 221"/>
                <a:gd name="f16" fmla="val 76"/>
                <a:gd name="f17" fmla="val 239"/>
                <a:gd name="f18" fmla="val 64"/>
                <a:gd name="f19" fmla="val 259"/>
                <a:gd name="f20" fmla="val 55"/>
                <a:gd name="f21" fmla="val 280"/>
                <a:gd name="f22" fmla="val 48"/>
                <a:gd name="f23" fmla="val 302"/>
                <a:gd name="f24" fmla="val 43"/>
                <a:gd name="f25" fmla="val 323"/>
                <a:gd name="f26" fmla="val 39"/>
                <a:gd name="f27" fmla="val 345"/>
                <a:gd name="f28" fmla="val 33"/>
                <a:gd name="f29" fmla="val 367"/>
                <a:gd name="f30" fmla="val 28"/>
                <a:gd name="f31" fmla="val 389"/>
                <a:gd name="f32" fmla="val 23"/>
                <a:gd name="f33" fmla="val 412"/>
                <a:gd name="f34" fmla="val 18"/>
                <a:gd name="f35" fmla="val 434"/>
                <a:gd name="f36" fmla="val 13"/>
                <a:gd name="f37" fmla="val 457"/>
                <a:gd name="f38" fmla="val 9"/>
                <a:gd name="f39" fmla="val 479"/>
                <a:gd name="f40" fmla="val 5"/>
                <a:gd name="f41" fmla="val 502"/>
                <a:gd name="f42" fmla="val 2"/>
                <a:gd name="f43" fmla="val 525"/>
                <a:gd name="f44" fmla="val 1"/>
                <a:gd name="f45" fmla="val 548"/>
                <a:gd name="f46" fmla="val 570"/>
                <a:gd name="f47" fmla="val 593"/>
                <a:gd name="f48" fmla="val 616"/>
                <a:gd name="f49" fmla="val 4"/>
                <a:gd name="f50" fmla="val 639"/>
                <a:gd name="f51" fmla="val 657"/>
                <a:gd name="f52" fmla="val 16"/>
                <a:gd name="f53" fmla="val 677"/>
                <a:gd name="f54" fmla="val 697"/>
                <a:gd name="f55" fmla="val 30"/>
                <a:gd name="f56" fmla="val 715"/>
                <a:gd name="f57" fmla="val 733"/>
                <a:gd name="f58" fmla="val 49"/>
                <a:gd name="f59" fmla="val 748"/>
                <a:gd name="f60" fmla="val 63"/>
                <a:gd name="f61" fmla="val 761"/>
                <a:gd name="f62" fmla="val 78"/>
                <a:gd name="f63" fmla="val 770"/>
                <a:gd name="f64" fmla="val 97"/>
                <a:gd name="f65" fmla="val 112"/>
                <a:gd name="f66" fmla="val 129"/>
                <a:gd name="f67" fmla="val 144"/>
                <a:gd name="f68" fmla="val 767"/>
                <a:gd name="f69" fmla="val 157"/>
                <a:gd name="f70" fmla="val 765"/>
                <a:gd name="f71" fmla="val 147"/>
                <a:gd name="f72" fmla="val 137"/>
                <a:gd name="f73" fmla="val 756"/>
                <a:gd name="f74" fmla="val 126"/>
                <a:gd name="f75" fmla="val 751"/>
                <a:gd name="f76" fmla="val 744"/>
                <a:gd name="f77" fmla="val 108"/>
                <a:gd name="f78" fmla="val 737"/>
                <a:gd name="f79" fmla="val 100"/>
                <a:gd name="f80" fmla="val 729"/>
                <a:gd name="f81" fmla="val 92"/>
                <a:gd name="f82" fmla="val 720"/>
                <a:gd name="f83" fmla="val 85"/>
                <a:gd name="f84" fmla="val 698"/>
                <a:gd name="f85" fmla="val 72"/>
                <a:gd name="f86" fmla="val 675"/>
                <a:gd name="f87" fmla="val 62"/>
                <a:gd name="f88" fmla="val 650"/>
                <a:gd name="f89" fmla="val 53"/>
                <a:gd name="f90" fmla="val 625"/>
                <a:gd name="f91" fmla="val 46"/>
                <a:gd name="f92" fmla="val 599"/>
                <a:gd name="f93" fmla="val 40"/>
                <a:gd name="f94" fmla="val 572"/>
                <a:gd name="f95" fmla="val 36"/>
                <a:gd name="f96" fmla="val 545"/>
                <a:gd name="f97" fmla="val 35"/>
                <a:gd name="f98" fmla="val 518"/>
                <a:gd name="f99" fmla="val 34"/>
                <a:gd name="f100" fmla="val 490"/>
                <a:gd name="f101" fmla="val 463"/>
                <a:gd name="f102" fmla="val 435"/>
                <a:gd name="f103" fmla="val 409"/>
                <a:gd name="f104" fmla="val 44"/>
                <a:gd name="f105" fmla="val 382"/>
                <a:gd name="f106" fmla="val 357"/>
                <a:gd name="f107" fmla="val 56"/>
                <a:gd name="f108" fmla="val 331"/>
                <a:gd name="f109" fmla="val 307"/>
                <a:gd name="f110" fmla="val 70"/>
                <a:gd name="f111" fmla="val 284"/>
                <a:gd name="f112" fmla="val 79"/>
                <a:gd name="f113" fmla="val 262"/>
                <a:gd name="f114" fmla="val 91"/>
                <a:gd name="f115" fmla="val 240"/>
                <a:gd name="f116" fmla="val 103"/>
                <a:gd name="f117" fmla="val 220"/>
                <a:gd name="f118" fmla="val 199"/>
                <a:gd name="f119" fmla="val 131"/>
                <a:gd name="f120" fmla="val 177"/>
                <a:gd name="f121" fmla="val 145"/>
                <a:gd name="f122" fmla="val 155"/>
                <a:gd name="f123" fmla="val 156"/>
                <a:gd name="f124" fmla="val 133"/>
                <a:gd name="f125" fmla="val 168"/>
                <a:gd name="f126" fmla="val 151"/>
                <a:gd name="f127" fmla="val 164"/>
                <a:gd name="f128" fmla="val 161"/>
                <a:gd name="f129" fmla="val 184"/>
                <a:gd name="f130" fmla="val 200"/>
                <a:gd name="f131" fmla="val 148"/>
                <a:gd name="f132" fmla="val 216"/>
                <a:gd name="f133" fmla="val 141"/>
                <a:gd name="f134" fmla="val 231"/>
                <a:gd name="f135" fmla="val 247"/>
                <a:gd name="f136" fmla="val 125"/>
                <a:gd name="f137" fmla="val 279"/>
                <a:gd name="f138" fmla="val 109"/>
                <a:gd name="f139" fmla="val 293"/>
                <a:gd name="f140" fmla="val 310"/>
                <a:gd name="f141" fmla="val 95"/>
                <a:gd name="f142" fmla="val 326"/>
                <a:gd name="f143" fmla="val 89"/>
                <a:gd name="f144" fmla="val 343"/>
                <a:gd name="f145" fmla="val 84"/>
                <a:gd name="f146" fmla="val 80"/>
                <a:gd name="f147" fmla="val 379"/>
                <a:gd name="f148" fmla="val 397"/>
                <a:gd name="f149" fmla="val 77"/>
                <a:gd name="f150" fmla="val 402"/>
                <a:gd name="f151" fmla="val 406"/>
                <a:gd name="f152" fmla="val 411"/>
                <a:gd name="f153" fmla="val 416"/>
                <a:gd name="f154" fmla="val 420"/>
                <a:gd name="f155" fmla="val 425"/>
                <a:gd name="f156" fmla="val 429"/>
                <a:gd name="f157" fmla="val 81"/>
                <a:gd name="f158" fmla="val 86"/>
                <a:gd name="f159" fmla="val 99"/>
                <a:gd name="f160" fmla="val 104"/>
                <a:gd name="f161" fmla="val 342"/>
                <a:gd name="f162" fmla="val 111"/>
                <a:gd name="f163" fmla="val 325"/>
                <a:gd name="f164" fmla="val 118"/>
                <a:gd name="f165" fmla="val 306"/>
                <a:gd name="f166" fmla="val 289"/>
                <a:gd name="f167" fmla="val 311"/>
                <a:gd name="f168" fmla="val 130"/>
                <a:gd name="f169" fmla="val 333"/>
                <a:gd name="f170" fmla="val 355"/>
                <a:gd name="f171" fmla="val 122"/>
                <a:gd name="f172" fmla="val 378"/>
                <a:gd name="f173" fmla="val 399"/>
                <a:gd name="f174" fmla="val 421"/>
                <a:gd name="f175" fmla="val 444"/>
                <a:gd name="f176" fmla="val 469"/>
                <a:gd name="f177" fmla="val 475"/>
                <a:gd name="f178" fmla="val 110"/>
                <a:gd name="f179" fmla="val 482"/>
                <a:gd name="f180" fmla="val 489"/>
                <a:gd name="f181" fmla="val 114"/>
                <a:gd name="f182" fmla="val 497"/>
                <a:gd name="f183" fmla="val 115"/>
                <a:gd name="f184" fmla="val 504"/>
                <a:gd name="f185" fmla="val 116"/>
                <a:gd name="f186" fmla="val 511"/>
                <a:gd name="f187" fmla="val 121"/>
                <a:gd name="f188" fmla="val 516"/>
                <a:gd name="f189" fmla="val 123"/>
                <a:gd name="f190" fmla="val 505"/>
                <a:gd name="f191" fmla="val 124"/>
                <a:gd name="f192" fmla="val 496"/>
                <a:gd name="f193" fmla="val 487"/>
                <a:gd name="f194" fmla="val 477"/>
                <a:gd name="f195" fmla="val 467"/>
                <a:gd name="f196" fmla="val 134"/>
                <a:gd name="f197" fmla="val 448"/>
                <a:gd name="f198" fmla="val 471"/>
                <a:gd name="f199" fmla="val 495"/>
                <a:gd name="f200" fmla="val 138"/>
                <a:gd name="f201" fmla="val 140"/>
                <a:gd name="f202" fmla="val 540"/>
                <a:gd name="f203" fmla="val 142"/>
                <a:gd name="f204" fmla="val 563"/>
                <a:gd name="f205" fmla="val 585"/>
                <a:gd name="f206" fmla="val 150"/>
                <a:gd name="f207" fmla="val 606"/>
                <a:gd name="f208" fmla="val 627"/>
                <a:gd name="f209" fmla="val 163"/>
                <a:gd name="f210" fmla="val 636"/>
                <a:gd name="f211" fmla="val 644"/>
                <a:gd name="f212" fmla="val 652"/>
                <a:gd name="f213" fmla="val 660"/>
                <a:gd name="f214" fmla="val 668"/>
                <a:gd name="f215" fmla="val 676"/>
                <a:gd name="f216" fmla="val 160"/>
                <a:gd name="f217" fmla="val 684"/>
                <a:gd name="f218" fmla="val 159"/>
                <a:gd name="f219" fmla="val 692"/>
                <a:gd name="f220" fmla="val 683"/>
                <a:gd name="f221" fmla="val 179"/>
                <a:gd name="f222" fmla="val 665"/>
                <a:gd name="f223" fmla="val 192"/>
                <a:gd name="f224" fmla="val 656"/>
                <a:gd name="f225" fmla="val 203"/>
                <a:gd name="f226" fmla="val 646"/>
                <a:gd name="f227" fmla="val 214"/>
                <a:gd name="f228" fmla="val 222"/>
                <a:gd name="f229" fmla="val 622"/>
                <a:gd name="f230" fmla="val 228"/>
                <a:gd name="f231" fmla="val 607"/>
                <a:gd name="f232" fmla="val 229"/>
                <a:gd name="f233" fmla="val 637"/>
                <a:gd name="f234" fmla="val 663"/>
                <a:gd name="f235" fmla="val 224"/>
                <a:gd name="f236" fmla="val 218"/>
                <a:gd name="f237" fmla="val 688"/>
                <a:gd name="f238" fmla="val 211"/>
                <a:gd name="f239" fmla="val 701"/>
                <a:gd name="f240" fmla="val 713"/>
                <a:gd name="f241" fmla="val 195"/>
                <a:gd name="f242" fmla="val 700"/>
                <a:gd name="f243" fmla="val 213"/>
                <a:gd name="f244" fmla="val 685"/>
                <a:gd name="f245" fmla="val 225"/>
                <a:gd name="f246" fmla="val 667"/>
                <a:gd name="f247" fmla="val 236"/>
                <a:gd name="f248" fmla="val 647"/>
                <a:gd name="f249" fmla="val 244"/>
                <a:gd name="f250" fmla="val 248"/>
                <a:gd name="f251" fmla="val 603"/>
                <a:gd name="f252" fmla="val 251"/>
                <a:gd name="f253" fmla="val 580"/>
                <a:gd name="f254" fmla="val 558"/>
                <a:gd name="f255" fmla="val 569"/>
                <a:gd name="f256" fmla="val 592"/>
                <a:gd name="f257" fmla="val 604"/>
                <a:gd name="f258" fmla="val 209"/>
                <a:gd name="f259" fmla="val 201"/>
                <a:gd name="f260" fmla="val 649"/>
                <a:gd name="f261" fmla="val 641"/>
                <a:gd name="f262" fmla="val 634"/>
                <a:gd name="f263" fmla="val 188"/>
                <a:gd name="f264" fmla="val 626"/>
                <a:gd name="f265" fmla="val 193"/>
                <a:gd name="f266" fmla="val 618"/>
                <a:gd name="f267" fmla="val 197"/>
                <a:gd name="f268" fmla="val 587"/>
                <a:gd name="f269" fmla="val 206"/>
                <a:gd name="f270" fmla="val 571"/>
                <a:gd name="f271" fmla="val 210"/>
                <a:gd name="f272" fmla="val 555"/>
                <a:gd name="f273" fmla="val 539"/>
                <a:gd name="f274" fmla="val 524"/>
                <a:gd name="f275" fmla="val 223"/>
                <a:gd name="f276" fmla="val 509"/>
                <a:gd name="f277" fmla="val 494"/>
                <a:gd name="f278" fmla="val 501"/>
                <a:gd name="f279" fmla="val 508"/>
                <a:gd name="f280" fmla="val 532"/>
                <a:gd name="f281" fmla="val 541"/>
                <a:gd name="f282" fmla="val 191"/>
                <a:gd name="f283" fmla="val 550"/>
                <a:gd name="f284" fmla="val 185"/>
                <a:gd name="f285" fmla="val 560"/>
                <a:gd name="f286" fmla="val 178"/>
                <a:gd name="f287" fmla="val 566"/>
                <a:gd name="f288" fmla="val 175"/>
                <a:gd name="f289" fmla="val 171"/>
                <a:gd name="f290" fmla="val 564"/>
                <a:gd name="f291" fmla="val 557"/>
                <a:gd name="f292" fmla="val 172"/>
                <a:gd name="f293" fmla="val 176"/>
                <a:gd name="f294" fmla="val 543"/>
                <a:gd name="f295" fmla="val 523"/>
                <a:gd name="f296" fmla="val 503"/>
                <a:gd name="f297" fmla="val 190"/>
                <a:gd name="f298" fmla="val 464"/>
                <a:gd name="f299" fmla="val 202"/>
                <a:gd name="f300" fmla="val 226"/>
                <a:gd name="f301" fmla="val 387"/>
                <a:gd name="f302" fmla="val 235"/>
                <a:gd name="f303" fmla="val 414"/>
                <a:gd name="f304" fmla="val 422"/>
                <a:gd name="f305" fmla="val 431"/>
                <a:gd name="f306" fmla="val 439"/>
                <a:gd name="f307" fmla="val 169"/>
                <a:gd name="f308" fmla="val 452"/>
                <a:gd name="f309" fmla="val 149"/>
                <a:gd name="f310" fmla="val 447"/>
                <a:gd name="f311" fmla="val 152"/>
                <a:gd name="f312" fmla="val 442"/>
                <a:gd name="f313" fmla="val 154"/>
                <a:gd name="f314" fmla="val 437"/>
                <a:gd name="f315" fmla="val 432"/>
                <a:gd name="f316" fmla="val 427"/>
                <a:gd name="f317" fmla="val 167"/>
                <a:gd name="f318" fmla="val 417"/>
                <a:gd name="f319" fmla="val 383"/>
                <a:gd name="f320" fmla="val 351"/>
                <a:gd name="f321" fmla="val 335"/>
                <a:gd name="f322" fmla="val 319"/>
                <a:gd name="f323" fmla="val 283"/>
                <a:gd name="f324" fmla="val 295"/>
                <a:gd name="f325" fmla="val 318"/>
                <a:gd name="f326" fmla="val 330"/>
                <a:gd name="f327" fmla="val 371"/>
                <a:gd name="f328" fmla="val 386"/>
                <a:gd name="f329" fmla="val 135"/>
                <a:gd name="f330" fmla="val 364"/>
                <a:gd name="f331" fmla="val 305"/>
                <a:gd name="f332" fmla="val 285"/>
                <a:gd name="f333" fmla="val 267"/>
                <a:gd name="f334" fmla="val 227"/>
                <a:gd name="f335" fmla="val 207"/>
                <a:gd name="f336" fmla="val 174"/>
                <a:gd name="f337" fmla="val 217"/>
                <a:gd name="f338" fmla="val 230"/>
                <a:gd name="f339" fmla="val 69"/>
                <a:gd name="f340" fmla="val 54"/>
                <a:gd name="f341" fmla="val 26"/>
                <a:gd name="f342" fmla="val 12"/>
                <a:gd name="f343" fmla="val 205"/>
                <a:gd name="f344" fmla="val 37"/>
                <a:gd name="f345" fmla="val 194"/>
                <a:gd name="f346" fmla="val 187"/>
                <a:gd name="f347" fmla="val 71"/>
                <a:gd name="f348" fmla="val 87"/>
                <a:gd name="f349" fmla="val 173"/>
                <a:gd name="f350" fmla="val 165"/>
                <a:gd name="f351" fmla="val 120"/>
              </a:gdLst>
              <a:ahLst/>
              <a:cxnLst>
                <a:cxn ang="3cd4">
                  <a:pos x="hc" y="t"/>
                </a:cxn>
                <a:cxn ang="0">
                  <a:pos x="r" y="vc"/>
                </a:cxn>
                <a:cxn ang="cd4">
                  <a:pos x="hc" y="b"/>
                </a:cxn>
                <a:cxn ang="cd2">
                  <a:pos x="l" y="vc"/>
                </a:cxn>
              </a:cxnLst>
              <a:rect l="l" t="t" r="r" b="b"/>
              <a:pathLst>
                <a:path w="773" h="252">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2"/>
                  </a:lnTo>
                  <a:lnTo>
                    <a:pt x="f46" y="f2"/>
                  </a:lnTo>
                  <a:lnTo>
                    <a:pt x="f47" y="f44"/>
                  </a:lnTo>
                  <a:lnTo>
                    <a:pt x="f48" y="f49"/>
                  </a:lnTo>
                  <a:lnTo>
                    <a:pt x="f50" y="f38"/>
                  </a:lnTo>
                  <a:lnTo>
                    <a:pt x="f51" y="f52"/>
                  </a:lnTo>
                  <a:lnTo>
                    <a:pt x="f53" y="f32"/>
                  </a:lnTo>
                  <a:lnTo>
                    <a:pt x="f54" y="f55"/>
                  </a:lnTo>
                  <a:lnTo>
                    <a:pt x="f56" y="f26"/>
                  </a:lnTo>
                  <a:lnTo>
                    <a:pt x="f57" y="f58"/>
                  </a:lnTo>
                  <a:lnTo>
                    <a:pt x="f59" y="f60"/>
                  </a:lnTo>
                  <a:lnTo>
                    <a:pt x="f61" y="f62"/>
                  </a:lnTo>
                  <a:lnTo>
                    <a:pt x="f63" y="f64"/>
                  </a:lnTo>
                  <a:lnTo>
                    <a:pt x="f3" y="f65"/>
                  </a:lnTo>
                  <a:lnTo>
                    <a:pt x="f3" y="f66"/>
                  </a:lnTo>
                  <a:lnTo>
                    <a:pt x="f63" y="f67"/>
                  </a:lnTo>
                  <a:lnTo>
                    <a:pt x="f68" y="f69"/>
                  </a:lnTo>
                  <a:lnTo>
                    <a:pt x="f70" y="f71"/>
                  </a:lnTo>
                  <a:lnTo>
                    <a:pt x="f61" y="f72"/>
                  </a:lnTo>
                  <a:lnTo>
                    <a:pt x="f73" y="f74"/>
                  </a:lnTo>
                  <a:lnTo>
                    <a:pt x="f75" y="f10"/>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97"/>
                  </a:lnTo>
                  <a:lnTo>
                    <a:pt x="f101" y="f95"/>
                  </a:lnTo>
                  <a:lnTo>
                    <a:pt x="f102" y="f93"/>
                  </a:lnTo>
                  <a:lnTo>
                    <a:pt x="f103" y="f104"/>
                  </a:lnTo>
                  <a:lnTo>
                    <a:pt x="f105" y="f58"/>
                  </a:lnTo>
                  <a:lnTo>
                    <a:pt x="f106" y="f107"/>
                  </a:lnTo>
                  <a:lnTo>
                    <a:pt x="f108" y="f60"/>
                  </a:lnTo>
                  <a:lnTo>
                    <a:pt x="f109" y="f110"/>
                  </a:lnTo>
                  <a:lnTo>
                    <a:pt x="f111" y="f112"/>
                  </a:lnTo>
                  <a:lnTo>
                    <a:pt x="f113" y="f114"/>
                  </a:lnTo>
                  <a:lnTo>
                    <a:pt x="f115" y="f116"/>
                  </a:lnTo>
                  <a:lnTo>
                    <a:pt x="f117" y="f10"/>
                  </a:lnTo>
                  <a:lnTo>
                    <a:pt x="f118" y="f119"/>
                  </a:lnTo>
                  <a:lnTo>
                    <a:pt x="f120" y="f121"/>
                  </a:lnTo>
                  <a:lnTo>
                    <a:pt x="f122" y="f123"/>
                  </a:lnTo>
                  <a:lnTo>
                    <a:pt x="f124" y="f125"/>
                  </a:lnTo>
                  <a:lnTo>
                    <a:pt x="f126" y="f127"/>
                  </a:lnTo>
                  <a:lnTo>
                    <a:pt x="f125" y="f128"/>
                  </a:lnTo>
                  <a:lnTo>
                    <a:pt x="f129" y="f122"/>
                  </a:lnTo>
                  <a:lnTo>
                    <a:pt x="f130" y="f131"/>
                  </a:lnTo>
                  <a:lnTo>
                    <a:pt x="f132" y="f133"/>
                  </a:lnTo>
                  <a:lnTo>
                    <a:pt x="f134" y="f124"/>
                  </a:lnTo>
                  <a:lnTo>
                    <a:pt x="f135" y="f136"/>
                  </a:lnTo>
                  <a:lnTo>
                    <a:pt x="f113" y="f10"/>
                  </a:lnTo>
                  <a:lnTo>
                    <a:pt x="f137" y="f138"/>
                  </a:lnTo>
                  <a:lnTo>
                    <a:pt x="f139" y="f12"/>
                  </a:lnTo>
                  <a:lnTo>
                    <a:pt x="f140" y="f141"/>
                  </a:lnTo>
                  <a:lnTo>
                    <a:pt x="f142" y="f143"/>
                  </a:lnTo>
                  <a:lnTo>
                    <a:pt x="f144" y="f145"/>
                  </a:lnTo>
                  <a:lnTo>
                    <a:pt x="f0" y="f146"/>
                  </a:lnTo>
                  <a:lnTo>
                    <a:pt x="f147" y="f62"/>
                  </a:lnTo>
                  <a:lnTo>
                    <a:pt x="f148" y="f149"/>
                  </a:lnTo>
                  <a:lnTo>
                    <a:pt x="f150" y="f149"/>
                  </a:lnTo>
                  <a:lnTo>
                    <a:pt x="f151" y="f149"/>
                  </a:lnTo>
                  <a:lnTo>
                    <a:pt x="f152" y="f149"/>
                  </a:lnTo>
                  <a:lnTo>
                    <a:pt x="f153" y="f62"/>
                  </a:lnTo>
                  <a:lnTo>
                    <a:pt x="f154" y="f62"/>
                  </a:lnTo>
                  <a:lnTo>
                    <a:pt x="f155" y="f112"/>
                  </a:lnTo>
                  <a:lnTo>
                    <a:pt x="f156" y="f146"/>
                  </a:lnTo>
                  <a:lnTo>
                    <a:pt x="f35" y="f157"/>
                  </a:lnTo>
                  <a:lnTo>
                    <a:pt x="f153" y="f158"/>
                  </a:lnTo>
                  <a:lnTo>
                    <a:pt x="f148" y="f81"/>
                  </a:lnTo>
                  <a:lnTo>
                    <a:pt x="f147" y="f159"/>
                  </a:lnTo>
                  <a:lnTo>
                    <a:pt x="f0" y="f160"/>
                  </a:lnTo>
                  <a:lnTo>
                    <a:pt x="f161" y="f162"/>
                  </a:lnTo>
                  <a:lnTo>
                    <a:pt x="f163" y="f164"/>
                  </a:lnTo>
                  <a:lnTo>
                    <a:pt x="f165" y="f74"/>
                  </a:lnTo>
                  <a:lnTo>
                    <a:pt x="f166" y="f124"/>
                  </a:lnTo>
                  <a:lnTo>
                    <a:pt x="f167" y="f168"/>
                  </a:lnTo>
                  <a:lnTo>
                    <a:pt x="f169" y="f74"/>
                  </a:lnTo>
                  <a:lnTo>
                    <a:pt x="f170" y="f171"/>
                  </a:lnTo>
                  <a:lnTo>
                    <a:pt x="f172" y="f10"/>
                  </a:lnTo>
                  <a:lnTo>
                    <a:pt x="f173" y="f65"/>
                  </a:lnTo>
                  <a:lnTo>
                    <a:pt x="f174" y="f138"/>
                  </a:lnTo>
                  <a:lnTo>
                    <a:pt x="f175" y="f77"/>
                  </a:lnTo>
                  <a:lnTo>
                    <a:pt x="f176" y="f138"/>
                  </a:lnTo>
                  <a:lnTo>
                    <a:pt x="f177" y="f178"/>
                  </a:lnTo>
                  <a:lnTo>
                    <a:pt x="f179" y="f65"/>
                  </a:lnTo>
                  <a:lnTo>
                    <a:pt x="f180" y="f181"/>
                  </a:lnTo>
                  <a:lnTo>
                    <a:pt x="f182" y="f183"/>
                  </a:lnTo>
                  <a:lnTo>
                    <a:pt x="f184" y="f185"/>
                  </a:lnTo>
                  <a:lnTo>
                    <a:pt x="f186" y="f10"/>
                  </a:lnTo>
                  <a:lnTo>
                    <a:pt x="f98" y="f164"/>
                  </a:lnTo>
                  <a:lnTo>
                    <a:pt x="f43" y="f187"/>
                  </a:lnTo>
                  <a:lnTo>
                    <a:pt x="f188" y="f189"/>
                  </a:lnTo>
                  <a:lnTo>
                    <a:pt x="f190" y="f191"/>
                  </a:lnTo>
                  <a:lnTo>
                    <a:pt x="f192" y="f74"/>
                  </a:lnTo>
                  <a:lnTo>
                    <a:pt x="f193" y="f66"/>
                  </a:lnTo>
                  <a:lnTo>
                    <a:pt x="f194" y="f119"/>
                  </a:lnTo>
                  <a:lnTo>
                    <a:pt x="f195" y="f124"/>
                  </a:lnTo>
                  <a:lnTo>
                    <a:pt x="f37" y="f196"/>
                  </a:lnTo>
                  <a:lnTo>
                    <a:pt x="f197" y="f72"/>
                  </a:lnTo>
                  <a:lnTo>
                    <a:pt x="f198" y="f72"/>
                  </a:lnTo>
                  <a:lnTo>
                    <a:pt x="f199" y="f200"/>
                  </a:lnTo>
                  <a:lnTo>
                    <a:pt x="f98" y="f201"/>
                  </a:lnTo>
                  <a:lnTo>
                    <a:pt x="f202" y="f203"/>
                  </a:lnTo>
                  <a:lnTo>
                    <a:pt x="f204" y="f6"/>
                  </a:lnTo>
                  <a:lnTo>
                    <a:pt x="f205" y="f206"/>
                  </a:lnTo>
                  <a:lnTo>
                    <a:pt x="f207" y="f123"/>
                  </a:lnTo>
                  <a:lnTo>
                    <a:pt x="f208" y="f209"/>
                  </a:lnTo>
                  <a:lnTo>
                    <a:pt x="f210" y="f127"/>
                  </a:lnTo>
                  <a:lnTo>
                    <a:pt x="f211" y="f127"/>
                  </a:lnTo>
                  <a:lnTo>
                    <a:pt x="f212" y="f209"/>
                  </a:lnTo>
                  <a:lnTo>
                    <a:pt x="f213" y="f209"/>
                  </a:lnTo>
                  <a:lnTo>
                    <a:pt x="f214" y="f128"/>
                  </a:lnTo>
                  <a:lnTo>
                    <a:pt x="f215" y="f216"/>
                  </a:lnTo>
                  <a:lnTo>
                    <a:pt x="f217" y="f218"/>
                  </a:lnTo>
                  <a:lnTo>
                    <a:pt x="f219" y="f123"/>
                  </a:lnTo>
                  <a:lnTo>
                    <a:pt x="f220" y="f125"/>
                  </a:lnTo>
                  <a:lnTo>
                    <a:pt x="f86" y="f221"/>
                  </a:lnTo>
                  <a:lnTo>
                    <a:pt x="f222" y="f223"/>
                  </a:lnTo>
                  <a:lnTo>
                    <a:pt x="f224" y="f225"/>
                  </a:lnTo>
                  <a:lnTo>
                    <a:pt x="f226" y="f227"/>
                  </a:lnTo>
                  <a:lnTo>
                    <a:pt x="f210" y="f228"/>
                  </a:lnTo>
                  <a:lnTo>
                    <a:pt x="f229" y="f230"/>
                  </a:lnTo>
                  <a:lnTo>
                    <a:pt x="f231" y="f232"/>
                  </a:lnTo>
                  <a:lnTo>
                    <a:pt x="f229" y="f134"/>
                  </a:lnTo>
                  <a:lnTo>
                    <a:pt x="f233" y="f134"/>
                  </a:lnTo>
                  <a:lnTo>
                    <a:pt x="f88" y="f232"/>
                  </a:lnTo>
                  <a:lnTo>
                    <a:pt x="f234" y="f235"/>
                  </a:lnTo>
                  <a:lnTo>
                    <a:pt x="f53" y="f236"/>
                  </a:lnTo>
                  <a:lnTo>
                    <a:pt x="f237" y="f238"/>
                  </a:lnTo>
                  <a:lnTo>
                    <a:pt x="f239" y="f225"/>
                  </a:lnTo>
                  <a:lnTo>
                    <a:pt x="f240" y="f241"/>
                  </a:lnTo>
                  <a:lnTo>
                    <a:pt x="f242" y="f243"/>
                  </a:lnTo>
                  <a:lnTo>
                    <a:pt x="f244" y="f245"/>
                  </a:lnTo>
                  <a:lnTo>
                    <a:pt x="f246" y="f247"/>
                  </a:lnTo>
                  <a:lnTo>
                    <a:pt x="f248" y="f249"/>
                  </a:lnTo>
                  <a:lnTo>
                    <a:pt x="f90" y="f250"/>
                  </a:lnTo>
                  <a:lnTo>
                    <a:pt x="f251" y="f252"/>
                  </a:lnTo>
                  <a:lnTo>
                    <a:pt x="f253" y="f4"/>
                  </a:lnTo>
                  <a:lnTo>
                    <a:pt x="f254" y="f252"/>
                  </a:lnTo>
                  <a:lnTo>
                    <a:pt x="f255" y="f115"/>
                  </a:lnTo>
                  <a:lnTo>
                    <a:pt x="f253" y="f134"/>
                  </a:lnTo>
                  <a:lnTo>
                    <a:pt x="f256" y="f235"/>
                  </a:lnTo>
                  <a:lnTo>
                    <a:pt x="f257" y="f132"/>
                  </a:lnTo>
                  <a:lnTo>
                    <a:pt x="f48" y="f258"/>
                  </a:lnTo>
                  <a:lnTo>
                    <a:pt x="f208" y="f259"/>
                  </a:lnTo>
                  <a:lnTo>
                    <a:pt x="f50" y="f223"/>
                  </a:lnTo>
                  <a:lnTo>
                    <a:pt x="f260" y="f1"/>
                  </a:lnTo>
                  <a:lnTo>
                    <a:pt x="f261" y="f129"/>
                  </a:lnTo>
                  <a:lnTo>
                    <a:pt x="f262" y="f263"/>
                  </a:lnTo>
                  <a:lnTo>
                    <a:pt x="f264" y="f265"/>
                  </a:lnTo>
                  <a:lnTo>
                    <a:pt x="f266" y="f267"/>
                  </a:lnTo>
                  <a:lnTo>
                    <a:pt x="f251" y="f259"/>
                  </a:lnTo>
                  <a:lnTo>
                    <a:pt x="f268" y="f269"/>
                  </a:lnTo>
                  <a:lnTo>
                    <a:pt x="f270" y="f271"/>
                  </a:lnTo>
                  <a:lnTo>
                    <a:pt x="f272" y="f227"/>
                  </a:lnTo>
                  <a:lnTo>
                    <a:pt x="f273" y="f236"/>
                  </a:lnTo>
                  <a:lnTo>
                    <a:pt x="f274" y="f275"/>
                  </a:lnTo>
                  <a:lnTo>
                    <a:pt x="f276" y="f232"/>
                  </a:lnTo>
                  <a:lnTo>
                    <a:pt x="f277" y="f247"/>
                  </a:lnTo>
                  <a:lnTo>
                    <a:pt x="f278" y="f230"/>
                  </a:lnTo>
                  <a:lnTo>
                    <a:pt x="f279" y="f236"/>
                  </a:lnTo>
                  <a:lnTo>
                    <a:pt x="f188" y="f238"/>
                  </a:lnTo>
                  <a:lnTo>
                    <a:pt x="f274" y="f225"/>
                  </a:lnTo>
                  <a:lnTo>
                    <a:pt x="f280" y="f267"/>
                  </a:lnTo>
                  <a:lnTo>
                    <a:pt x="f281" y="f282"/>
                  </a:lnTo>
                  <a:lnTo>
                    <a:pt x="f283" y="f284"/>
                  </a:lnTo>
                  <a:lnTo>
                    <a:pt x="f285" y="f1"/>
                  </a:lnTo>
                  <a:lnTo>
                    <a:pt x="f204" y="f286"/>
                  </a:lnTo>
                  <a:lnTo>
                    <a:pt x="f287" y="f288"/>
                  </a:lnTo>
                  <a:lnTo>
                    <a:pt x="f46" y="f289"/>
                  </a:lnTo>
                  <a:lnTo>
                    <a:pt x="f270" y="f125"/>
                  </a:lnTo>
                  <a:lnTo>
                    <a:pt x="f290" y="f9"/>
                  </a:lnTo>
                  <a:lnTo>
                    <a:pt x="f291" y="f292"/>
                  </a:lnTo>
                  <a:lnTo>
                    <a:pt x="f283" y="f293"/>
                  </a:lnTo>
                  <a:lnTo>
                    <a:pt x="f294" y="f221"/>
                  </a:lnTo>
                  <a:lnTo>
                    <a:pt x="f295" y="f129"/>
                  </a:lnTo>
                  <a:lnTo>
                    <a:pt x="f296" y="f297"/>
                  </a:lnTo>
                  <a:lnTo>
                    <a:pt x="f179" y="f241"/>
                  </a:lnTo>
                  <a:lnTo>
                    <a:pt x="f298" y="f299"/>
                  </a:lnTo>
                  <a:lnTo>
                    <a:pt x="f175" y="f271"/>
                  </a:lnTo>
                  <a:lnTo>
                    <a:pt x="f155" y="f236"/>
                  </a:lnTo>
                  <a:lnTo>
                    <a:pt x="f151" y="f300"/>
                  </a:lnTo>
                  <a:lnTo>
                    <a:pt x="f301" y="f302"/>
                  </a:lnTo>
                  <a:lnTo>
                    <a:pt x="f148" y="f235"/>
                  </a:lnTo>
                  <a:lnTo>
                    <a:pt x="f151" y="f243"/>
                  </a:lnTo>
                  <a:lnTo>
                    <a:pt x="f303" y="f299"/>
                  </a:lnTo>
                  <a:lnTo>
                    <a:pt x="f304" y="f282"/>
                  </a:lnTo>
                  <a:lnTo>
                    <a:pt x="f305" y="f1"/>
                  </a:lnTo>
                  <a:lnTo>
                    <a:pt x="f306" y="f307"/>
                  </a:lnTo>
                  <a:lnTo>
                    <a:pt x="f197" y="f218"/>
                  </a:lnTo>
                  <a:lnTo>
                    <a:pt x="f37" y="f131"/>
                  </a:lnTo>
                  <a:lnTo>
                    <a:pt x="f308" y="f309"/>
                  </a:lnTo>
                  <a:lnTo>
                    <a:pt x="f310" y="f311"/>
                  </a:lnTo>
                  <a:lnTo>
                    <a:pt x="f312" y="f313"/>
                  </a:lnTo>
                  <a:lnTo>
                    <a:pt x="f314" y="f69"/>
                  </a:lnTo>
                  <a:lnTo>
                    <a:pt x="f315" y="f128"/>
                  </a:lnTo>
                  <a:lnTo>
                    <a:pt x="f316" y="f209"/>
                  </a:lnTo>
                  <a:lnTo>
                    <a:pt x="f174" y="f317"/>
                  </a:lnTo>
                  <a:lnTo>
                    <a:pt x="f318" y="f307"/>
                  </a:lnTo>
                  <a:lnTo>
                    <a:pt x="f173" y="f293"/>
                  </a:lnTo>
                  <a:lnTo>
                    <a:pt x="f319" y="f129"/>
                  </a:lnTo>
                  <a:lnTo>
                    <a:pt x="f29" y="f265"/>
                  </a:lnTo>
                  <a:lnTo>
                    <a:pt x="f320" y="f299"/>
                  </a:lnTo>
                  <a:lnTo>
                    <a:pt x="f321" y="f271"/>
                  </a:lnTo>
                  <a:lnTo>
                    <a:pt x="f322" y="f236"/>
                  </a:lnTo>
                  <a:lnTo>
                    <a:pt x="f23" y="f245"/>
                  </a:lnTo>
                  <a:lnTo>
                    <a:pt x="f323" y="f232"/>
                  </a:lnTo>
                  <a:lnTo>
                    <a:pt x="f324" y="f132"/>
                  </a:lnTo>
                  <a:lnTo>
                    <a:pt x="f165" y="f225"/>
                  </a:lnTo>
                  <a:lnTo>
                    <a:pt x="f325" y="f297"/>
                  </a:lnTo>
                  <a:lnTo>
                    <a:pt x="f326" y="f120"/>
                  </a:lnTo>
                  <a:lnTo>
                    <a:pt x="f144" y="f127"/>
                  </a:lnTo>
                  <a:lnTo>
                    <a:pt x="f106" y="f7"/>
                  </a:lnTo>
                  <a:lnTo>
                    <a:pt x="f327" y="f67"/>
                  </a:lnTo>
                  <a:lnTo>
                    <a:pt x="f328" y="f329"/>
                  </a:lnTo>
                  <a:lnTo>
                    <a:pt x="f330" y="f200"/>
                  </a:lnTo>
                  <a:lnTo>
                    <a:pt x="f144" y="f203"/>
                  </a:lnTo>
                  <a:lnTo>
                    <a:pt x="f25" y="f206"/>
                  </a:lnTo>
                  <a:lnTo>
                    <a:pt x="f331" y="f218"/>
                  </a:lnTo>
                  <a:lnTo>
                    <a:pt x="f332" y="f125"/>
                  </a:lnTo>
                  <a:lnTo>
                    <a:pt x="f333" y="f120"/>
                  </a:lnTo>
                  <a:lnTo>
                    <a:pt x="f135" y="f129"/>
                  </a:lnTo>
                  <a:lnTo>
                    <a:pt x="f334" y="f297"/>
                  </a:lnTo>
                  <a:lnTo>
                    <a:pt x="f227" y="f241"/>
                  </a:lnTo>
                  <a:lnTo>
                    <a:pt x="f259" y="f299"/>
                  </a:lnTo>
                  <a:lnTo>
                    <a:pt x="f263" y="f335"/>
                  </a:lnTo>
                  <a:lnTo>
                    <a:pt x="f336" y="f243"/>
                  </a:lnTo>
                  <a:lnTo>
                    <a:pt x="f218" y="f337"/>
                  </a:lnTo>
                  <a:lnTo>
                    <a:pt x="f67" y="f228"/>
                  </a:lnTo>
                  <a:lnTo>
                    <a:pt x="f66" y="f245"/>
                  </a:lnTo>
                  <a:lnTo>
                    <a:pt x="f181" y="f230"/>
                  </a:lnTo>
                  <a:lnTo>
                    <a:pt x="f159" y="f232"/>
                  </a:lnTo>
                  <a:lnTo>
                    <a:pt x="f145" y="f338"/>
                  </a:lnTo>
                  <a:lnTo>
                    <a:pt x="f339" y="f232"/>
                  </a:lnTo>
                  <a:lnTo>
                    <a:pt x="f340" y="f300"/>
                  </a:lnTo>
                  <a:lnTo>
                    <a:pt x="f93" y="f235"/>
                  </a:lnTo>
                  <a:lnTo>
                    <a:pt x="f341" y="f236"/>
                  </a:lnTo>
                  <a:lnTo>
                    <a:pt x="f342" y="f243"/>
                  </a:lnTo>
                  <a:lnTo>
                    <a:pt x="f2" y="f343"/>
                  </a:lnTo>
                  <a:lnTo>
                    <a:pt x="f34" y="f130"/>
                  </a:lnTo>
                  <a:lnTo>
                    <a:pt x="f344" y="f345"/>
                  </a:lnTo>
                  <a:lnTo>
                    <a:pt x="f340" y="f346"/>
                  </a:lnTo>
                  <a:lnTo>
                    <a:pt x="f347" y="f1"/>
                  </a:lnTo>
                  <a:lnTo>
                    <a:pt x="f348" y="f349"/>
                  </a:lnTo>
                  <a:lnTo>
                    <a:pt x="f116" y="f350"/>
                  </a:lnTo>
                  <a:lnTo>
                    <a:pt x="f351" y="f123"/>
                  </a:lnTo>
                  <a:lnTo>
                    <a:pt x="f5" y="f6"/>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 name="Freeform 8"/>
            <p:cNvSpPr/>
            <p:nvPr/>
          </p:nvSpPr>
          <p:spPr>
            <a:xfrm>
              <a:off x="2701080" y="4175279"/>
              <a:ext cx="171000" cy="31680"/>
            </a:xfrm>
            <a:custGeom>
              <a:avLst/>
              <a:gdLst>
                <a:gd name="f0" fmla="val 0"/>
                <a:gd name="f1" fmla="val 217"/>
                <a:gd name="f2" fmla="val 42"/>
                <a:gd name="f3" fmla="val 106"/>
                <a:gd name="f4" fmla="val 2"/>
                <a:gd name="f5" fmla="val 121"/>
                <a:gd name="f6" fmla="val 135"/>
                <a:gd name="f7" fmla="val 149"/>
                <a:gd name="f8" fmla="val 164"/>
                <a:gd name="f9" fmla="val 3"/>
                <a:gd name="f10" fmla="val 177"/>
                <a:gd name="f11" fmla="val 6"/>
                <a:gd name="f12" fmla="val 191"/>
                <a:gd name="f13" fmla="val 10"/>
                <a:gd name="f14" fmla="val 204"/>
                <a:gd name="f15" fmla="val 13"/>
                <a:gd name="f16" fmla="val 18"/>
                <a:gd name="f17" fmla="val 203"/>
                <a:gd name="f18" fmla="val 178"/>
                <a:gd name="f19" fmla="val 19"/>
                <a:gd name="f20" fmla="val 151"/>
                <a:gd name="f21" fmla="val 20"/>
                <a:gd name="f22" fmla="val 139"/>
                <a:gd name="f23" fmla="val 22"/>
                <a:gd name="f24" fmla="val 126"/>
                <a:gd name="f25" fmla="val 24"/>
                <a:gd name="f26" fmla="val 113"/>
                <a:gd name="f27" fmla="val 25"/>
                <a:gd name="f28" fmla="val 100"/>
                <a:gd name="f29" fmla="val 27"/>
                <a:gd name="f30" fmla="val 87"/>
                <a:gd name="f31" fmla="val 29"/>
                <a:gd name="f32" fmla="val 74"/>
                <a:gd name="f33" fmla="val 30"/>
                <a:gd name="f34" fmla="val 63"/>
                <a:gd name="f35" fmla="val 33"/>
                <a:gd name="f36" fmla="val 50"/>
                <a:gd name="f37" fmla="val 35"/>
                <a:gd name="f38" fmla="val 37"/>
                <a:gd name="f39" fmla="val 40"/>
                <a:gd name="f40" fmla="val 12"/>
                <a:gd name="f41" fmla="val 14"/>
                <a:gd name="f42" fmla="val 36"/>
                <a:gd name="f43" fmla="val 32"/>
                <a:gd name="f44" fmla="val 52"/>
                <a:gd name="f45" fmla="val 64"/>
                <a:gd name="f46" fmla="val 78"/>
                <a:gd name="f47" fmla="val 91"/>
              </a:gdLst>
              <a:ahLst/>
              <a:cxnLst>
                <a:cxn ang="3cd4">
                  <a:pos x="hc" y="t"/>
                </a:cxn>
                <a:cxn ang="0">
                  <a:pos x="r" y="vc"/>
                </a:cxn>
                <a:cxn ang="cd4">
                  <a:pos x="hc" y="b"/>
                </a:cxn>
                <a:cxn ang="cd2">
                  <a:pos x="l" y="vc"/>
                </a:cxn>
              </a:cxnLst>
              <a:rect l="l" t="t" r="r" b="b"/>
              <a:pathLst>
                <a:path w="217" h="42">
                  <a:moveTo>
                    <a:pt x="f3" y="f4"/>
                  </a:moveTo>
                  <a:lnTo>
                    <a:pt x="f5" y="f0"/>
                  </a:lnTo>
                  <a:lnTo>
                    <a:pt x="f6" y="f0"/>
                  </a:lnTo>
                  <a:lnTo>
                    <a:pt x="f7" y="f4"/>
                  </a:lnTo>
                  <a:lnTo>
                    <a:pt x="f8" y="f9"/>
                  </a:lnTo>
                  <a:lnTo>
                    <a:pt x="f10" y="f11"/>
                  </a:lnTo>
                  <a:lnTo>
                    <a:pt x="f12" y="f13"/>
                  </a:lnTo>
                  <a:lnTo>
                    <a:pt x="f14" y="f15"/>
                  </a:lnTo>
                  <a:lnTo>
                    <a:pt x="f1" y="f16"/>
                  </a:lnTo>
                  <a:lnTo>
                    <a:pt x="f17" y="f16"/>
                  </a:lnTo>
                  <a:lnTo>
                    <a:pt x="f12" y="f16"/>
                  </a:lnTo>
                  <a:lnTo>
                    <a:pt x="f18" y="f19"/>
                  </a:lnTo>
                  <a:lnTo>
                    <a:pt x="f8" y="f19"/>
                  </a:lnTo>
                  <a:lnTo>
                    <a:pt x="f20" y="f21"/>
                  </a:lnTo>
                  <a:lnTo>
                    <a:pt x="f22" y="f23"/>
                  </a:lnTo>
                  <a:lnTo>
                    <a:pt x="f24" y="f25"/>
                  </a:lnTo>
                  <a:lnTo>
                    <a:pt x="f26" y="f27"/>
                  </a:lnTo>
                  <a:lnTo>
                    <a:pt x="f28" y="f29"/>
                  </a:lnTo>
                  <a:lnTo>
                    <a:pt x="f30" y="f31"/>
                  </a:lnTo>
                  <a:lnTo>
                    <a:pt x="f32" y="f33"/>
                  </a:lnTo>
                  <a:lnTo>
                    <a:pt x="f34" y="f35"/>
                  </a:lnTo>
                  <a:lnTo>
                    <a:pt x="f36" y="f37"/>
                  </a:lnTo>
                  <a:lnTo>
                    <a:pt x="f38" y="f38"/>
                  </a:lnTo>
                  <a:lnTo>
                    <a:pt x="f27" y="f39"/>
                  </a:lnTo>
                  <a:lnTo>
                    <a:pt x="f40" y="f2"/>
                  </a:lnTo>
                  <a:lnTo>
                    <a:pt x="f0" y="f39"/>
                  </a:lnTo>
                  <a:lnTo>
                    <a:pt x="f41" y="f42"/>
                  </a:lnTo>
                  <a:lnTo>
                    <a:pt x="f29" y="f43"/>
                  </a:lnTo>
                  <a:lnTo>
                    <a:pt x="f39" y="f27"/>
                  </a:lnTo>
                  <a:lnTo>
                    <a:pt x="f44" y="f16"/>
                  </a:lnTo>
                  <a:lnTo>
                    <a:pt x="f45" y="f40"/>
                  </a:lnTo>
                  <a:lnTo>
                    <a:pt x="f46" y="f11"/>
                  </a:lnTo>
                  <a:lnTo>
                    <a:pt x="f47"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0" name="Freeform 9"/>
            <p:cNvSpPr/>
            <p:nvPr/>
          </p:nvSpPr>
          <p:spPr>
            <a:xfrm>
              <a:off x="2898000" y="4464000"/>
              <a:ext cx="48960" cy="154080"/>
            </a:xfrm>
            <a:custGeom>
              <a:avLst/>
              <a:gdLst>
                <a:gd name="f0" fmla="val 0"/>
                <a:gd name="f1" fmla="val 61"/>
                <a:gd name="f2" fmla="val 195"/>
                <a:gd name="f3" fmla="val 32"/>
                <a:gd name="f4" fmla="val 31"/>
                <a:gd name="f5" fmla="val 20"/>
                <a:gd name="f6" fmla="val 27"/>
                <a:gd name="f7" fmla="val 38"/>
                <a:gd name="f8" fmla="val 24"/>
                <a:gd name="f9" fmla="val 58"/>
                <a:gd name="f10" fmla="val 28"/>
                <a:gd name="f11" fmla="val 78"/>
                <a:gd name="f12" fmla="val 93"/>
                <a:gd name="f13" fmla="val 106"/>
                <a:gd name="f14" fmla="val 45"/>
                <a:gd name="f15" fmla="val 120"/>
                <a:gd name="f16" fmla="val 52"/>
                <a:gd name="f17" fmla="val 134"/>
                <a:gd name="f18" fmla="val 149"/>
                <a:gd name="f19" fmla="val 163"/>
                <a:gd name="f20" fmla="val 179"/>
                <a:gd name="f21" fmla="val 57"/>
                <a:gd name="f22" fmla="val 177"/>
                <a:gd name="f23" fmla="val 51"/>
                <a:gd name="f24" fmla="val 162"/>
                <a:gd name="f25" fmla="val 43"/>
                <a:gd name="f26" fmla="val 147"/>
                <a:gd name="f27" fmla="val 33"/>
                <a:gd name="f28" fmla="val 133"/>
                <a:gd name="f29" fmla="val 23"/>
                <a:gd name="f30" fmla="val 119"/>
                <a:gd name="f31" fmla="val 14"/>
                <a:gd name="f32" fmla="val 105"/>
                <a:gd name="f33" fmla="val 6"/>
                <a:gd name="f34" fmla="val 90"/>
                <a:gd name="f35" fmla="val 1"/>
                <a:gd name="f36" fmla="val 74"/>
                <a:gd name="f37" fmla="val 63"/>
                <a:gd name="f38" fmla="val 2"/>
                <a:gd name="f39" fmla="val 42"/>
                <a:gd name="f40" fmla="val 10"/>
                <a:gd name="f41" fmla="val 16"/>
                <a:gd name="f42" fmla="val 7"/>
              </a:gdLst>
              <a:ahLst/>
              <a:cxnLst>
                <a:cxn ang="3cd4">
                  <a:pos x="hc" y="t"/>
                </a:cxn>
                <a:cxn ang="0">
                  <a:pos x="r" y="vc"/>
                </a:cxn>
                <a:cxn ang="cd4">
                  <a:pos x="hc" y="b"/>
                </a:cxn>
                <a:cxn ang="cd2">
                  <a:pos x="l" y="vc"/>
                </a:cxn>
              </a:cxnLst>
              <a:rect l="l" t="t" r="r" b="b"/>
              <a:pathLst>
                <a:path w="61" h="195">
                  <a:moveTo>
                    <a:pt x="f3" y="f0"/>
                  </a:moveTo>
                  <a:lnTo>
                    <a:pt x="f4" y="f5"/>
                  </a:lnTo>
                  <a:lnTo>
                    <a:pt x="f6" y="f7"/>
                  </a:lnTo>
                  <a:lnTo>
                    <a:pt x="f8" y="f9"/>
                  </a:lnTo>
                  <a:lnTo>
                    <a:pt x="f10" y="f11"/>
                  </a:lnTo>
                  <a:lnTo>
                    <a:pt x="f3" y="f12"/>
                  </a:lnTo>
                  <a:lnTo>
                    <a:pt x="f7" y="f13"/>
                  </a:lnTo>
                  <a:lnTo>
                    <a:pt x="f14" y="f15"/>
                  </a:lnTo>
                  <a:lnTo>
                    <a:pt x="f16" y="f17"/>
                  </a:lnTo>
                  <a:lnTo>
                    <a:pt x="f9" y="f18"/>
                  </a:lnTo>
                  <a:lnTo>
                    <a:pt x="f1" y="f19"/>
                  </a:lnTo>
                  <a:lnTo>
                    <a:pt x="f1" y="f20"/>
                  </a:lnTo>
                  <a:lnTo>
                    <a:pt x="f9" y="f2"/>
                  </a:lnTo>
                  <a:lnTo>
                    <a:pt x="f21" y="f22"/>
                  </a:lnTo>
                  <a:lnTo>
                    <a:pt x="f23" y="f24"/>
                  </a:lnTo>
                  <a:lnTo>
                    <a:pt x="f25" y="f26"/>
                  </a:lnTo>
                  <a:lnTo>
                    <a:pt x="f27" y="f28"/>
                  </a:lnTo>
                  <a:lnTo>
                    <a:pt x="f29" y="f30"/>
                  </a:lnTo>
                  <a:lnTo>
                    <a:pt x="f31" y="f32"/>
                  </a:lnTo>
                  <a:lnTo>
                    <a:pt x="f33" y="f34"/>
                  </a:lnTo>
                  <a:lnTo>
                    <a:pt x="f35" y="f36"/>
                  </a:lnTo>
                  <a:lnTo>
                    <a:pt x="f0" y="f37"/>
                  </a:lnTo>
                  <a:lnTo>
                    <a:pt x="f0" y="f16"/>
                  </a:lnTo>
                  <a:lnTo>
                    <a:pt x="f38" y="f39"/>
                  </a:lnTo>
                  <a:lnTo>
                    <a:pt x="f33" y="f3"/>
                  </a:lnTo>
                  <a:lnTo>
                    <a:pt x="f40" y="f29"/>
                  </a:lnTo>
                  <a:lnTo>
                    <a:pt x="f41" y="f31"/>
                  </a:lnTo>
                  <a:lnTo>
                    <a:pt x="f29" y="f42"/>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1" name="Freeform 10"/>
            <p:cNvSpPr/>
            <p:nvPr/>
          </p:nvSpPr>
          <p:spPr>
            <a:xfrm>
              <a:off x="2972520" y="4556160"/>
              <a:ext cx="87120" cy="36360"/>
            </a:xfrm>
            <a:custGeom>
              <a:avLst/>
              <a:gdLst>
                <a:gd name="f0" fmla="val 0"/>
                <a:gd name="f1" fmla="val 111"/>
                <a:gd name="f2" fmla="val 46"/>
                <a:gd name="f3" fmla="val 16"/>
                <a:gd name="f4" fmla="val 10"/>
                <a:gd name="f5" fmla="val 19"/>
                <a:gd name="f6" fmla="val 20"/>
                <a:gd name="f7" fmla="val 22"/>
                <a:gd name="f8" fmla="val 30"/>
                <a:gd name="f9" fmla="val 23"/>
                <a:gd name="f10" fmla="val 41"/>
                <a:gd name="f11" fmla="val 24"/>
                <a:gd name="f12" fmla="val 51"/>
                <a:gd name="f13" fmla="val 63"/>
                <a:gd name="f14" fmla="val 72"/>
                <a:gd name="f15" fmla="val 82"/>
                <a:gd name="f16" fmla="val 17"/>
                <a:gd name="f17" fmla="val 89"/>
                <a:gd name="f18" fmla="val 11"/>
                <a:gd name="f19" fmla="val 95"/>
                <a:gd name="f20" fmla="val 5"/>
                <a:gd name="f21" fmla="val 103"/>
                <a:gd name="f22" fmla="val 1"/>
                <a:gd name="f23" fmla="val 8"/>
                <a:gd name="f24" fmla="val 94"/>
                <a:gd name="f25" fmla="val 86"/>
                <a:gd name="f26" fmla="val 25"/>
                <a:gd name="f27" fmla="val 76"/>
                <a:gd name="f28" fmla="val 33"/>
                <a:gd name="f29" fmla="val 66"/>
                <a:gd name="f30" fmla="val 39"/>
                <a:gd name="f31" fmla="val 56"/>
                <a:gd name="f32" fmla="val 44"/>
                <a:gd name="f33" fmla="val 45"/>
                <a:gd name="f34" fmla="val 40"/>
                <a:gd name="f35" fmla="val 14"/>
                <a:gd name="f36" fmla="val 6"/>
              </a:gdLst>
              <a:ahLst/>
              <a:cxnLst>
                <a:cxn ang="3cd4">
                  <a:pos x="hc" y="t"/>
                </a:cxn>
                <a:cxn ang="0">
                  <a:pos x="r" y="vc"/>
                </a:cxn>
                <a:cxn ang="cd4">
                  <a:pos x="hc" y="b"/>
                </a:cxn>
                <a:cxn ang="cd2">
                  <a:pos x="l" y="vc"/>
                </a:cxn>
              </a:cxnLst>
              <a:rect l="l" t="t" r="r" b="b"/>
              <a:pathLst>
                <a:path w="111" h="46">
                  <a:moveTo>
                    <a:pt x="f0" y="f3"/>
                  </a:moveTo>
                  <a:lnTo>
                    <a:pt x="f4" y="f5"/>
                  </a:lnTo>
                  <a:lnTo>
                    <a:pt x="f6" y="f7"/>
                  </a:lnTo>
                  <a:lnTo>
                    <a:pt x="f8" y="f9"/>
                  </a:lnTo>
                  <a:lnTo>
                    <a:pt x="f10" y="f11"/>
                  </a:lnTo>
                  <a:lnTo>
                    <a:pt x="f12" y="f11"/>
                  </a:lnTo>
                  <a:lnTo>
                    <a:pt x="f13" y="f9"/>
                  </a:lnTo>
                  <a:lnTo>
                    <a:pt x="f14" y="f6"/>
                  </a:lnTo>
                  <a:lnTo>
                    <a:pt x="f15" y="f16"/>
                  </a:lnTo>
                  <a:lnTo>
                    <a:pt x="f17" y="f18"/>
                  </a:lnTo>
                  <a:lnTo>
                    <a:pt x="f19" y="f20"/>
                  </a:lnTo>
                  <a:lnTo>
                    <a:pt x="f21" y="f22"/>
                  </a:lnTo>
                  <a:lnTo>
                    <a:pt x="f1" y="f0"/>
                  </a:lnTo>
                  <a:lnTo>
                    <a:pt x="f21" y="f23"/>
                  </a:lnTo>
                  <a:lnTo>
                    <a:pt x="f24" y="f16"/>
                  </a:lnTo>
                  <a:lnTo>
                    <a:pt x="f25" y="f26"/>
                  </a:lnTo>
                  <a:lnTo>
                    <a:pt x="f27" y="f28"/>
                  </a:lnTo>
                  <a:lnTo>
                    <a:pt x="f29" y="f30"/>
                  </a:lnTo>
                  <a:lnTo>
                    <a:pt x="f31" y="f32"/>
                  </a:lnTo>
                  <a:lnTo>
                    <a:pt x="f33" y="f2"/>
                  </a:lnTo>
                  <a:lnTo>
                    <a:pt x="f28" y="f33"/>
                  </a:lnTo>
                  <a:lnTo>
                    <a:pt x="f9" y="f34"/>
                  </a:lnTo>
                  <a:lnTo>
                    <a:pt x="f35" y="f28"/>
                  </a:lnTo>
                  <a:lnTo>
                    <a:pt x="f36" y="f26"/>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2" name="Freeform 11"/>
            <p:cNvSpPr/>
            <p:nvPr/>
          </p:nvSpPr>
          <p:spPr>
            <a:xfrm>
              <a:off x="2991600" y="4635360"/>
              <a:ext cx="25200" cy="28800"/>
            </a:xfrm>
            <a:custGeom>
              <a:avLst/>
              <a:gdLst>
                <a:gd name="f0" fmla="val 0"/>
                <a:gd name="f1" fmla="val 32"/>
                <a:gd name="f2" fmla="val 37"/>
                <a:gd name="f3" fmla="val 8"/>
                <a:gd name="f4" fmla="val 15"/>
                <a:gd name="f5" fmla="val 20"/>
                <a:gd name="f6" fmla="val 2"/>
                <a:gd name="f7" fmla="val 25"/>
                <a:gd name="f8" fmla="val 7"/>
                <a:gd name="f9" fmla="val 30"/>
                <a:gd name="f10" fmla="val 11"/>
                <a:gd name="f11" fmla="val 31"/>
                <a:gd name="f12" fmla="val 16"/>
                <a:gd name="f13" fmla="val 23"/>
                <a:gd name="f14" fmla="val 29"/>
                <a:gd name="f15" fmla="val 34"/>
                <a:gd name="f16" fmla="val 28"/>
                <a:gd name="f17" fmla="val 22"/>
                <a:gd name="f18" fmla="val 19"/>
                <a:gd name="f19" fmla="val 36"/>
                <a:gd name="f20" fmla="val 10"/>
                <a:gd name="f21" fmla="val 4"/>
                <a:gd name="f22" fmla="val 1"/>
                <a:gd name="f23" fmla="val 13"/>
              </a:gdLst>
              <a:ahLst/>
              <a:cxnLst>
                <a:cxn ang="3cd4">
                  <a:pos x="hc" y="t"/>
                </a:cxn>
                <a:cxn ang="0">
                  <a:pos x="r" y="vc"/>
                </a:cxn>
                <a:cxn ang="cd4">
                  <a:pos x="hc" y="b"/>
                </a:cxn>
                <a:cxn ang="cd2">
                  <a:pos x="l" y="vc"/>
                </a:cxn>
              </a:cxnLst>
              <a:rect l="l" t="t" r="r" b="b"/>
              <a:pathLst>
                <a:path w="32" h="37">
                  <a:moveTo>
                    <a:pt x="f3" y="f0"/>
                  </a:moveTo>
                  <a:lnTo>
                    <a:pt x="f4" y="f0"/>
                  </a:lnTo>
                  <a:lnTo>
                    <a:pt x="f5" y="f6"/>
                  </a:lnTo>
                  <a:lnTo>
                    <a:pt x="f7" y="f8"/>
                  </a:lnTo>
                  <a:lnTo>
                    <a:pt x="f9" y="f10"/>
                  </a:lnTo>
                  <a:lnTo>
                    <a:pt x="f11" y="f12"/>
                  </a:lnTo>
                  <a:lnTo>
                    <a:pt x="f1" y="f13"/>
                  </a:lnTo>
                  <a:lnTo>
                    <a:pt x="f1" y="f14"/>
                  </a:lnTo>
                  <a:lnTo>
                    <a:pt x="f11" y="f15"/>
                  </a:lnTo>
                  <a:lnTo>
                    <a:pt x="f16" y="f2"/>
                  </a:lnTo>
                  <a:lnTo>
                    <a:pt x="f7" y="f2"/>
                  </a:lnTo>
                  <a:lnTo>
                    <a:pt x="f17" y="f2"/>
                  </a:lnTo>
                  <a:lnTo>
                    <a:pt x="f18" y="f19"/>
                  </a:lnTo>
                  <a:lnTo>
                    <a:pt x="f20" y="f9"/>
                  </a:lnTo>
                  <a:lnTo>
                    <a:pt x="f21" y="f17"/>
                  </a:lnTo>
                  <a:lnTo>
                    <a:pt x="f22" y="f23"/>
                  </a:lnTo>
                  <a:lnTo>
                    <a:pt x="f0" y="f6"/>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3" name="Freeform 12"/>
            <p:cNvSpPr/>
            <p:nvPr/>
          </p:nvSpPr>
          <p:spPr>
            <a:xfrm>
              <a:off x="2990160" y="4494240"/>
              <a:ext cx="20160" cy="19080"/>
            </a:xfrm>
            <a:custGeom>
              <a:avLst/>
              <a:gdLst>
                <a:gd name="f0" fmla="val 0"/>
                <a:gd name="f1" fmla="val 27"/>
                <a:gd name="f2" fmla="val 24"/>
                <a:gd name="f3" fmla="val 22"/>
                <a:gd name="f4" fmla="val 26"/>
                <a:gd name="f5" fmla="val 3"/>
                <a:gd name="f6" fmla="val 8"/>
                <a:gd name="f7" fmla="val 12"/>
                <a:gd name="f8" fmla="val 17"/>
                <a:gd name="f9" fmla="val 25"/>
                <a:gd name="f10" fmla="val 19"/>
                <a:gd name="f11" fmla="val 21"/>
                <a:gd name="f12" fmla="val 20"/>
                <a:gd name="f13" fmla="val 23"/>
                <a:gd name="f14" fmla="val 18"/>
                <a:gd name="f15" fmla="val 7"/>
                <a:gd name="f16" fmla="val 16"/>
                <a:gd name="f17" fmla="val 4"/>
                <a:gd name="f18" fmla="val 10"/>
                <a:gd name="f19" fmla="val 5"/>
                <a:gd name="f20" fmla="val 2"/>
                <a:gd name="f21" fmla="val 11"/>
              </a:gdLst>
              <a:ahLst/>
              <a:cxnLst>
                <a:cxn ang="3cd4">
                  <a:pos x="hc" y="t"/>
                </a:cxn>
                <a:cxn ang="0">
                  <a:pos x="r" y="vc"/>
                </a:cxn>
                <a:cxn ang="cd4">
                  <a:pos x="hc" y="b"/>
                </a:cxn>
                <a:cxn ang="cd2">
                  <a:pos x="l" y="vc"/>
                </a:cxn>
              </a:cxnLst>
              <a:rect l="l" t="t" r="r" b="b"/>
              <a:pathLst>
                <a:path w="27" h="24">
                  <a:moveTo>
                    <a:pt x="f3" y="f0"/>
                  </a:moveTo>
                  <a:lnTo>
                    <a:pt x="f4" y="f5"/>
                  </a:lnTo>
                  <a:lnTo>
                    <a:pt x="f1" y="f6"/>
                  </a:lnTo>
                  <a:lnTo>
                    <a:pt x="f1" y="f7"/>
                  </a:lnTo>
                  <a:lnTo>
                    <a:pt x="f4" y="f8"/>
                  </a:lnTo>
                  <a:lnTo>
                    <a:pt x="f9" y="f10"/>
                  </a:lnTo>
                  <a:lnTo>
                    <a:pt x="f3" y="f11"/>
                  </a:lnTo>
                  <a:lnTo>
                    <a:pt x="f12" y="f13"/>
                  </a:lnTo>
                  <a:lnTo>
                    <a:pt x="f14" y="f2"/>
                  </a:lnTo>
                  <a:lnTo>
                    <a:pt x="f7" y="f11"/>
                  </a:lnTo>
                  <a:lnTo>
                    <a:pt x="f15" y="f16"/>
                  </a:lnTo>
                  <a:lnTo>
                    <a:pt x="f17" y="f18"/>
                  </a:lnTo>
                  <a:lnTo>
                    <a:pt x="f0" y="f17"/>
                  </a:lnTo>
                  <a:lnTo>
                    <a:pt x="f19" y="f20"/>
                  </a:lnTo>
                  <a:lnTo>
                    <a:pt x="f21" y="f0"/>
                  </a:lnTo>
                  <a:lnTo>
                    <a:pt x="f8" y="f0"/>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4" name="Freeform 13"/>
            <p:cNvSpPr/>
            <p:nvPr/>
          </p:nvSpPr>
          <p:spPr>
            <a:xfrm>
              <a:off x="3037679" y="4357800"/>
              <a:ext cx="80640" cy="125280"/>
            </a:xfrm>
            <a:custGeom>
              <a:avLst/>
              <a:gdLst>
                <a:gd name="f0" fmla="val 0"/>
                <a:gd name="f1" fmla="val 103"/>
                <a:gd name="f2" fmla="val 158"/>
                <a:gd name="f3" fmla="val 79"/>
                <a:gd name="f4" fmla="val 65"/>
                <a:gd name="f5" fmla="val 81"/>
                <a:gd name="f6" fmla="val 49"/>
                <a:gd name="f7" fmla="val 82"/>
                <a:gd name="f8" fmla="val 32"/>
                <a:gd name="f9" fmla="val 16"/>
                <a:gd name="f10" fmla="val 76"/>
                <a:gd name="f11" fmla="val 90"/>
                <a:gd name="f12" fmla="val 15"/>
                <a:gd name="f13" fmla="val 98"/>
                <a:gd name="f14" fmla="val 33"/>
                <a:gd name="f15" fmla="val 54"/>
                <a:gd name="f16" fmla="val 102"/>
                <a:gd name="f17" fmla="val 96"/>
                <a:gd name="f18" fmla="val 92"/>
                <a:gd name="f19" fmla="val 87"/>
                <a:gd name="f20" fmla="val 107"/>
                <a:gd name="f21" fmla="val 120"/>
                <a:gd name="f22" fmla="val 62"/>
                <a:gd name="f23" fmla="val 131"/>
                <a:gd name="f24" fmla="val 48"/>
                <a:gd name="f25" fmla="val 140"/>
                <a:gd name="f26" fmla="val 148"/>
                <a:gd name="f27" fmla="val 154"/>
                <a:gd name="f28" fmla="val 13"/>
                <a:gd name="f29" fmla="val 150"/>
                <a:gd name="f30" fmla="val 26"/>
                <a:gd name="f31" fmla="val 38"/>
                <a:gd name="f32" fmla="val 50"/>
                <a:gd name="f33" fmla="val 59"/>
                <a:gd name="f34" fmla="val 108"/>
                <a:gd name="f35" fmla="val 68"/>
                <a:gd name="f36" fmla="val 94"/>
                <a:gd name="f37" fmla="val 75"/>
                <a:gd name="f38" fmla="val 80"/>
              </a:gdLst>
              <a:ahLst/>
              <a:cxnLst>
                <a:cxn ang="3cd4">
                  <a:pos x="hc" y="t"/>
                </a:cxn>
                <a:cxn ang="0">
                  <a:pos x="r" y="vc"/>
                </a:cxn>
                <a:cxn ang="cd4">
                  <a:pos x="hc" y="b"/>
                </a:cxn>
                <a:cxn ang="cd2">
                  <a:pos x="l" y="vc"/>
                </a:cxn>
              </a:cxnLst>
              <a:rect l="l" t="t" r="r" b="b"/>
              <a:pathLst>
                <a:path w="103" h="158">
                  <a:moveTo>
                    <a:pt x="f3" y="f4"/>
                  </a:moveTo>
                  <a:lnTo>
                    <a:pt x="f5" y="f6"/>
                  </a:lnTo>
                  <a:lnTo>
                    <a:pt x="f7" y="f8"/>
                  </a:lnTo>
                  <a:lnTo>
                    <a:pt x="f5" y="f9"/>
                  </a:lnTo>
                  <a:lnTo>
                    <a:pt x="f10" y="f0"/>
                  </a:lnTo>
                  <a:lnTo>
                    <a:pt x="f11" y="f12"/>
                  </a:lnTo>
                  <a:lnTo>
                    <a:pt x="f13" y="f14"/>
                  </a:lnTo>
                  <a:lnTo>
                    <a:pt x="f1" y="f15"/>
                  </a:lnTo>
                  <a:lnTo>
                    <a:pt x="f16" y="f10"/>
                  </a:lnTo>
                  <a:lnTo>
                    <a:pt x="f17" y="f18"/>
                  </a:lnTo>
                  <a:lnTo>
                    <a:pt x="f19" y="f20"/>
                  </a:lnTo>
                  <a:lnTo>
                    <a:pt x="f10" y="f21"/>
                  </a:lnTo>
                  <a:lnTo>
                    <a:pt x="f22" y="f23"/>
                  </a:lnTo>
                  <a:lnTo>
                    <a:pt x="f24" y="f25"/>
                  </a:lnTo>
                  <a:lnTo>
                    <a:pt x="f14" y="f26"/>
                  </a:lnTo>
                  <a:lnTo>
                    <a:pt x="f9" y="f27"/>
                  </a:lnTo>
                  <a:lnTo>
                    <a:pt x="f0" y="f2"/>
                  </a:lnTo>
                  <a:lnTo>
                    <a:pt x="f28" y="f29"/>
                  </a:lnTo>
                  <a:lnTo>
                    <a:pt x="f30" y="f25"/>
                  </a:lnTo>
                  <a:lnTo>
                    <a:pt x="f31" y="f23"/>
                  </a:lnTo>
                  <a:lnTo>
                    <a:pt x="f32" y="f21"/>
                  </a:lnTo>
                  <a:lnTo>
                    <a:pt x="f33" y="f34"/>
                  </a:lnTo>
                  <a:lnTo>
                    <a:pt x="f35" y="f36"/>
                  </a:lnTo>
                  <a:lnTo>
                    <a:pt x="f37" y="f38"/>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5" name="Freeform 14"/>
            <p:cNvSpPr/>
            <p:nvPr/>
          </p:nvSpPr>
          <p:spPr>
            <a:xfrm>
              <a:off x="3131279" y="4297320"/>
              <a:ext cx="74160" cy="30240"/>
            </a:xfrm>
            <a:custGeom>
              <a:avLst/>
              <a:gdLst>
                <a:gd name="f0" fmla="val 0"/>
                <a:gd name="f1" fmla="val 93"/>
                <a:gd name="f2" fmla="val 38"/>
                <a:gd name="f3" fmla="val 2"/>
                <a:gd name="f4" fmla="val 8"/>
                <a:gd name="f5" fmla="val 5"/>
                <a:gd name="f6" fmla="val 16"/>
                <a:gd name="f7" fmla="val 24"/>
                <a:gd name="f8" fmla="val 11"/>
                <a:gd name="f9" fmla="val 33"/>
                <a:gd name="f10" fmla="val 14"/>
                <a:gd name="f11" fmla="val 41"/>
                <a:gd name="f12" fmla="val 51"/>
                <a:gd name="f13" fmla="val 17"/>
                <a:gd name="f14" fmla="val 59"/>
                <a:gd name="f15" fmla="val 68"/>
                <a:gd name="f16" fmla="val 13"/>
                <a:gd name="f17" fmla="val 75"/>
                <a:gd name="f18" fmla="val 9"/>
                <a:gd name="f19" fmla="val 81"/>
                <a:gd name="f20" fmla="val 6"/>
                <a:gd name="f21" fmla="val 86"/>
                <a:gd name="f22" fmla="val 91"/>
                <a:gd name="f23" fmla="val 23"/>
                <a:gd name="f24" fmla="val 30"/>
                <a:gd name="f25" fmla="val 69"/>
                <a:gd name="f26" fmla="val 63"/>
                <a:gd name="f27" fmla="val 36"/>
                <a:gd name="f28" fmla="val 56"/>
                <a:gd name="f29" fmla="val 37"/>
                <a:gd name="f30" fmla="val 49"/>
                <a:gd name="f31" fmla="val 43"/>
                <a:gd name="f32" fmla="val 29"/>
                <a:gd name="f33" fmla="val 35"/>
                <a:gd name="f34" fmla="val 28"/>
                <a:gd name="f35" fmla="val 20"/>
                <a:gd name="f36" fmla="val 3"/>
              </a:gdLst>
              <a:ahLst/>
              <a:cxnLst>
                <a:cxn ang="3cd4">
                  <a:pos x="hc" y="t"/>
                </a:cxn>
                <a:cxn ang="0">
                  <a:pos x="r" y="vc"/>
                </a:cxn>
                <a:cxn ang="cd4">
                  <a:pos x="hc" y="b"/>
                </a:cxn>
                <a:cxn ang="cd2">
                  <a:pos x="l" y="vc"/>
                </a:cxn>
              </a:cxnLst>
              <a:rect l="l" t="t" r="r" b="b"/>
              <a:pathLst>
                <a:path w="93" h="38">
                  <a:moveTo>
                    <a:pt x="f0" y="f3"/>
                  </a:moveTo>
                  <a:lnTo>
                    <a:pt x="f4" y="f5"/>
                  </a:lnTo>
                  <a:lnTo>
                    <a:pt x="f6" y="f4"/>
                  </a:lnTo>
                  <a:lnTo>
                    <a:pt x="f7" y="f8"/>
                  </a:lnTo>
                  <a:lnTo>
                    <a:pt x="f9" y="f10"/>
                  </a:lnTo>
                  <a:lnTo>
                    <a:pt x="f11" y="f6"/>
                  </a:lnTo>
                  <a:lnTo>
                    <a:pt x="f12" y="f13"/>
                  </a:lnTo>
                  <a:lnTo>
                    <a:pt x="f14" y="f6"/>
                  </a:lnTo>
                  <a:lnTo>
                    <a:pt x="f15" y="f16"/>
                  </a:lnTo>
                  <a:lnTo>
                    <a:pt x="f17" y="f18"/>
                  </a:lnTo>
                  <a:lnTo>
                    <a:pt x="f19" y="f20"/>
                  </a:lnTo>
                  <a:lnTo>
                    <a:pt x="f21" y="f3"/>
                  </a:lnTo>
                  <a:lnTo>
                    <a:pt x="f1" y="f0"/>
                  </a:lnTo>
                  <a:lnTo>
                    <a:pt x="f22" y="f4"/>
                  </a:lnTo>
                  <a:lnTo>
                    <a:pt x="f21" y="f6"/>
                  </a:lnTo>
                  <a:lnTo>
                    <a:pt x="f19" y="f23"/>
                  </a:lnTo>
                  <a:lnTo>
                    <a:pt x="f17" y="f24"/>
                  </a:lnTo>
                  <a:lnTo>
                    <a:pt x="f25" y="f9"/>
                  </a:lnTo>
                  <a:lnTo>
                    <a:pt x="f26" y="f27"/>
                  </a:lnTo>
                  <a:lnTo>
                    <a:pt x="f28" y="f29"/>
                  </a:lnTo>
                  <a:lnTo>
                    <a:pt x="f30" y="f2"/>
                  </a:lnTo>
                  <a:lnTo>
                    <a:pt x="f31" y="f2"/>
                  </a:lnTo>
                  <a:lnTo>
                    <a:pt x="f27" y="f2"/>
                  </a:lnTo>
                  <a:lnTo>
                    <a:pt x="f32" y="f29"/>
                  </a:lnTo>
                  <a:lnTo>
                    <a:pt x="f23" y="f33"/>
                  </a:lnTo>
                  <a:lnTo>
                    <a:pt x="f10" y="f34"/>
                  </a:lnTo>
                  <a:lnTo>
                    <a:pt x="f4" y="f35"/>
                  </a:lnTo>
                  <a:lnTo>
                    <a:pt x="f36" y="f8"/>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6" name="Freeform 15"/>
            <p:cNvSpPr/>
            <p:nvPr/>
          </p:nvSpPr>
          <p:spPr>
            <a:xfrm>
              <a:off x="3177360" y="4265640"/>
              <a:ext cx="25200" cy="25200"/>
            </a:xfrm>
            <a:custGeom>
              <a:avLst/>
              <a:gdLst>
                <a:gd name="f0" fmla="val 0"/>
                <a:gd name="f1" fmla="val 34"/>
                <a:gd name="f2" fmla="val 31"/>
                <a:gd name="f3" fmla="val 10"/>
                <a:gd name="f4" fmla="val 1"/>
                <a:gd name="f5" fmla="val 14"/>
                <a:gd name="f6" fmla="val 19"/>
                <a:gd name="f7" fmla="val 23"/>
                <a:gd name="f8" fmla="val 28"/>
                <a:gd name="f9" fmla="val 4"/>
                <a:gd name="f10" fmla="val 33"/>
                <a:gd name="f11" fmla="val 15"/>
                <a:gd name="f12" fmla="val 20"/>
                <a:gd name="f13" fmla="val 26"/>
                <a:gd name="f14" fmla="val 22"/>
                <a:gd name="f15" fmla="val 30"/>
                <a:gd name="f16" fmla="val 7"/>
                <a:gd name="f17" fmla="val 5"/>
                <a:gd name="f18" fmla="val 3"/>
                <a:gd name="f19" fmla="val 25"/>
                <a:gd name="f20" fmla="val 13"/>
                <a:gd name="f21" fmla="val 9"/>
                <a:gd name="f22" fmla="val 6"/>
              </a:gdLst>
              <a:ahLst/>
              <a:cxnLst>
                <a:cxn ang="3cd4">
                  <a:pos x="hc" y="t"/>
                </a:cxn>
                <a:cxn ang="0">
                  <a:pos x="r" y="vc"/>
                </a:cxn>
                <a:cxn ang="cd4">
                  <a:pos x="hc" y="b"/>
                </a:cxn>
                <a:cxn ang="cd2">
                  <a:pos x="l" y="vc"/>
                </a:cxn>
              </a:cxnLst>
              <a:rect l="l" t="t" r="r" b="b"/>
              <a:pathLst>
                <a:path w="34" h="31">
                  <a:moveTo>
                    <a:pt x="f3" y="f4"/>
                  </a:moveTo>
                  <a:lnTo>
                    <a:pt x="f5" y="f0"/>
                  </a:lnTo>
                  <a:lnTo>
                    <a:pt x="f6" y="f0"/>
                  </a:lnTo>
                  <a:lnTo>
                    <a:pt x="f7" y="f0"/>
                  </a:lnTo>
                  <a:lnTo>
                    <a:pt x="f8" y="f4"/>
                  </a:lnTo>
                  <a:lnTo>
                    <a:pt x="f2" y="f9"/>
                  </a:lnTo>
                  <a:lnTo>
                    <a:pt x="f10" y="f3"/>
                  </a:lnTo>
                  <a:lnTo>
                    <a:pt x="f1" y="f11"/>
                  </a:lnTo>
                  <a:lnTo>
                    <a:pt x="f10" y="f12"/>
                  </a:lnTo>
                  <a:lnTo>
                    <a:pt x="f8" y="f13"/>
                  </a:lnTo>
                  <a:lnTo>
                    <a:pt x="f14" y="f15"/>
                  </a:lnTo>
                  <a:lnTo>
                    <a:pt x="f11" y="f2"/>
                  </a:lnTo>
                  <a:lnTo>
                    <a:pt x="f16" y="f15"/>
                  </a:lnTo>
                  <a:lnTo>
                    <a:pt x="f17" y="f8"/>
                  </a:lnTo>
                  <a:lnTo>
                    <a:pt x="f18" y="f19"/>
                  </a:lnTo>
                  <a:lnTo>
                    <a:pt x="f4" y="f7"/>
                  </a:lnTo>
                  <a:lnTo>
                    <a:pt x="f0" y="f6"/>
                  </a:lnTo>
                  <a:lnTo>
                    <a:pt x="f0" y="f20"/>
                  </a:lnTo>
                  <a:lnTo>
                    <a:pt x="f18" y="f21"/>
                  </a:lnTo>
                  <a:lnTo>
                    <a:pt x="f22"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7" name="Freeform 16"/>
            <p:cNvSpPr/>
            <p:nvPr/>
          </p:nvSpPr>
          <p:spPr>
            <a:xfrm>
              <a:off x="3158280" y="4541760"/>
              <a:ext cx="834839" cy="176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8" name="Freeform 17"/>
            <p:cNvSpPr/>
            <p:nvPr/>
          </p:nvSpPr>
          <p:spPr>
            <a:xfrm>
              <a:off x="3297960" y="3986280"/>
              <a:ext cx="595080" cy="576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19" name="Freeform 18"/>
            <p:cNvSpPr/>
            <p:nvPr/>
          </p:nvSpPr>
          <p:spPr>
            <a:xfrm>
              <a:off x="3256560" y="4686480"/>
              <a:ext cx="63000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0" name="Freeform 19"/>
            <p:cNvSpPr/>
            <p:nvPr/>
          </p:nvSpPr>
          <p:spPr>
            <a:xfrm>
              <a:off x="3040919" y="3581279"/>
              <a:ext cx="1091880" cy="458999"/>
            </a:xfrm>
            <a:custGeom>
              <a:avLst/>
              <a:gdLst>
                <a:gd name="f0" fmla="val 0"/>
                <a:gd name="f1" fmla="val 1375"/>
                <a:gd name="f2" fmla="val 578"/>
                <a:gd name="f3" fmla="val 576"/>
                <a:gd name="f4" fmla="val 682"/>
              </a:gdLst>
              <a:ahLst/>
              <a:cxnLst>
                <a:cxn ang="3cd4">
                  <a:pos x="hc" y="t"/>
                </a:cxn>
                <a:cxn ang="0">
                  <a:pos x="r" y="vc"/>
                </a:cxn>
                <a:cxn ang="cd4">
                  <a:pos x="hc" y="b"/>
                </a:cxn>
                <a:cxn ang="cd2">
                  <a:pos x="l" y="vc"/>
                </a:cxn>
              </a:cxnLst>
              <a:rect l="l" t="t" r="r" b="b"/>
              <a:pathLst>
                <a:path w="1375" h="578">
                  <a:moveTo>
                    <a:pt x="f1" y="f3"/>
                  </a:moveTo>
                  <a:lnTo>
                    <a:pt x="f4" y="f0"/>
                  </a:lnTo>
                  <a:lnTo>
                    <a:pt x="f0" y="f2"/>
                  </a:lnTo>
                  <a:lnTo>
                    <a:pt x="f1" y="f3"/>
                  </a:lnTo>
                  <a:close/>
                </a:path>
              </a:pathLst>
            </a:custGeom>
            <a:solidFill>
              <a:srgbClr val="FF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1" name="Freeform 20"/>
            <p:cNvSpPr/>
            <p:nvPr/>
          </p:nvSpPr>
          <p:spPr>
            <a:xfrm>
              <a:off x="3388320" y="4102200"/>
              <a:ext cx="393480" cy="320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2" name="Freeform 21"/>
            <p:cNvSpPr/>
            <p:nvPr/>
          </p:nvSpPr>
          <p:spPr>
            <a:xfrm>
              <a:off x="3363120" y="4356000"/>
              <a:ext cx="198000" cy="149400"/>
            </a:xfrm>
            <a:custGeom>
              <a:avLst/>
              <a:gdLst>
                <a:gd name="f0" fmla="val 180"/>
                <a:gd name="f1" fmla="val 0"/>
                <a:gd name="f2" fmla="val 249"/>
                <a:gd name="f3" fmla="val 187"/>
                <a:gd name="f4" fmla="val 125"/>
                <a:gd name="f5" fmla="val 150"/>
                <a:gd name="f6" fmla="val 185"/>
                <a:gd name="f7" fmla="val 173"/>
                <a:gd name="f8" fmla="val 195"/>
                <a:gd name="f9" fmla="val 171"/>
                <a:gd name="f10" fmla="val 213"/>
                <a:gd name="f11" fmla="val 160"/>
                <a:gd name="f12" fmla="val 228"/>
                <a:gd name="f13" fmla="val 146"/>
                <a:gd name="f14" fmla="val 240"/>
                <a:gd name="f15" fmla="val 130"/>
                <a:gd name="f16" fmla="val 247"/>
                <a:gd name="f17" fmla="val 112"/>
                <a:gd name="f18" fmla="val 93"/>
                <a:gd name="f19" fmla="val 74"/>
                <a:gd name="f20" fmla="val 56"/>
                <a:gd name="f21" fmla="val 41"/>
                <a:gd name="f22" fmla="val 27"/>
                <a:gd name="f23" fmla="val 16"/>
                <a:gd name="f24" fmla="val 6"/>
                <a:gd name="f25" fmla="val 2"/>
                <a:gd name="f26" fmla="val 99"/>
                <a:gd name="f27" fmla="val 76"/>
                <a:gd name="f28" fmla="val 54"/>
                <a:gd name="f29" fmla="val 37"/>
                <a:gd name="f30" fmla="val 21"/>
                <a:gd name="f31" fmla="val 10"/>
                <a:gd name="f32" fmla="val 3"/>
              </a:gdLst>
              <a:ahLst/>
              <a:cxnLst>
                <a:cxn ang="3cd4">
                  <a:pos x="hc" y="t"/>
                </a:cxn>
                <a:cxn ang="0">
                  <a:pos x="r" y="vc"/>
                </a:cxn>
                <a:cxn ang="cd4">
                  <a:pos x="hc" y="b"/>
                </a:cxn>
                <a:cxn ang="cd2">
                  <a:pos x="l" y="vc"/>
                </a:cxn>
              </a:cxnLst>
              <a:rect l="l" t="t" r="r" b="b"/>
              <a:pathLst>
                <a:path w="249" h="187">
                  <a:moveTo>
                    <a:pt x="f4" y="f3"/>
                  </a:moveTo>
                  <a:lnTo>
                    <a:pt x="f5" y="f6"/>
                  </a:lnTo>
                  <a:lnTo>
                    <a:pt x="f7" y="f0"/>
                  </a:lnTo>
                  <a:lnTo>
                    <a:pt x="f8" y="f9"/>
                  </a:lnTo>
                  <a:lnTo>
                    <a:pt x="f10" y="f11"/>
                  </a:lnTo>
                  <a:lnTo>
                    <a:pt x="f12" y="f13"/>
                  </a:lnTo>
                  <a:lnTo>
                    <a:pt x="f14" y="f15"/>
                  </a:lnTo>
                  <a:lnTo>
                    <a:pt x="f16" y="f17"/>
                  </a:lnTo>
                  <a:lnTo>
                    <a:pt x="f2" y="f18"/>
                  </a:lnTo>
                  <a:lnTo>
                    <a:pt x="f16" y="f19"/>
                  </a:lnTo>
                  <a:lnTo>
                    <a:pt x="f14" y="f20"/>
                  </a:lnTo>
                  <a:lnTo>
                    <a:pt x="f12" y="f21"/>
                  </a:lnTo>
                  <a:lnTo>
                    <a:pt x="f10" y="f22"/>
                  </a:lnTo>
                  <a:lnTo>
                    <a:pt x="f8" y="f23"/>
                  </a:lnTo>
                  <a:lnTo>
                    <a:pt x="f7" y="f24"/>
                  </a:lnTo>
                  <a:lnTo>
                    <a:pt x="f5" y="f25"/>
                  </a:lnTo>
                  <a:lnTo>
                    <a:pt x="f4" y="f1"/>
                  </a:lnTo>
                  <a:lnTo>
                    <a:pt x="f26" y="f25"/>
                  </a:lnTo>
                  <a:lnTo>
                    <a:pt x="f27" y="f24"/>
                  </a:lnTo>
                  <a:lnTo>
                    <a:pt x="f28" y="f23"/>
                  </a:lnTo>
                  <a:lnTo>
                    <a:pt x="f29" y="f22"/>
                  </a:lnTo>
                  <a:lnTo>
                    <a:pt x="f30" y="f21"/>
                  </a:lnTo>
                  <a:lnTo>
                    <a:pt x="f31" y="f20"/>
                  </a:lnTo>
                  <a:lnTo>
                    <a:pt x="f32" y="f19"/>
                  </a:lnTo>
                  <a:lnTo>
                    <a:pt x="f1" y="f18"/>
                  </a:lnTo>
                  <a:lnTo>
                    <a:pt x="f32" y="f17"/>
                  </a:lnTo>
                  <a:lnTo>
                    <a:pt x="f31" y="f15"/>
                  </a:lnTo>
                  <a:lnTo>
                    <a:pt x="f30" y="f13"/>
                  </a:lnTo>
                  <a:lnTo>
                    <a:pt x="f29" y="f11"/>
                  </a:lnTo>
                  <a:lnTo>
                    <a:pt x="f28" y="f9"/>
                  </a:lnTo>
                  <a:lnTo>
                    <a:pt x="f27" y="f0"/>
                  </a:lnTo>
                  <a:lnTo>
                    <a:pt x="f26" y="f6"/>
                  </a:lnTo>
                  <a:lnTo>
                    <a:pt x="f4" y="f3"/>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3" name="Freeform 22"/>
            <p:cNvSpPr/>
            <p:nvPr/>
          </p:nvSpPr>
          <p:spPr>
            <a:xfrm>
              <a:off x="3425039" y="4295880"/>
              <a:ext cx="213840" cy="179280"/>
            </a:xfrm>
            <a:custGeom>
              <a:avLst/>
              <a:gdLst>
                <a:gd name="f0" fmla="val 0"/>
                <a:gd name="f1" fmla="val 271"/>
                <a:gd name="f2" fmla="val 225"/>
                <a:gd name="f3" fmla="val 136"/>
                <a:gd name="f4" fmla="val 164"/>
                <a:gd name="f5" fmla="val 223"/>
                <a:gd name="f6" fmla="val 189"/>
                <a:gd name="f7" fmla="val 216"/>
                <a:gd name="f8" fmla="val 212"/>
                <a:gd name="f9" fmla="val 206"/>
                <a:gd name="f10" fmla="val 232"/>
                <a:gd name="f11" fmla="val 192"/>
                <a:gd name="f12" fmla="val 248"/>
                <a:gd name="f13" fmla="val 176"/>
                <a:gd name="f14" fmla="val 261"/>
                <a:gd name="f15" fmla="val 156"/>
                <a:gd name="f16" fmla="val 269"/>
                <a:gd name="f17" fmla="val 113"/>
                <a:gd name="f18" fmla="val 89"/>
                <a:gd name="f19" fmla="val 69"/>
                <a:gd name="f20" fmla="val 49"/>
                <a:gd name="f21" fmla="val 33"/>
                <a:gd name="f22" fmla="val 19"/>
                <a:gd name="f23" fmla="val 9"/>
                <a:gd name="f24" fmla="val 2"/>
                <a:gd name="f25" fmla="val 109"/>
                <a:gd name="f26" fmla="val 83"/>
                <a:gd name="f27" fmla="val 60"/>
                <a:gd name="f28" fmla="val 40"/>
                <a:gd name="f29" fmla="val 23"/>
                <a:gd name="f30" fmla="val 11"/>
                <a:gd name="f31" fmla="val 3"/>
              </a:gdLst>
              <a:ahLst/>
              <a:cxnLst>
                <a:cxn ang="3cd4">
                  <a:pos x="hc" y="t"/>
                </a:cxn>
                <a:cxn ang="0">
                  <a:pos x="r" y="vc"/>
                </a:cxn>
                <a:cxn ang="cd4">
                  <a:pos x="hc" y="b"/>
                </a:cxn>
                <a:cxn ang="cd2">
                  <a:pos x="l" y="vc"/>
                </a:cxn>
              </a:cxnLst>
              <a:rect l="l" t="t" r="r" b="b"/>
              <a:pathLst>
                <a:path w="271" h="225">
                  <a:moveTo>
                    <a:pt x="f3" y="f2"/>
                  </a:moveTo>
                  <a:lnTo>
                    <a:pt x="f4" y="f5"/>
                  </a:lnTo>
                  <a:lnTo>
                    <a:pt x="f6" y="f7"/>
                  </a:lnTo>
                  <a:lnTo>
                    <a:pt x="f8" y="f9"/>
                  </a:lnTo>
                  <a:lnTo>
                    <a:pt x="f10" y="f11"/>
                  </a:lnTo>
                  <a:lnTo>
                    <a:pt x="f12" y="f13"/>
                  </a:lnTo>
                  <a:lnTo>
                    <a:pt x="f14" y="f15"/>
                  </a:lnTo>
                  <a:lnTo>
                    <a:pt x="f16" y="f3"/>
                  </a:lnTo>
                  <a:lnTo>
                    <a:pt x="f1" y="f17"/>
                  </a:lnTo>
                  <a:lnTo>
                    <a:pt x="f16" y="f18"/>
                  </a:lnTo>
                  <a:lnTo>
                    <a:pt x="f14" y="f19"/>
                  </a:lnTo>
                  <a:lnTo>
                    <a:pt x="f12"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3"/>
                  </a:lnTo>
                  <a:lnTo>
                    <a:pt x="f30" y="f15"/>
                  </a:lnTo>
                  <a:lnTo>
                    <a:pt x="f29" y="f13"/>
                  </a:lnTo>
                  <a:lnTo>
                    <a:pt x="f28" y="f11"/>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4" name="Freeform 23"/>
            <p:cNvSpPr/>
            <p:nvPr/>
          </p:nvSpPr>
          <p:spPr>
            <a:xfrm>
              <a:off x="3536280" y="4314960"/>
              <a:ext cx="202680" cy="161640"/>
            </a:xfrm>
            <a:custGeom>
              <a:avLst/>
              <a:gdLst>
                <a:gd name="f0" fmla="val 0"/>
                <a:gd name="f1" fmla="val 257"/>
                <a:gd name="f2" fmla="val 204"/>
                <a:gd name="f3" fmla="val 128"/>
                <a:gd name="f4" fmla="val 154"/>
                <a:gd name="f5" fmla="val 201"/>
                <a:gd name="f6" fmla="val 178"/>
                <a:gd name="f7" fmla="val 196"/>
                <a:gd name="f8" fmla="val 200"/>
                <a:gd name="f9" fmla="val 186"/>
                <a:gd name="f10" fmla="val 219"/>
                <a:gd name="f11" fmla="val 174"/>
                <a:gd name="f12" fmla="val 235"/>
                <a:gd name="f13" fmla="val 159"/>
                <a:gd name="f14" fmla="val 246"/>
                <a:gd name="f15" fmla="val 141"/>
                <a:gd name="f16" fmla="val 254"/>
                <a:gd name="f17" fmla="val 122"/>
                <a:gd name="f18" fmla="val 101"/>
                <a:gd name="f19" fmla="val 80"/>
                <a:gd name="f20" fmla="val 62"/>
                <a:gd name="f21" fmla="val 45"/>
                <a:gd name="f22" fmla="val 30"/>
                <a:gd name="f23" fmla="val 17"/>
                <a:gd name="f24" fmla="val 8"/>
                <a:gd name="f25" fmla="val 2"/>
                <a:gd name="f26" fmla="val 102"/>
                <a:gd name="f27" fmla="val 78"/>
                <a:gd name="f28" fmla="val 56"/>
                <a:gd name="f29" fmla="val 38"/>
                <a:gd name="f30" fmla="val 22"/>
                <a:gd name="f31" fmla="val 10"/>
              </a:gdLst>
              <a:ahLst/>
              <a:cxnLst>
                <a:cxn ang="3cd4">
                  <a:pos x="hc" y="t"/>
                </a:cxn>
                <a:cxn ang="0">
                  <a:pos x="r" y="vc"/>
                </a:cxn>
                <a:cxn ang="cd4">
                  <a:pos x="hc" y="b"/>
                </a:cxn>
                <a:cxn ang="cd2">
                  <a:pos x="l" y="vc"/>
                </a:cxn>
              </a:cxnLst>
              <a:rect l="l" t="t" r="r" b="b"/>
              <a:pathLst>
                <a:path w="257" h="204">
                  <a:moveTo>
                    <a:pt x="f3" y="f2"/>
                  </a:moveTo>
                  <a:lnTo>
                    <a:pt x="f4" y="f5"/>
                  </a:lnTo>
                  <a:lnTo>
                    <a:pt x="f6" y="f7"/>
                  </a:lnTo>
                  <a:lnTo>
                    <a:pt x="f8" y="f9"/>
                  </a:lnTo>
                  <a:lnTo>
                    <a:pt x="f10" y="f11"/>
                  </a:lnTo>
                  <a:lnTo>
                    <a:pt x="f12" y="f13"/>
                  </a:lnTo>
                  <a:lnTo>
                    <a:pt x="f14" y="f15"/>
                  </a:lnTo>
                  <a:lnTo>
                    <a:pt x="f16" y="f17"/>
                  </a:lnTo>
                  <a:lnTo>
                    <a:pt x="f1" y="f18"/>
                  </a:lnTo>
                  <a:lnTo>
                    <a:pt x="f16" y="f19"/>
                  </a:lnTo>
                  <a:lnTo>
                    <a:pt x="f14" y="f20"/>
                  </a:lnTo>
                  <a:lnTo>
                    <a:pt x="f12" y="f21"/>
                  </a:lnTo>
                  <a:lnTo>
                    <a:pt x="f10" y="f22"/>
                  </a:lnTo>
                  <a:lnTo>
                    <a:pt x="f8" y="f23"/>
                  </a:lnTo>
                  <a:lnTo>
                    <a:pt x="f6" y="f24"/>
                  </a:lnTo>
                  <a:lnTo>
                    <a:pt x="f4" y="f25"/>
                  </a:lnTo>
                  <a:lnTo>
                    <a:pt x="f3" y="f0"/>
                  </a:lnTo>
                  <a:lnTo>
                    <a:pt x="f26" y="f25"/>
                  </a:lnTo>
                  <a:lnTo>
                    <a:pt x="f27" y="f24"/>
                  </a:lnTo>
                  <a:lnTo>
                    <a:pt x="f28" y="f23"/>
                  </a:lnTo>
                  <a:lnTo>
                    <a:pt x="f29" y="f22"/>
                  </a:lnTo>
                  <a:lnTo>
                    <a:pt x="f30" y="f21"/>
                  </a:lnTo>
                  <a:lnTo>
                    <a:pt x="f31" y="f20"/>
                  </a:lnTo>
                  <a:lnTo>
                    <a:pt x="f25" y="f19"/>
                  </a:lnTo>
                  <a:lnTo>
                    <a:pt x="f0" y="f18"/>
                  </a:lnTo>
                  <a:lnTo>
                    <a:pt x="f25" y="f17"/>
                  </a:lnTo>
                  <a:lnTo>
                    <a:pt x="f31" y="f15"/>
                  </a:lnTo>
                  <a:lnTo>
                    <a:pt x="f30" y="f13"/>
                  </a:lnTo>
                  <a:lnTo>
                    <a:pt x="f29" y="f11"/>
                  </a:lnTo>
                  <a:lnTo>
                    <a:pt x="f28" y="f9"/>
                  </a:lnTo>
                  <a:lnTo>
                    <a:pt x="f27" y="f7"/>
                  </a:lnTo>
                  <a:lnTo>
                    <a:pt x="f26"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5" name="Freeform 24"/>
            <p:cNvSpPr/>
            <p:nvPr/>
          </p:nvSpPr>
          <p:spPr>
            <a:xfrm>
              <a:off x="3666239" y="4381560"/>
              <a:ext cx="155160" cy="142920"/>
            </a:xfrm>
            <a:custGeom>
              <a:avLst/>
              <a:gdLst>
                <a:gd name="f0" fmla="val 0"/>
                <a:gd name="f1" fmla="val 196"/>
                <a:gd name="f2" fmla="val 181"/>
                <a:gd name="f3" fmla="val 98"/>
                <a:gd name="f4" fmla="val 118"/>
                <a:gd name="f5" fmla="val 178"/>
                <a:gd name="f6" fmla="val 136"/>
                <a:gd name="f7" fmla="val 174"/>
                <a:gd name="f8" fmla="val 154"/>
                <a:gd name="f9" fmla="val 166"/>
                <a:gd name="f10" fmla="val 167"/>
                <a:gd name="f11" fmla="val 179"/>
                <a:gd name="f12" fmla="val 141"/>
                <a:gd name="f13" fmla="val 188"/>
                <a:gd name="f14" fmla="val 125"/>
                <a:gd name="f15" fmla="val 194"/>
                <a:gd name="f16" fmla="val 109"/>
                <a:gd name="f17" fmla="val 91"/>
                <a:gd name="f18" fmla="val 72"/>
                <a:gd name="f19" fmla="val 55"/>
                <a:gd name="f20" fmla="val 40"/>
                <a:gd name="f21" fmla="val 26"/>
                <a:gd name="f22" fmla="val 15"/>
                <a:gd name="f23" fmla="val 7"/>
                <a:gd name="f24" fmla="val 2"/>
                <a:gd name="f25" fmla="val 79"/>
                <a:gd name="f26" fmla="val 60"/>
                <a:gd name="f27" fmla="val 43"/>
                <a:gd name="f28" fmla="val 29"/>
                <a:gd name="f29" fmla="val 18"/>
                <a:gd name="f30" fmla="val 9"/>
                <a:gd name="f31" fmla="val 3"/>
              </a:gdLst>
              <a:ahLst/>
              <a:cxnLst>
                <a:cxn ang="3cd4">
                  <a:pos x="hc" y="t"/>
                </a:cxn>
                <a:cxn ang="0">
                  <a:pos x="r" y="vc"/>
                </a:cxn>
                <a:cxn ang="cd4">
                  <a:pos x="hc" y="b"/>
                </a:cxn>
                <a:cxn ang="cd2">
                  <a:pos x="l" y="vc"/>
                </a:cxn>
              </a:cxnLst>
              <a:rect l="l" t="t" r="r" b="b"/>
              <a:pathLst>
                <a:path w="196" h="181">
                  <a:moveTo>
                    <a:pt x="f3" y="f2"/>
                  </a:moveTo>
                  <a:lnTo>
                    <a:pt x="f4" y="f5"/>
                  </a:lnTo>
                  <a:lnTo>
                    <a:pt x="f6" y="f7"/>
                  </a:lnTo>
                  <a:lnTo>
                    <a:pt x="f8" y="f9"/>
                  </a:lnTo>
                  <a:lnTo>
                    <a:pt x="f10" y="f8"/>
                  </a:lnTo>
                  <a:lnTo>
                    <a:pt x="f11" y="f12"/>
                  </a:lnTo>
                  <a:lnTo>
                    <a:pt x="f13" y="f14"/>
                  </a:lnTo>
                  <a:lnTo>
                    <a:pt x="f15" y="f16"/>
                  </a:lnTo>
                  <a:lnTo>
                    <a:pt x="f1" y="f17"/>
                  </a:lnTo>
                  <a:lnTo>
                    <a:pt x="f15" y="f18"/>
                  </a:lnTo>
                  <a:lnTo>
                    <a:pt x="f13" y="f19"/>
                  </a:lnTo>
                  <a:lnTo>
                    <a:pt x="f11"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16"/>
                  </a:lnTo>
                  <a:lnTo>
                    <a:pt x="f30" y="f14"/>
                  </a:lnTo>
                  <a:lnTo>
                    <a:pt x="f29" y="f12"/>
                  </a:lnTo>
                  <a:lnTo>
                    <a:pt x="f28" y="f8"/>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6" name="Freeform 25"/>
            <p:cNvSpPr/>
            <p:nvPr/>
          </p:nvSpPr>
          <p:spPr>
            <a:xfrm>
              <a:off x="3494879" y="4341960"/>
              <a:ext cx="63000" cy="47520"/>
            </a:xfrm>
            <a:custGeom>
              <a:avLst/>
              <a:gdLst>
                <a:gd name="f0" fmla="val 0"/>
                <a:gd name="f1" fmla="val 80"/>
                <a:gd name="f2" fmla="val 61"/>
                <a:gd name="f3" fmla="val 39"/>
                <a:gd name="f4" fmla="val 47"/>
                <a:gd name="f5" fmla="val 60"/>
                <a:gd name="f6" fmla="val 54"/>
                <a:gd name="f7" fmla="val 59"/>
                <a:gd name="f8" fmla="val 55"/>
                <a:gd name="f9" fmla="val 68"/>
                <a:gd name="f10" fmla="val 52"/>
                <a:gd name="f11" fmla="val 73"/>
                <a:gd name="f12" fmla="val 76"/>
                <a:gd name="f13" fmla="val 43"/>
                <a:gd name="f14" fmla="val 78"/>
                <a:gd name="f15" fmla="val 37"/>
                <a:gd name="f16" fmla="val 31"/>
                <a:gd name="f17" fmla="val 25"/>
                <a:gd name="f18" fmla="val 19"/>
                <a:gd name="f19" fmla="val 14"/>
                <a:gd name="f20" fmla="val 9"/>
                <a:gd name="f21" fmla="val 6"/>
                <a:gd name="f22" fmla="val 2"/>
                <a:gd name="f23" fmla="val 1"/>
                <a:gd name="f24" fmla="val 24"/>
                <a:gd name="f25" fmla="val 17"/>
                <a:gd name="f26" fmla="val 12"/>
                <a:gd name="f27" fmla="val 7"/>
                <a:gd name="f28" fmla="val 4"/>
              </a:gdLst>
              <a:ahLst/>
              <a:cxnLst>
                <a:cxn ang="3cd4">
                  <a:pos x="hc" y="t"/>
                </a:cxn>
                <a:cxn ang="0">
                  <a:pos x="r" y="vc"/>
                </a:cxn>
                <a:cxn ang="cd4">
                  <a:pos x="hc" y="b"/>
                </a:cxn>
                <a:cxn ang="cd2">
                  <a:pos x="l" y="vc"/>
                </a:cxn>
              </a:cxnLst>
              <a:rect l="l" t="t" r="r" b="b"/>
              <a:pathLst>
                <a:path w="80"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16" y="f23"/>
                  </a:lnTo>
                  <a:lnTo>
                    <a:pt x="f24"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24" y="f7"/>
                  </a:lnTo>
                  <a:lnTo>
                    <a:pt x="f16"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7" name="Freeform 26"/>
            <p:cNvSpPr/>
            <p:nvPr/>
          </p:nvSpPr>
          <p:spPr>
            <a:xfrm>
              <a:off x="3386880" y="4411800"/>
              <a:ext cx="63000" cy="50760"/>
            </a:xfrm>
            <a:custGeom>
              <a:avLst/>
              <a:gdLst>
                <a:gd name="f0" fmla="val 0"/>
                <a:gd name="f1" fmla="val 80"/>
                <a:gd name="f2" fmla="val 62"/>
                <a:gd name="f3" fmla="val 41"/>
                <a:gd name="f4" fmla="val 49"/>
                <a:gd name="f5" fmla="val 61"/>
                <a:gd name="f6" fmla="val 56"/>
                <a:gd name="f7" fmla="val 60"/>
                <a:gd name="f8" fmla="val 68"/>
                <a:gd name="f9" fmla="val 53"/>
                <a:gd name="f10" fmla="val 73"/>
                <a:gd name="f11" fmla="val 48"/>
                <a:gd name="f12" fmla="val 76"/>
                <a:gd name="f13" fmla="val 44"/>
                <a:gd name="f14" fmla="val 79"/>
                <a:gd name="f15" fmla="val 37"/>
                <a:gd name="f16" fmla="val 31"/>
                <a:gd name="f17" fmla="val 25"/>
                <a:gd name="f18" fmla="val 18"/>
                <a:gd name="f19" fmla="val 14"/>
                <a:gd name="f20" fmla="val 9"/>
                <a:gd name="f21" fmla="val 6"/>
                <a:gd name="f22" fmla="val 2"/>
                <a:gd name="f23" fmla="val 1"/>
                <a:gd name="f24" fmla="val 32"/>
                <a:gd name="f25" fmla="val 26"/>
                <a:gd name="f26" fmla="val 19"/>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2" y="f6"/>
                  </a:lnTo>
                  <a:lnTo>
                    <a:pt x="f8" y="f9"/>
                  </a:lnTo>
                  <a:lnTo>
                    <a:pt x="f10" y="f11"/>
                  </a:lnTo>
                  <a:lnTo>
                    <a:pt x="f12" y="f13"/>
                  </a:lnTo>
                  <a:lnTo>
                    <a:pt x="f14" y="f15"/>
                  </a:lnTo>
                  <a:lnTo>
                    <a:pt x="f1" y="f16"/>
                  </a:lnTo>
                  <a:lnTo>
                    <a:pt x="f14" y="f17"/>
                  </a:lnTo>
                  <a:lnTo>
                    <a:pt x="f12" y="f18"/>
                  </a:lnTo>
                  <a:lnTo>
                    <a:pt x="f10" y="f19"/>
                  </a:lnTo>
                  <a:lnTo>
                    <a:pt x="f8" y="f20"/>
                  </a:lnTo>
                  <a:lnTo>
                    <a:pt x="f2" y="f21"/>
                  </a:lnTo>
                  <a:lnTo>
                    <a:pt x="f6" y="f22"/>
                  </a:lnTo>
                  <a:lnTo>
                    <a:pt x="f4" y="f23"/>
                  </a:lnTo>
                  <a:lnTo>
                    <a:pt x="f3" y="f0"/>
                  </a:lnTo>
                  <a:lnTo>
                    <a:pt x="f24" y="f23"/>
                  </a:lnTo>
                  <a:lnTo>
                    <a:pt x="f25" y="f22"/>
                  </a:lnTo>
                  <a:lnTo>
                    <a:pt x="f26" y="f21"/>
                  </a:lnTo>
                  <a:lnTo>
                    <a:pt x="f27" y="f20"/>
                  </a:lnTo>
                  <a:lnTo>
                    <a:pt x="f28" y="f19"/>
                  </a:lnTo>
                  <a:lnTo>
                    <a:pt x="f29" y="f18"/>
                  </a:lnTo>
                  <a:lnTo>
                    <a:pt x="f23" y="f17"/>
                  </a:lnTo>
                  <a:lnTo>
                    <a:pt x="f0" y="f16"/>
                  </a:lnTo>
                  <a:lnTo>
                    <a:pt x="f23" y="f15"/>
                  </a:lnTo>
                  <a:lnTo>
                    <a:pt x="f29" y="f13"/>
                  </a:lnTo>
                  <a:lnTo>
                    <a:pt x="f28" y="f11"/>
                  </a:lnTo>
                  <a:lnTo>
                    <a:pt x="f27" y="f9"/>
                  </a:lnTo>
                  <a:lnTo>
                    <a:pt x="f26" y="f6"/>
                  </a:lnTo>
                  <a:lnTo>
                    <a:pt x="f25"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8" name="Freeform 27"/>
            <p:cNvSpPr/>
            <p:nvPr/>
          </p:nvSpPr>
          <p:spPr>
            <a:xfrm>
              <a:off x="3539160" y="4510079"/>
              <a:ext cx="61560" cy="49320"/>
            </a:xfrm>
            <a:custGeom>
              <a:avLst/>
              <a:gdLst>
                <a:gd name="f0" fmla="val 0"/>
                <a:gd name="f1" fmla="val 80"/>
                <a:gd name="f2" fmla="val 62"/>
                <a:gd name="f3" fmla="val 40"/>
                <a:gd name="f4" fmla="val 48"/>
                <a:gd name="f5" fmla="val 61"/>
                <a:gd name="f6" fmla="val 55"/>
                <a:gd name="f7" fmla="val 60"/>
                <a:gd name="f8" fmla="val 57"/>
                <a:gd name="f9" fmla="val 68"/>
                <a:gd name="f10" fmla="val 53"/>
                <a:gd name="f11" fmla="val 73"/>
                <a:gd name="f12" fmla="val 49"/>
                <a:gd name="f13" fmla="val 76"/>
                <a:gd name="f14" fmla="val 44"/>
                <a:gd name="f15" fmla="val 79"/>
                <a:gd name="f16" fmla="val 37"/>
                <a:gd name="f17" fmla="val 31"/>
                <a:gd name="f18" fmla="val 25"/>
                <a:gd name="f19" fmla="val 19"/>
                <a:gd name="f20" fmla="val 14"/>
                <a:gd name="f21" fmla="val 9"/>
                <a:gd name="f22" fmla="val 6"/>
                <a:gd name="f23" fmla="val 2"/>
                <a:gd name="f24" fmla="val 1"/>
                <a:gd name="f25" fmla="val 32"/>
                <a:gd name="f26" fmla="val 18"/>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5" y="f8"/>
                  </a:lnTo>
                  <a:lnTo>
                    <a:pt x="f9" y="f10"/>
                  </a:lnTo>
                  <a:lnTo>
                    <a:pt x="f11" y="f12"/>
                  </a:lnTo>
                  <a:lnTo>
                    <a:pt x="f13" y="f14"/>
                  </a:lnTo>
                  <a:lnTo>
                    <a:pt x="f15" y="f16"/>
                  </a:lnTo>
                  <a:lnTo>
                    <a:pt x="f1" y="f17"/>
                  </a:lnTo>
                  <a:lnTo>
                    <a:pt x="f15" y="f18"/>
                  </a:lnTo>
                  <a:lnTo>
                    <a:pt x="f13" y="f19"/>
                  </a:lnTo>
                  <a:lnTo>
                    <a:pt x="f11" y="f20"/>
                  </a:lnTo>
                  <a:lnTo>
                    <a:pt x="f9" y="f21"/>
                  </a:lnTo>
                  <a:lnTo>
                    <a:pt x="f5" y="f22"/>
                  </a:lnTo>
                  <a:lnTo>
                    <a:pt x="f6" y="f23"/>
                  </a:lnTo>
                  <a:lnTo>
                    <a:pt x="f4" y="f24"/>
                  </a:lnTo>
                  <a:lnTo>
                    <a:pt x="f3" y="f0"/>
                  </a:lnTo>
                  <a:lnTo>
                    <a:pt x="f25" y="f24"/>
                  </a:lnTo>
                  <a:lnTo>
                    <a:pt x="f18" y="f23"/>
                  </a:lnTo>
                  <a:lnTo>
                    <a:pt x="f26" y="f22"/>
                  </a:lnTo>
                  <a:lnTo>
                    <a:pt x="f27" y="f21"/>
                  </a:lnTo>
                  <a:lnTo>
                    <a:pt x="f28" y="f20"/>
                  </a:lnTo>
                  <a:lnTo>
                    <a:pt x="f29" y="f19"/>
                  </a:lnTo>
                  <a:lnTo>
                    <a:pt x="f23" y="f18"/>
                  </a:lnTo>
                  <a:lnTo>
                    <a:pt x="f0" y="f17"/>
                  </a:lnTo>
                  <a:lnTo>
                    <a:pt x="f23" y="f16"/>
                  </a:lnTo>
                  <a:lnTo>
                    <a:pt x="f29" y="f14"/>
                  </a:lnTo>
                  <a:lnTo>
                    <a:pt x="f28" y="f12"/>
                  </a:lnTo>
                  <a:lnTo>
                    <a:pt x="f27" y="f10"/>
                  </a:lnTo>
                  <a:lnTo>
                    <a:pt x="f26" y="f8"/>
                  </a:lnTo>
                  <a:lnTo>
                    <a:pt x="f18" y="f7"/>
                  </a:lnTo>
                  <a:lnTo>
                    <a:pt x="f25"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29" name="Freeform 28"/>
            <p:cNvSpPr/>
            <p:nvPr/>
          </p:nvSpPr>
          <p:spPr>
            <a:xfrm>
              <a:off x="3645719" y="4411800"/>
              <a:ext cx="61560" cy="47520"/>
            </a:xfrm>
            <a:custGeom>
              <a:avLst/>
              <a:gdLst>
                <a:gd name="f0" fmla="val 0"/>
                <a:gd name="f1" fmla="val 78"/>
                <a:gd name="f2" fmla="val 61"/>
                <a:gd name="f3" fmla="val 39"/>
                <a:gd name="f4" fmla="val 47"/>
                <a:gd name="f5" fmla="val 60"/>
                <a:gd name="f6" fmla="val 54"/>
                <a:gd name="f7" fmla="val 59"/>
                <a:gd name="f8" fmla="val 55"/>
                <a:gd name="f9" fmla="val 67"/>
                <a:gd name="f10" fmla="val 52"/>
                <a:gd name="f11" fmla="val 71"/>
                <a:gd name="f12" fmla="val 75"/>
                <a:gd name="f13" fmla="val 42"/>
                <a:gd name="f14" fmla="val 77"/>
                <a:gd name="f15" fmla="val 35"/>
                <a:gd name="f16" fmla="val 30"/>
                <a:gd name="f17" fmla="val 24"/>
                <a:gd name="f18" fmla="val 18"/>
                <a:gd name="f19" fmla="val 14"/>
                <a:gd name="f20" fmla="val 9"/>
                <a:gd name="f21" fmla="val 6"/>
                <a:gd name="f22" fmla="val 2"/>
                <a:gd name="f23" fmla="val 1"/>
                <a:gd name="f24" fmla="val 31"/>
                <a:gd name="f25" fmla="val 17"/>
                <a:gd name="f26" fmla="val 12"/>
                <a:gd name="f27" fmla="val 7"/>
                <a:gd name="f28" fmla="val 3"/>
              </a:gdLst>
              <a:ahLst/>
              <a:cxnLst>
                <a:cxn ang="3cd4">
                  <a:pos x="hc" y="t"/>
                </a:cxn>
                <a:cxn ang="0">
                  <a:pos x="r" y="vc"/>
                </a:cxn>
                <a:cxn ang="cd4">
                  <a:pos x="hc" y="b"/>
                </a:cxn>
                <a:cxn ang="cd2">
                  <a:pos x="l" y="vc"/>
                </a:cxn>
              </a:cxnLst>
              <a:rect l="l" t="t" r="r" b="b"/>
              <a:pathLst>
                <a:path w="78"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24" y="f23"/>
                  </a:lnTo>
                  <a:lnTo>
                    <a:pt x="f17"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17"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0" name="Freeform 29"/>
            <p:cNvSpPr/>
            <p:nvPr/>
          </p:nvSpPr>
          <p:spPr>
            <a:xfrm>
              <a:off x="3648959" y="4495680"/>
              <a:ext cx="43920" cy="33480"/>
            </a:xfrm>
            <a:custGeom>
              <a:avLst/>
              <a:gdLst>
                <a:gd name="f0" fmla="val 0"/>
                <a:gd name="f1" fmla="val 55"/>
                <a:gd name="f2" fmla="val 42"/>
                <a:gd name="f3" fmla="val 27"/>
                <a:gd name="f4" fmla="val 39"/>
                <a:gd name="f5" fmla="val 41"/>
                <a:gd name="f6" fmla="val 47"/>
                <a:gd name="f7" fmla="val 37"/>
                <a:gd name="f8" fmla="val 53"/>
                <a:gd name="f9" fmla="val 30"/>
                <a:gd name="f10" fmla="val 20"/>
                <a:gd name="f11" fmla="val 12"/>
                <a:gd name="f12" fmla="val 5"/>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1" name="Freeform 30"/>
            <p:cNvSpPr/>
            <p:nvPr/>
          </p:nvSpPr>
          <p:spPr>
            <a:xfrm>
              <a:off x="3612239" y="4351320"/>
              <a:ext cx="42480" cy="34920"/>
            </a:xfrm>
            <a:custGeom>
              <a:avLst/>
              <a:gdLst>
                <a:gd name="f0" fmla="val 0"/>
                <a:gd name="f1" fmla="val 55"/>
                <a:gd name="f2" fmla="val 43"/>
                <a:gd name="f3" fmla="val 27"/>
                <a:gd name="f4" fmla="val 38"/>
                <a:gd name="f5" fmla="val 41"/>
                <a:gd name="f6" fmla="val 47"/>
                <a:gd name="f7" fmla="val 37"/>
                <a:gd name="f8" fmla="val 53"/>
                <a:gd name="f9" fmla="val 30"/>
                <a:gd name="f10" fmla="val 21"/>
                <a:gd name="f11" fmla="val 13"/>
                <a:gd name="f12" fmla="val 6"/>
                <a:gd name="f13" fmla="val 1"/>
                <a:gd name="f14" fmla="val 16"/>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2" name="Freeform 31"/>
            <p:cNvSpPr/>
            <p:nvPr/>
          </p:nvSpPr>
          <p:spPr>
            <a:xfrm>
              <a:off x="3432960" y="4502160"/>
              <a:ext cx="43920" cy="33480"/>
            </a:xfrm>
            <a:custGeom>
              <a:avLst/>
              <a:gdLst>
                <a:gd name="f0" fmla="val 0"/>
                <a:gd name="f1" fmla="val 55"/>
                <a:gd name="f2" fmla="val 42"/>
                <a:gd name="f3" fmla="val 27"/>
                <a:gd name="f4" fmla="val 39"/>
                <a:gd name="f5" fmla="val 41"/>
                <a:gd name="f6" fmla="val 47"/>
                <a:gd name="f7" fmla="val 37"/>
                <a:gd name="f8" fmla="val 53"/>
                <a:gd name="f9" fmla="val 30"/>
                <a:gd name="f10" fmla="val 22"/>
                <a:gd name="f11" fmla="val 12"/>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3" name="Freeform 32"/>
            <p:cNvSpPr/>
            <p:nvPr/>
          </p:nvSpPr>
          <p:spPr>
            <a:xfrm>
              <a:off x="3507479" y="4432320"/>
              <a:ext cx="42480" cy="3348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4" name="Freeform 33"/>
            <p:cNvSpPr/>
            <p:nvPr/>
          </p:nvSpPr>
          <p:spPr>
            <a:xfrm>
              <a:off x="3305880" y="4470480"/>
              <a:ext cx="44280" cy="3312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2"/>
                <a:gd name="f14" fmla="val 17"/>
                <a:gd name="f15" fmla="val 8"/>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3" y="f11"/>
                  </a:lnTo>
                  <a:lnTo>
                    <a:pt x="f0" y="f10"/>
                  </a:lnTo>
                  <a:lnTo>
                    <a:pt x="f13"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5" name="Freeform 34"/>
            <p:cNvSpPr/>
            <p:nvPr/>
          </p:nvSpPr>
          <p:spPr>
            <a:xfrm>
              <a:off x="3755159" y="4462560"/>
              <a:ext cx="44280" cy="33120"/>
            </a:xfrm>
            <a:custGeom>
              <a:avLst/>
              <a:gdLst>
                <a:gd name="f0" fmla="val 0"/>
                <a:gd name="f1" fmla="val 56"/>
                <a:gd name="f2" fmla="val 43"/>
                <a:gd name="f3" fmla="val 28"/>
                <a:gd name="f4" fmla="val 38"/>
                <a:gd name="f5" fmla="val 42"/>
                <a:gd name="f6" fmla="val 48"/>
                <a:gd name="f7" fmla="val 37"/>
                <a:gd name="f8" fmla="val 53"/>
                <a:gd name="f9" fmla="val 30"/>
                <a:gd name="f10" fmla="val 21"/>
                <a:gd name="f11" fmla="val 13"/>
                <a:gd name="f12" fmla="val 6"/>
                <a:gd name="f13" fmla="val 1"/>
                <a:gd name="f14" fmla="val 18"/>
                <a:gd name="f15" fmla="val 8"/>
                <a:gd name="f16" fmla="val 3"/>
              </a:gdLst>
              <a:ahLst/>
              <a:cxnLst>
                <a:cxn ang="3cd4">
                  <a:pos x="hc" y="t"/>
                </a:cxn>
                <a:cxn ang="0">
                  <a:pos x="r" y="vc"/>
                </a:cxn>
                <a:cxn ang="cd4">
                  <a:pos x="hc" y="b"/>
                </a:cxn>
                <a:cxn ang="cd2">
                  <a:pos x="l" y="vc"/>
                </a:cxn>
              </a:cxnLst>
              <a:rect l="l" t="t" r="r" b="b"/>
              <a:pathLst>
                <a:path w="56"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6" name="Freeform 35"/>
            <p:cNvSpPr/>
            <p:nvPr/>
          </p:nvSpPr>
          <p:spPr>
            <a:xfrm>
              <a:off x="3394800" y="3776760"/>
              <a:ext cx="374400" cy="156960"/>
            </a:xfrm>
            <a:custGeom>
              <a:avLst/>
              <a:gdLst>
                <a:gd name="f0" fmla="val 0"/>
                <a:gd name="f1" fmla="val 472"/>
                <a:gd name="f2" fmla="val 198"/>
                <a:gd name="f3" fmla="val 197"/>
                <a:gd name="f4" fmla="val 233"/>
              </a:gdLst>
              <a:ahLst/>
              <a:cxnLst>
                <a:cxn ang="3cd4">
                  <a:pos x="hc" y="t"/>
                </a:cxn>
                <a:cxn ang="0">
                  <a:pos x="r" y="vc"/>
                </a:cxn>
                <a:cxn ang="cd4">
                  <a:pos x="hc" y="b"/>
                </a:cxn>
                <a:cxn ang="cd2">
                  <a:pos x="l" y="vc"/>
                </a:cxn>
              </a:cxnLst>
              <a:rect l="l" t="t" r="r" b="b"/>
              <a:pathLst>
                <a:path w="472" h="198">
                  <a:moveTo>
                    <a:pt x="f1" y="f3"/>
                  </a:moveTo>
                  <a:lnTo>
                    <a:pt x="f4" y="f0"/>
                  </a:lnTo>
                  <a:lnTo>
                    <a:pt x="f0" y="f2"/>
                  </a:lnTo>
                  <a:lnTo>
                    <a:pt x="f1"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grpSp>
        <p:nvGrpSpPr>
          <p:cNvPr id="37" name="Group 36"/>
          <p:cNvGrpSpPr/>
          <p:nvPr/>
        </p:nvGrpSpPr>
        <p:grpSpPr>
          <a:xfrm>
            <a:off x="4506708" y="3439440"/>
            <a:ext cx="1717200" cy="1325520"/>
            <a:chOff x="4455000" y="3604320"/>
            <a:chExt cx="1717200" cy="1325520"/>
          </a:xfrm>
        </p:grpSpPr>
        <p:sp>
          <p:nvSpPr>
            <p:cNvPr id="38" name="Freeform 37"/>
            <p:cNvSpPr/>
            <p:nvPr/>
          </p:nvSpPr>
          <p:spPr>
            <a:xfrm>
              <a:off x="4455000" y="4161600"/>
              <a:ext cx="999720" cy="768240"/>
            </a:xfrm>
            <a:custGeom>
              <a:avLst/>
              <a:gdLst>
                <a:gd name="f0" fmla="val 360"/>
                <a:gd name="f1" fmla="val 0"/>
                <a:gd name="f2" fmla="val 1260"/>
                <a:gd name="f3" fmla="val 969"/>
                <a:gd name="f4" fmla="val 126"/>
                <a:gd name="f5" fmla="val 254"/>
                <a:gd name="f6" fmla="val 142"/>
                <a:gd name="f7" fmla="val 239"/>
                <a:gd name="f8" fmla="val 158"/>
                <a:gd name="f9" fmla="val 224"/>
                <a:gd name="f10" fmla="val 173"/>
                <a:gd name="f11" fmla="val 210"/>
                <a:gd name="f12" fmla="val 190"/>
                <a:gd name="f13" fmla="val 196"/>
                <a:gd name="f14" fmla="val 206"/>
                <a:gd name="f15" fmla="val 184"/>
                <a:gd name="f16" fmla="val 223"/>
                <a:gd name="f17" fmla="val 172"/>
                <a:gd name="f18" fmla="val 242"/>
                <a:gd name="f19" fmla="val 163"/>
                <a:gd name="f20" fmla="val 261"/>
                <a:gd name="f21" fmla="val 155"/>
                <a:gd name="f22" fmla="val 252"/>
                <a:gd name="f23" fmla="val 240"/>
                <a:gd name="f24" fmla="val 134"/>
                <a:gd name="f25" fmla="val 227"/>
                <a:gd name="f26" fmla="val 128"/>
                <a:gd name="f27" fmla="val 213"/>
                <a:gd name="f28" fmla="val 125"/>
                <a:gd name="f29" fmla="val 199"/>
                <a:gd name="f30" fmla="val 120"/>
                <a:gd name="f31" fmla="val 185"/>
                <a:gd name="f32" fmla="val 116"/>
                <a:gd name="f33" fmla="val 109"/>
                <a:gd name="f34" fmla="val 161"/>
                <a:gd name="f35" fmla="val 98"/>
                <a:gd name="f36" fmla="val 136"/>
                <a:gd name="f37" fmla="val 76"/>
                <a:gd name="f38" fmla="val 152"/>
                <a:gd name="f39" fmla="val 81"/>
                <a:gd name="f40" fmla="val 168"/>
                <a:gd name="f41" fmla="val 84"/>
                <a:gd name="f42" fmla="val 86"/>
                <a:gd name="f43" fmla="val 214"/>
                <a:gd name="f44" fmla="val 83"/>
                <a:gd name="f45" fmla="val 229"/>
                <a:gd name="f46" fmla="val 80"/>
                <a:gd name="f47" fmla="val 244"/>
                <a:gd name="f48" fmla="val 259"/>
                <a:gd name="f49" fmla="val 71"/>
                <a:gd name="f50" fmla="val 274"/>
                <a:gd name="f51" fmla="val 66"/>
                <a:gd name="f52" fmla="val 288"/>
                <a:gd name="f53" fmla="val 59"/>
                <a:gd name="f54" fmla="val 302"/>
                <a:gd name="f55" fmla="val 52"/>
                <a:gd name="f56" fmla="val 317"/>
                <a:gd name="f57" fmla="val 46"/>
                <a:gd name="f58" fmla="val 331"/>
                <a:gd name="f59" fmla="val 40"/>
                <a:gd name="f60" fmla="val 344"/>
                <a:gd name="f61" fmla="val 33"/>
                <a:gd name="f62" fmla="val 358"/>
                <a:gd name="f63" fmla="val 27"/>
                <a:gd name="f64" fmla="val 372"/>
                <a:gd name="f65" fmla="val 21"/>
                <a:gd name="f66" fmla="val 388"/>
                <a:gd name="f67" fmla="val 15"/>
                <a:gd name="f68" fmla="val 405"/>
                <a:gd name="f69" fmla="val 11"/>
                <a:gd name="f70" fmla="val 423"/>
                <a:gd name="f71" fmla="val 6"/>
                <a:gd name="f72" fmla="val 440"/>
                <a:gd name="f73" fmla="val 4"/>
                <a:gd name="f74" fmla="val 458"/>
                <a:gd name="f75" fmla="val 2"/>
                <a:gd name="f76" fmla="val 476"/>
                <a:gd name="f77" fmla="val 493"/>
                <a:gd name="f78" fmla="val 511"/>
                <a:gd name="f79" fmla="val 3"/>
                <a:gd name="f80" fmla="val 529"/>
                <a:gd name="f81" fmla="val 5"/>
                <a:gd name="f82" fmla="val 546"/>
                <a:gd name="f83" fmla="val 8"/>
                <a:gd name="f84" fmla="val 562"/>
                <a:gd name="f85" fmla="val 13"/>
                <a:gd name="f86" fmla="val 579"/>
                <a:gd name="f87" fmla="val 19"/>
                <a:gd name="f88" fmla="val 594"/>
                <a:gd name="f89" fmla="val 26"/>
                <a:gd name="f90" fmla="val 610"/>
                <a:gd name="f91" fmla="val 34"/>
                <a:gd name="f92" fmla="val 624"/>
                <a:gd name="f93" fmla="val 43"/>
                <a:gd name="f94" fmla="val 638"/>
                <a:gd name="f95" fmla="val 53"/>
                <a:gd name="f96" fmla="val 655"/>
                <a:gd name="f97" fmla="val 58"/>
                <a:gd name="f98" fmla="val 674"/>
                <a:gd name="f99" fmla="val 60"/>
                <a:gd name="f100" fmla="val 692"/>
                <a:gd name="f101" fmla="val 61"/>
                <a:gd name="f102" fmla="val 712"/>
                <a:gd name="f103" fmla="val 63"/>
                <a:gd name="f104" fmla="val 729"/>
                <a:gd name="f105" fmla="val 65"/>
                <a:gd name="f106" fmla="val 746"/>
                <a:gd name="f107" fmla="val 761"/>
                <a:gd name="f108" fmla="val 774"/>
                <a:gd name="f109" fmla="val 94"/>
                <a:gd name="f110" fmla="val 780"/>
                <a:gd name="f111" fmla="val 101"/>
                <a:gd name="f112" fmla="val 785"/>
                <a:gd name="f113" fmla="val 108"/>
                <a:gd name="f114" fmla="val 790"/>
                <a:gd name="f115" fmla="val 796"/>
                <a:gd name="f116" fmla="val 122"/>
                <a:gd name="f117" fmla="val 802"/>
                <a:gd name="f118" fmla="val 808"/>
                <a:gd name="f119" fmla="val 135"/>
                <a:gd name="f120" fmla="val 815"/>
                <a:gd name="f121" fmla="val 140"/>
                <a:gd name="f122" fmla="val 822"/>
                <a:gd name="f123" fmla="val 144"/>
                <a:gd name="f124" fmla="val 835"/>
                <a:gd name="f125" fmla="val 848"/>
                <a:gd name="f126" fmla="val 133"/>
                <a:gd name="f127" fmla="val 858"/>
                <a:gd name="f128" fmla="val 124"/>
                <a:gd name="f129" fmla="val 870"/>
                <a:gd name="f130" fmla="val 114"/>
                <a:gd name="f131" fmla="val 880"/>
                <a:gd name="f132" fmla="val 104"/>
                <a:gd name="f133" fmla="val 890"/>
                <a:gd name="f134" fmla="val 95"/>
                <a:gd name="f135" fmla="val 902"/>
                <a:gd name="f136" fmla="val 87"/>
                <a:gd name="f137" fmla="val 913"/>
                <a:gd name="f138" fmla="val 929"/>
                <a:gd name="f139" fmla="val 79"/>
                <a:gd name="f140" fmla="val 944"/>
                <a:gd name="f141" fmla="val 960"/>
                <a:gd name="f142" fmla="val 975"/>
                <a:gd name="f143" fmla="val 989"/>
                <a:gd name="f144" fmla="val 82"/>
                <a:gd name="f145" fmla="val 1003"/>
                <a:gd name="f146" fmla="val 88"/>
                <a:gd name="f147" fmla="val 1017"/>
                <a:gd name="f148" fmla="val 96"/>
                <a:gd name="f149" fmla="val 1028"/>
                <a:gd name="f150" fmla="val 106"/>
                <a:gd name="f151" fmla="val 1042"/>
                <a:gd name="f152" fmla="val 1051"/>
                <a:gd name="f153" fmla="val 1055"/>
                <a:gd name="f154" fmla="val 166"/>
                <a:gd name="f155" fmla="val 1054"/>
                <a:gd name="f156" fmla="val 189"/>
                <a:gd name="f157" fmla="val 1050"/>
                <a:gd name="f158" fmla="val 202"/>
                <a:gd name="f159" fmla="val 1046"/>
                <a:gd name="f160" fmla="val 215"/>
                <a:gd name="f161" fmla="val 226"/>
                <a:gd name="f162" fmla="val 1045"/>
                <a:gd name="f163" fmla="val 1053"/>
                <a:gd name="f164" fmla="val 262"/>
                <a:gd name="f165" fmla="val 287"/>
                <a:gd name="f166" fmla="val 313"/>
                <a:gd name="f167" fmla="val 1056"/>
                <a:gd name="f168" fmla="val 338"/>
                <a:gd name="f169" fmla="val 1047"/>
                <a:gd name="f170" fmla="val 326"/>
                <a:gd name="f171" fmla="val 1041"/>
                <a:gd name="f172" fmla="val 1035"/>
                <a:gd name="f173" fmla="val 300"/>
                <a:gd name="f174" fmla="val 1030"/>
                <a:gd name="f175" fmla="val 1001"/>
                <a:gd name="f176" fmla="val 992"/>
                <a:gd name="f177" fmla="val 260"/>
                <a:gd name="f178" fmla="val 981"/>
                <a:gd name="f179" fmla="val 264"/>
                <a:gd name="f180" fmla="val 970"/>
                <a:gd name="f181" fmla="val 268"/>
                <a:gd name="f182" fmla="val 959"/>
                <a:gd name="f183" fmla="val 271"/>
                <a:gd name="f184" fmla="val 947"/>
                <a:gd name="f185" fmla="val 272"/>
                <a:gd name="f186" fmla="val 935"/>
                <a:gd name="f187" fmla="val 925"/>
                <a:gd name="f188" fmla="val 270"/>
                <a:gd name="f189" fmla="val 265"/>
                <a:gd name="f190" fmla="val 912"/>
                <a:gd name="f191" fmla="val 286"/>
                <a:gd name="f192" fmla="val 914"/>
                <a:gd name="f193" fmla="val 307"/>
                <a:gd name="f194" fmla="val 917"/>
                <a:gd name="f195" fmla="val 327"/>
                <a:gd name="f196" fmla="val 916"/>
                <a:gd name="f197" fmla="val 348"/>
                <a:gd name="f198" fmla="val 910"/>
                <a:gd name="f199" fmla="val 369"/>
                <a:gd name="f200" fmla="val 901"/>
                <a:gd name="f201" fmla="val 389"/>
                <a:gd name="f202" fmla="val 888"/>
                <a:gd name="f203" fmla="val 406"/>
                <a:gd name="f204" fmla="val 873"/>
                <a:gd name="f205" fmla="val 422"/>
                <a:gd name="f206" fmla="val 856"/>
                <a:gd name="f207" fmla="val 436"/>
                <a:gd name="f208" fmla="val 838"/>
                <a:gd name="f209" fmla="val 447"/>
                <a:gd name="f210" fmla="val 820"/>
                <a:gd name="f211" fmla="val 459"/>
                <a:gd name="f212" fmla="val 468"/>
                <a:gd name="f213" fmla="val 791"/>
                <a:gd name="f214" fmla="val 480"/>
                <a:gd name="f215" fmla="val 783"/>
                <a:gd name="f216" fmla="val 491"/>
                <a:gd name="f217" fmla="val 776"/>
                <a:gd name="f218" fmla="val 505"/>
                <a:gd name="f219" fmla="val 770"/>
                <a:gd name="f220" fmla="val 519"/>
                <a:gd name="f221" fmla="val 777"/>
                <a:gd name="f222" fmla="val 518"/>
                <a:gd name="f223" fmla="val 784"/>
                <a:gd name="f224" fmla="val 515"/>
                <a:gd name="f225" fmla="val 514"/>
                <a:gd name="f226" fmla="val 798"/>
                <a:gd name="f227" fmla="val 512"/>
                <a:gd name="f228" fmla="val 804"/>
                <a:gd name="f229" fmla="val 811"/>
                <a:gd name="f230" fmla="val 508"/>
                <a:gd name="f231" fmla="val 818"/>
                <a:gd name="f232" fmla="val 506"/>
                <a:gd name="f233" fmla="val 825"/>
                <a:gd name="f234" fmla="val 504"/>
                <a:gd name="f235" fmla="val 829"/>
                <a:gd name="f236" fmla="val 497"/>
                <a:gd name="f237" fmla="val 834"/>
                <a:gd name="f238" fmla="val 490"/>
                <a:gd name="f239" fmla="val 482"/>
                <a:gd name="f240" fmla="val 844"/>
                <a:gd name="f241" fmla="val 475"/>
                <a:gd name="f242" fmla="val 849"/>
                <a:gd name="f243" fmla="val 462"/>
                <a:gd name="f244" fmla="val 863"/>
                <a:gd name="f245" fmla="val 871"/>
                <a:gd name="f246" fmla="val 455"/>
                <a:gd name="f247" fmla="val 876"/>
                <a:gd name="f248" fmla="val 454"/>
                <a:gd name="f249" fmla="val 883"/>
                <a:gd name="f250" fmla="val 889"/>
                <a:gd name="f251" fmla="val 895"/>
                <a:gd name="f252" fmla="val 906"/>
                <a:gd name="f253" fmla="val 456"/>
                <a:gd name="f254" fmla="val 461"/>
                <a:gd name="f255" fmla="val 924"/>
                <a:gd name="f256" fmla="val 936"/>
                <a:gd name="f257" fmla="val 946"/>
                <a:gd name="f258" fmla="val 952"/>
                <a:gd name="f259" fmla="val 474"/>
                <a:gd name="f260" fmla="val 466"/>
                <a:gd name="f261" fmla="val 966"/>
                <a:gd name="f262" fmla="val 974"/>
                <a:gd name="f263" fmla="val 453"/>
                <a:gd name="f264" fmla="val 984"/>
                <a:gd name="f265" fmla="val 448"/>
                <a:gd name="f266" fmla="val 993"/>
                <a:gd name="f267" fmla="val 445"/>
                <a:gd name="f268" fmla="val 444"/>
                <a:gd name="f269" fmla="val 1013"/>
                <a:gd name="f270" fmla="val 1018"/>
                <a:gd name="f271" fmla="val 438"/>
                <a:gd name="f272" fmla="val 1023"/>
                <a:gd name="f273" fmla="val 430"/>
                <a:gd name="f274" fmla="val 1034"/>
                <a:gd name="f275" fmla="val 417"/>
                <a:gd name="f276" fmla="val 412"/>
                <a:gd name="f277" fmla="val 1048"/>
                <a:gd name="f278" fmla="val 407"/>
                <a:gd name="f279" fmla="val 404"/>
                <a:gd name="f280" fmla="val 1064"/>
                <a:gd name="f281" fmla="val 401"/>
                <a:gd name="f282" fmla="val 1069"/>
                <a:gd name="f283" fmla="val 400"/>
                <a:gd name="f284" fmla="val 1073"/>
                <a:gd name="f285" fmla="val 1079"/>
                <a:gd name="f286" fmla="val 1084"/>
                <a:gd name="f287" fmla="val 1088"/>
                <a:gd name="f288" fmla="val 1093"/>
                <a:gd name="f289" fmla="val 399"/>
                <a:gd name="f290" fmla="val 1096"/>
                <a:gd name="f291" fmla="val 397"/>
                <a:gd name="f292" fmla="val 1099"/>
                <a:gd name="f293" fmla="val 392"/>
                <a:gd name="f294" fmla="val 1106"/>
                <a:gd name="f295" fmla="val 383"/>
                <a:gd name="f296" fmla="val 1114"/>
                <a:gd name="f297" fmla="val 374"/>
                <a:gd name="f298" fmla="val 1121"/>
                <a:gd name="f299" fmla="val 365"/>
                <a:gd name="f300" fmla="val 1131"/>
                <a:gd name="f301" fmla="val 361"/>
                <a:gd name="f302" fmla="val 1140"/>
                <a:gd name="f303" fmla="val 1149"/>
                <a:gd name="f304" fmla="val 1159"/>
                <a:gd name="f305" fmla="val 1167"/>
                <a:gd name="f306" fmla="val 1176"/>
                <a:gd name="f307" fmla="val 364"/>
                <a:gd name="f308" fmla="val 1184"/>
                <a:gd name="f309" fmla="val 367"/>
                <a:gd name="f310" fmla="val 1191"/>
                <a:gd name="f311" fmla="val 371"/>
                <a:gd name="f312" fmla="val 1199"/>
                <a:gd name="f313" fmla="val 376"/>
                <a:gd name="f314" fmla="val 1201"/>
                <a:gd name="f315" fmla="val 387"/>
                <a:gd name="f316" fmla="val 1207"/>
                <a:gd name="f317" fmla="val 1217"/>
                <a:gd name="f318" fmla="val 410"/>
                <a:gd name="f319" fmla="val 1229"/>
                <a:gd name="f320" fmla="val 421"/>
                <a:gd name="f321" fmla="val 1240"/>
                <a:gd name="f322" fmla="val 431"/>
                <a:gd name="f323" fmla="val 1250"/>
                <a:gd name="f324" fmla="val 443"/>
                <a:gd name="f325" fmla="val 1258"/>
                <a:gd name="f326" fmla="val 467"/>
                <a:gd name="f327" fmla="val 1246"/>
                <a:gd name="f328" fmla="val 470"/>
                <a:gd name="f329" fmla="val 1236"/>
                <a:gd name="f330" fmla="val 1225"/>
                <a:gd name="f331" fmla="val 477"/>
                <a:gd name="f332" fmla="val 1209"/>
                <a:gd name="f333" fmla="val 486"/>
                <a:gd name="f334" fmla="val 1192"/>
                <a:gd name="f335" fmla="val 494"/>
                <a:gd name="f336" fmla="val 1182"/>
                <a:gd name="f337" fmla="val 498"/>
                <a:gd name="f338" fmla="val 1168"/>
                <a:gd name="f339" fmla="val 503"/>
                <a:gd name="f340" fmla="val 1152"/>
                <a:gd name="f341" fmla="val 507"/>
                <a:gd name="f342" fmla="val 1107"/>
                <a:gd name="f343" fmla="val 509"/>
                <a:gd name="f344" fmla="val 1076"/>
                <a:gd name="f345" fmla="val 1040"/>
                <a:gd name="f346" fmla="val 997"/>
                <a:gd name="f347" fmla="val 927"/>
                <a:gd name="f348" fmla="val 918"/>
                <a:gd name="f349" fmla="val 501"/>
                <a:gd name="f350" fmla="val 909"/>
                <a:gd name="f351" fmla="val 899"/>
                <a:gd name="f352" fmla="val 891"/>
                <a:gd name="f353" fmla="val 882"/>
                <a:gd name="f354" fmla="val 866"/>
                <a:gd name="f355" fmla="val 513"/>
                <a:gd name="f356" fmla="val 861"/>
                <a:gd name="f357" fmla="val 523"/>
                <a:gd name="f358" fmla="val 860"/>
                <a:gd name="f359" fmla="val 535"/>
                <a:gd name="f360" fmla="val 864"/>
                <a:gd name="f361" fmla="val 868"/>
                <a:gd name="f362" fmla="val 553"/>
                <a:gd name="f363" fmla="val 875"/>
                <a:gd name="f364" fmla="val 559"/>
                <a:gd name="f365" fmla="val 881"/>
                <a:gd name="f366" fmla="val 565"/>
                <a:gd name="f367" fmla="val 569"/>
                <a:gd name="f368" fmla="val 896"/>
                <a:gd name="f369" fmla="val 573"/>
                <a:gd name="f370" fmla="val 903"/>
                <a:gd name="f371" fmla="val 576"/>
                <a:gd name="f372" fmla="val 911"/>
                <a:gd name="f373" fmla="val 580"/>
                <a:gd name="f374" fmla="val 582"/>
                <a:gd name="f375" fmla="val 905"/>
                <a:gd name="f376" fmla="val 585"/>
                <a:gd name="f377" fmla="val 893"/>
                <a:gd name="f378" fmla="val 587"/>
                <a:gd name="f379" fmla="val 867"/>
                <a:gd name="f380" fmla="val 583"/>
                <a:gd name="f381" fmla="val 855"/>
                <a:gd name="f382" fmla="val 843"/>
                <a:gd name="f383" fmla="val 574"/>
                <a:gd name="f384" fmla="val 833"/>
                <a:gd name="f385" fmla="val 567"/>
                <a:gd name="f386" fmla="val 817"/>
                <a:gd name="f387" fmla="val 810"/>
                <a:gd name="f388" fmla="val 803"/>
                <a:gd name="f389" fmla="val 795"/>
                <a:gd name="f390" fmla="val 788"/>
                <a:gd name="f391" fmla="val 591"/>
                <a:gd name="f392" fmla="val 597"/>
                <a:gd name="f393" fmla="val 772"/>
                <a:gd name="f394" fmla="val 602"/>
                <a:gd name="f395" fmla="val 765"/>
                <a:gd name="f396" fmla="val 607"/>
                <a:gd name="f397" fmla="val 775"/>
                <a:gd name="f398" fmla="val 628"/>
                <a:gd name="f399" fmla="val 648"/>
                <a:gd name="f400" fmla="val 666"/>
                <a:gd name="f401" fmla="val 819"/>
                <a:gd name="f402" fmla="val 685"/>
                <a:gd name="f403" fmla="val 703"/>
                <a:gd name="f404" fmla="val 853"/>
                <a:gd name="f405" fmla="val 719"/>
                <a:gd name="f406" fmla="val 872"/>
                <a:gd name="f407" fmla="val 736"/>
                <a:gd name="f408" fmla="val 752"/>
                <a:gd name="f409" fmla="val 857"/>
                <a:gd name="f410" fmla="val 878"/>
                <a:gd name="f411" fmla="val 879"/>
                <a:gd name="f412" fmla="val 886"/>
                <a:gd name="f413" fmla="val 921"/>
                <a:gd name="f414" fmla="val 919"/>
                <a:gd name="f415" fmla="val 915"/>
                <a:gd name="f416" fmla="val 850"/>
                <a:gd name="f417" fmla="val 840"/>
                <a:gd name="f418" fmla="val 847"/>
                <a:gd name="f419" fmla="val 828"/>
                <a:gd name="f420" fmla="val 827"/>
                <a:gd name="f421" fmla="val 805"/>
                <a:gd name="f422" fmla="val 789"/>
                <a:gd name="f423" fmla="val 794"/>
                <a:gd name="f424" fmla="val 781"/>
                <a:gd name="f425" fmla="val 751"/>
                <a:gd name="f426" fmla="val 779"/>
                <a:gd name="f427" fmla="val 807"/>
                <a:gd name="f428" fmla="val 813"/>
                <a:gd name="f429" fmla="val 887"/>
                <a:gd name="f430" fmla="val 941"/>
                <a:gd name="f431" fmla="val 826"/>
                <a:gd name="f432" fmla="val 963"/>
                <a:gd name="f433" fmla="val 957"/>
                <a:gd name="f434" fmla="val 812"/>
                <a:gd name="f435" fmla="val 945"/>
                <a:gd name="f436" fmla="val 938"/>
                <a:gd name="f437" fmla="val 932"/>
                <a:gd name="f438" fmla="val 926"/>
                <a:gd name="f439" fmla="val 724"/>
                <a:gd name="f440" fmla="val 730"/>
                <a:gd name="f441" fmla="val 830"/>
                <a:gd name="f442" fmla="val 767"/>
                <a:gd name="f443" fmla="val 722"/>
                <a:gd name="f444" fmla="val 706"/>
                <a:gd name="f445" fmla="val 650"/>
                <a:gd name="f446" fmla="val 647"/>
                <a:gd name="f447" fmla="val 701"/>
                <a:gd name="f448" fmla="val 642"/>
                <a:gd name="f449" fmla="val 699"/>
                <a:gd name="f450" fmla="val 696"/>
                <a:gd name="f451" fmla="val 635"/>
                <a:gd name="f452" fmla="val 693"/>
                <a:gd name="f453" fmla="val 689"/>
                <a:gd name="f454" fmla="val 658"/>
                <a:gd name="f455" fmla="val 683"/>
                <a:gd name="f456" fmla="val 668"/>
                <a:gd name="f457" fmla="val 675"/>
                <a:gd name="f458" fmla="val 679"/>
                <a:gd name="f459" fmla="val 688"/>
                <a:gd name="f460" fmla="val 656"/>
                <a:gd name="f461" fmla="val 697"/>
                <a:gd name="f462" fmla="val 646"/>
                <a:gd name="f463" fmla="val 709"/>
                <a:gd name="f464" fmla="val 643"/>
                <a:gd name="f465" fmla="val 698"/>
                <a:gd name="f466" fmla="val 651"/>
                <a:gd name="f467" fmla="val 671"/>
                <a:gd name="f468" fmla="val 639"/>
                <a:gd name="f469" fmla="val 637"/>
                <a:gd name="f470" fmla="val 629"/>
                <a:gd name="f471" fmla="val 621"/>
                <a:gd name="f472" fmla="val 617"/>
                <a:gd name="f473" fmla="val 605"/>
                <a:gd name="f474" fmla="val 589"/>
                <a:gd name="f475" fmla="val 592"/>
                <a:gd name="f476" fmla="val 557"/>
                <a:gd name="f477" fmla="val 570"/>
                <a:gd name="f478" fmla="val 541"/>
                <a:gd name="f479" fmla="val 522"/>
                <a:gd name="f480" fmla="val 492"/>
                <a:gd name="f481" fmla="val 561"/>
                <a:gd name="f482" fmla="val 568"/>
                <a:gd name="f483" fmla="val 435"/>
                <a:gd name="f484" fmla="val 577"/>
                <a:gd name="f485" fmla="val 414"/>
                <a:gd name="f486" fmla="val 554"/>
                <a:gd name="f487" fmla="val 537"/>
                <a:gd name="f488" fmla="val 427"/>
                <a:gd name="f489" fmla="val 428"/>
                <a:gd name="f490" fmla="val 510"/>
                <a:gd name="f491" fmla="val 429"/>
                <a:gd name="f492" fmla="val 502"/>
                <a:gd name="f493" fmla="val 425"/>
                <a:gd name="f494" fmla="val 479"/>
                <a:gd name="f495" fmla="val 472"/>
                <a:gd name="f496" fmla="val 464"/>
                <a:gd name="f497" fmla="val 413"/>
                <a:gd name="f498" fmla="val 457"/>
                <a:gd name="f499" fmla="val 409"/>
                <a:gd name="f500" fmla="val 450"/>
                <a:gd name="f501" fmla="val 441"/>
                <a:gd name="f502" fmla="val 432"/>
                <a:gd name="f503" fmla="val 408"/>
                <a:gd name="f504" fmla="val 395"/>
                <a:gd name="f505" fmla="val 379"/>
                <a:gd name="f506" fmla="val 377"/>
                <a:gd name="f507" fmla="val 393"/>
                <a:gd name="f508" fmla="val 357"/>
                <a:gd name="f509" fmla="val 346"/>
                <a:gd name="f510" fmla="val 402"/>
                <a:gd name="f511" fmla="val 332"/>
                <a:gd name="f512" fmla="val 318"/>
                <a:gd name="f513" fmla="val 305"/>
                <a:gd name="f514" fmla="val 291"/>
                <a:gd name="f515" fmla="val 279"/>
                <a:gd name="f516" fmla="val 267"/>
                <a:gd name="f517" fmla="val 263"/>
                <a:gd name="f518" fmla="val 258"/>
                <a:gd name="f519" fmla="val 384"/>
                <a:gd name="f520" fmla="val 380"/>
                <a:gd name="f521" fmla="val 248"/>
                <a:gd name="f522" fmla="val 236"/>
                <a:gd name="f523" fmla="val 225"/>
                <a:gd name="f524" fmla="val 382"/>
                <a:gd name="f525" fmla="val 385"/>
                <a:gd name="f526" fmla="val 200"/>
                <a:gd name="f527" fmla="val 386"/>
                <a:gd name="f528" fmla="val 176"/>
                <a:gd name="f529" fmla="val 164"/>
                <a:gd name="f530" fmla="val 139"/>
                <a:gd name="f531" fmla="val 105"/>
                <a:gd name="f532" fmla="val 93"/>
                <a:gd name="f533" fmla="val 73"/>
                <a:gd name="f534" fmla="val 353"/>
                <a:gd name="f535" fmla="val 55"/>
                <a:gd name="f536" fmla="val 47"/>
                <a:gd name="f537" fmla="val 339"/>
                <a:gd name="f538" fmla="val 32"/>
                <a:gd name="f539" fmla="val 323"/>
                <a:gd name="f540" fmla="val 25"/>
                <a:gd name="f541" fmla="val 316"/>
                <a:gd name="f542" fmla="val 17"/>
                <a:gd name="f543" fmla="val 309"/>
                <a:gd name="f544" fmla="val 9"/>
                <a:gd name="f545" fmla="val 304"/>
                <a:gd name="f546" fmla="val 296"/>
                <a:gd name="f547" fmla="val 294"/>
                <a:gd name="f548" fmla="val 51"/>
                <a:gd name="f549" fmla="val 67"/>
                <a:gd name="f550" fmla="val 281"/>
                <a:gd name="f551" fmla="val 273"/>
                <a:gd name="f552" fmla="val 113"/>
              </a:gdLst>
              <a:ahLst/>
              <a:cxnLst>
                <a:cxn ang="3cd4">
                  <a:pos x="hc" y="t"/>
                </a:cxn>
                <a:cxn ang="0">
                  <a:pos x="r" y="vc"/>
                </a:cxn>
                <a:cxn ang="cd4">
                  <a:pos x="hc" y="b"/>
                </a:cxn>
                <a:cxn ang="cd2">
                  <a:pos x="l" y="vc"/>
                </a:cxn>
              </a:cxnLst>
              <a:rect l="l" t="t" r="r" b="b"/>
              <a:pathLst>
                <a:path w="1260" h="969">
                  <a:moveTo>
                    <a:pt x="f4" y="f5"/>
                  </a:moveTo>
                  <a:lnTo>
                    <a:pt x="f6" y="f7"/>
                  </a:lnTo>
                  <a:lnTo>
                    <a:pt x="f8" y="f9"/>
                  </a:lnTo>
                  <a:lnTo>
                    <a:pt x="f10" y="f11"/>
                  </a:lnTo>
                  <a:lnTo>
                    <a:pt x="f12" y="f13"/>
                  </a:lnTo>
                  <a:lnTo>
                    <a:pt x="f14" y="f15"/>
                  </a:lnTo>
                  <a:lnTo>
                    <a:pt x="f16" y="f17"/>
                  </a:lnTo>
                  <a:lnTo>
                    <a:pt x="f18" y="f19"/>
                  </a:lnTo>
                  <a:lnTo>
                    <a:pt x="f20" y="f21"/>
                  </a:lnTo>
                  <a:lnTo>
                    <a:pt x="f22" y="f6"/>
                  </a:lnTo>
                  <a:lnTo>
                    <a:pt x="f23" y="f24"/>
                  </a:lnTo>
                  <a:lnTo>
                    <a:pt x="f25" y="f26"/>
                  </a:lnTo>
                  <a:lnTo>
                    <a:pt x="f27" y="f28"/>
                  </a:lnTo>
                  <a:lnTo>
                    <a:pt x="f29" y="f30"/>
                  </a:lnTo>
                  <a:lnTo>
                    <a:pt x="f31" y="f32"/>
                  </a:lnTo>
                  <a:lnTo>
                    <a:pt x="f10" y="f33"/>
                  </a:lnTo>
                  <a:lnTo>
                    <a:pt x="f34" y="f35"/>
                  </a:lnTo>
                  <a:lnTo>
                    <a:pt x="f36" y="f37"/>
                  </a:lnTo>
                  <a:lnTo>
                    <a:pt x="f38" y="f39"/>
                  </a:lnTo>
                  <a:lnTo>
                    <a:pt x="f40" y="f41"/>
                  </a:lnTo>
                  <a:lnTo>
                    <a:pt x="f15" y="f42"/>
                  </a:lnTo>
                  <a:lnTo>
                    <a:pt x="f29" y="f42"/>
                  </a:lnTo>
                  <a:lnTo>
                    <a:pt x="f43" y="f44"/>
                  </a:lnTo>
                  <a:lnTo>
                    <a:pt x="f45" y="f46"/>
                  </a:lnTo>
                  <a:lnTo>
                    <a:pt x="f47" y="f3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1"/>
                  </a:lnTo>
                  <a:lnTo>
                    <a:pt x="f77" y="f75"/>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49"/>
                  </a:lnTo>
                  <a:lnTo>
                    <a:pt x="f107" y="f46"/>
                  </a:lnTo>
                  <a:lnTo>
                    <a:pt x="f108" y="f109"/>
                  </a:lnTo>
                  <a:lnTo>
                    <a:pt x="f110" y="f111"/>
                  </a:lnTo>
                  <a:lnTo>
                    <a:pt x="f112" y="f113"/>
                  </a:lnTo>
                  <a:lnTo>
                    <a:pt x="f114" y="f32"/>
                  </a:lnTo>
                  <a:lnTo>
                    <a:pt x="f115" y="f116"/>
                  </a:lnTo>
                  <a:lnTo>
                    <a:pt x="f117" y="f26"/>
                  </a:lnTo>
                  <a:lnTo>
                    <a:pt x="f118" y="f119"/>
                  </a:lnTo>
                  <a:lnTo>
                    <a:pt x="f120" y="f121"/>
                  </a:lnTo>
                  <a:lnTo>
                    <a:pt x="f122" y="f123"/>
                  </a:lnTo>
                  <a:lnTo>
                    <a:pt x="f124" y="f121"/>
                  </a:lnTo>
                  <a:lnTo>
                    <a:pt x="f125" y="f126"/>
                  </a:lnTo>
                  <a:lnTo>
                    <a:pt x="f127" y="f128"/>
                  </a:lnTo>
                  <a:lnTo>
                    <a:pt x="f129" y="f130"/>
                  </a:lnTo>
                  <a:lnTo>
                    <a:pt x="f131" y="f132"/>
                  </a:lnTo>
                  <a:lnTo>
                    <a:pt x="f133" y="f134"/>
                  </a:lnTo>
                  <a:lnTo>
                    <a:pt x="f135" y="f136"/>
                  </a:lnTo>
                  <a:lnTo>
                    <a:pt x="f137" y="f39"/>
                  </a:lnTo>
                  <a:lnTo>
                    <a:pt x="f138" y="f139"/>
                  </a:lnTo>
                  <a:lnTo>
                    <a:pt x="f140" y="f37"/>
                  </a:lnTo>
                  <a:lnTo>
                    <a:pt x="f141" y="f37"/>
                  </a:lnTo>
                  <a:lnTo>
                    <a:pt x="f142" y="f139"/>
                  </a:lnTo>
                  <a:lnTo>
                    <a:pt x="f143" y="f144"/>
                  </a:lnTo>
                  <a:lnTo>
                    <a:pt x="f145" y="f146"/>
                  </a:lnTo>
                  <a:lnTo>
                    <a:pt x="f147" y="f148"/>
                  </a:lnTo>
                  <a:lnTo>
                    <a:pt x="f149" y="f150"/>
                  </a:lnTo>
                  <a:lnTo>
                    <a:pt x="f151" y="f128"/>
                  </a:lnTo>
                  <a:lnTo>
                    <a:pt x="f152" y="f123"/>
                  </a:lnTo>
                  <a:lnTo>
                    <a:pt x="f153" y="f154"/>
                  </a:lnTo>
                  <a:lnTo>
                    <a:pt x="f155" y="f156"/>
                  </a:lnTo>
                  <a:lnTo>
                    <a:pt x="f157" y="f158"/>
                  </a:lnTo>
                  <a:lnTo>
                    <a:pt x="f159" y="f160"/>
                  </a:lnTo>
                  <a:lnTo>
                    <a:pt x="f151" y="f161"/>
                  </a:lnTo>
                  <a:lnTo>
                    <a:pt x="f162" y="f23"/>
                  </a:lnTo>
                  <a:lnTo>
                    <a:pt x="f163" y="f164"/>
                  </a:lnTo>
                  <a:lnTo>
                    <a:pt x="f153" y="f165"/>
                  </a:lnTo>
                  <a:lnTo>
                    <a:pt x="f155" y="f166"/>
                  </a:lnTo>
                  <a:lnTo>
                    <a:pt x="f167" y="f168"/>
                  </a:lnTo>
                  <a:lnTo>
                    <a:pt x="f169" y="f170"/>
                  </a:lnTo>
                  <a:lnTo>
                    <a:pt x="f171" y="f166"/>
                  </a:lnTo>
                  <a:lnTo>
                    <a:pt x="f172" y="f173"/>
                  </a:lnTo>
                  <a:lnTo>
                    <a:pt x="f174" y="f165"/>
                  </a:lnTo>
                  <a:lnTo>
                    <a:pt x="f175" y="f5"/>
                  </a:lnTo>
                  <a:lnTo>
                    <a:pt x="f176" y="f177"/>
                  </a:lnTo>
                  <a:lnTo>
                    <a:pt x="f178" y="f179"/>
                  </a:lnTo>
                  <a:lnTo>
                    <a:pt x="f180" y="f181"/>
                  </a:lnTo>
                  <a:lnTo>
                    <a:pt x="f182" y="f183"/>
                  </a:lnTo>
                  <a:lnTo>
                    <a:pt x="f184" y="f185"/>
                  </a:lnTo>
                  <a:lnTo>
                    <a:pt x="f186" y="f183"/>
                  </a:lnTo>
                  <a:lnTo>
                    <a:pt x="f187" y="f188"/>
                  </a:lnTo>
                  <a:lnTo>
                    <a:pt x="f137" y="f189"/>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117" y="f212"/>
                  </a:lnTo>
                  <a:lnTo>
                    <a:pt x="f213" y="f214"/>
                  </a:lnTo>
                  <a:lnTo>
                    <a:pt x="f215" y="f216"/>
                  </a:lnTo>
                  <a:lnTo>
                    <a:pt x="f217" y="f218"/>
                  </a:lnTo>
                  <a:lnTo>
                    <a:pt x="f219" y="f220"/>
                  </a:lnTo>
                  <a:lnTo>
                    <a:pt x="f221" y="f222"/>
                  </a:lnTo>
                  <a:lnTo>
                    <a:pt x="f223" y="f224"/>
                  </a:lnTo>
                  <a:lnTo>
                    <a:pt x="f213" y="f225"/>
                  </a:lnTo>
                  <a:lnTo>
                    <a:pt x="f226" y="f227"/>
                  </a:lnTo>
                  <a:lnTo>
                    <a:pt x="f228" y="f78"/>
                  </a:lnTo>
                  <a:lnTo>
                    <a:pt x="f229" y="f230"/>
                  </a:lnTo>
                  <a:lnTo>
                    <a:pt x="f231" y="f232"/>
                  </a:lnTo>
                  <a:lnTo>
                    <a:pt x="f233" y="f234"/>
                  </a:lnTo>
                  <a:lnTo>
                    <a:pt x="f235" y="f236"/>
                  </a:lnTo>
                  <a:lnTo>
                    <a:pt x="f237" y="f238"/>
                  </a:lnTo>
                  <a:lnTo>
                    <a:pt x="f208" y="f239"/>
                  </a:lnTo>
                  <a:lnTo>
                    <a:pt x="f240" y="f241"/>
                  </a:lnTo>
                  <a:lnTo>
                    <a:pt x="f242" y="f212"/>
                  </a:lnTo>
                  <a:lnTo>
                    <a:pt x="f206" y="f243"/>
                  </a:lnTo>
                  <a:lnTo>
                    <a:pt x="f244" y="f74"/>
                  </a:lnTo>
                  <a:lnTo>
                    <a:pt x="f245" y="f246"/>
                  </a:lnTo>
                  <a:lnTo>
                    <a:pt x="f247" y="f248"/>
                  </a:lnTo>
                  <a:lnTo>
                    <a:pt x="f249" y="f248"/>
                  </a:lnTo>
                  <a:lnTo>
                    <a:pt x="f250" y="f248"/>
                  </a:lnTo>
                  <a:lnTo>
                    <a:pt x="f251" y="f248"/>
                  </a:lnTo>
                  <a:lnTo>
                    <a:pt x="f200" y="f246"/>
                  </a:lnTo>
                  <a:lnTo>
                    <a:pt x="f252" y="f253"/>
                  </a:lnTo>
                  <a:lnTo>
                    <a:pt x="f190" y="f211"/>
                  </a:lnTo>
                  <a:lnTo>
                    <a:pt x="f194" y="f254"/>
                  </a:lnTo>
                  <a:lnTo>
                    <a:pt x="f255" y="f212"/>
                  </a:lnTo>
                  <a:lnTo>
                    <a:pt x="f138" y="f76"/>
                  </a:lnTo>
                  <a:lnTo>
                    <a:pt x="f256" y="f239"/>
                  </a:lnTo>
                  <a:lnTo>
                    <a:pt x="f257" y="f239"/>
                  </a:lnTo>
                  <a:lnTo>
                    <a:pt x="f258" y="f259"/>
                  </a:lnTo>
                  <a:lnTo>
                    <a:pt x="f182" y="f260"/>
                  </a:lnTo>
                  <a:lnTo>
                    <a:pt x="f261" y="f211"/>
                  </a:lnTo>
                  <a:lnTo>
                    <a:pt x="f262" y="f263"/>
                  </a:lnTo>
                  <a:lnTo>
                    <a:pt x="f264" y="f265"/>
                  </a:lnTo>
                  <a:lnTo>
                    <a:pt x="f266" y="f267"/>
                  </a:lnTo>
                  <a:lnTo>
                    <a:pt x="f145" y="f268"/>
                  </a:lnTo>
                  <a:lnTo>
                    <a:pt x="f269" y="f267"/>
                  </a:lnTo>
                  <a:lnTo>
                    <a:pt x="f270" y="f271"/>
                  </a:lnTo>
                  <a:lnTo>
                    <a:pt x="f272" y="f273"/>
                  </a:lnTo>
                  <a:lnTo>
                    <a:pt x="f149" y="f70"/>
                  </a:lnTo>
                  <a:lnTo>
                    <a:pt x="f274" y="f275"/>
                  </a:lnTo>
                  <a:lnTo>
                    <a:pt x="f171" y="f276"/>
                  </a:lnTo>
                  <a:lnTo>
                    <a:pt x="f277" y="f278"/>
                  </a:lnTo>
                  <a:lnTo>
                    <a:pt x="f167" y="f279"/>
                  </a:lnTo>
                  <a:lnTo>
                    <a:pt x="f280" y="f281"/>
                  </a:lnTo>
                  <a:lnTo>
                    <a:pt x="f282" y="f283"/>
                  </a:lnTo>
                  <a:lnTo>
                    <a:pt x="f284" y="f283"/>
                  </a:lnTo>
                  <a:lnTo>
                    <a:pt x="f285" y="f283"/>
                  </a:lnTo>
                  <a:lnTo>
                    <a:pt x="f286" y="f283"/>
                  </a:lnTo>
                  <a:lnTo>
                    <a:pt x="f287" y="f283"/>
                  </a:lnTo>
                  <a:lnTo>
                    <a:pt x="f288" y="f289"/>
                  </a:lnTo>
                  <a:lnTo>
                    <a:pt x="f290" y="f291"/>
                  </a:lnTo>
                  <a:lnTo>
                    <a:pt x="f292" y="f293"/>
                  </a:lnTo>
                  <a:lnTo>
                    <a:pt x="f294" y="f295"/>
                  </a:lnTo>
                  <a:lnTo>
                    <a:pt x="f296" y="f297"/>
                  </a:lnTo>
                  <a:lnTo>
                    <a:pt x="f298" y="f299"/>
                  </a:lnTo>
                  <a:lnTo>
                    <a:pt x="f300" y="f301"/>
                  </a:lnTo>
                  <a:lnTo>
                    <a:pt x="f302" y="f0"/>
                  </a:lnTo>
                  <a:lnTo>
                    <a:pt x="f303" y="f0"/>
                  </a:lnTo>
                  <a:lnTo>
                    <a:pt x="f304" y="f0"/>
                  </a:lnTo>
                  <a:lnTo>
                    <a:pt x="f305" y="f301"/>
                  </a:lnTo>
                  <a:lnTo>
                    <a:pt x="f306" y="f307"/>
                  </a:lnTo>
                  <a:lnTo>
                    <a:pt x="f308" y="f309"/>
                  </a:lnTo>
                  <a:lnTo>
                    <a:pt x="f310" y="f311"/>
                  </a:lnTo>
                  <a:lnTo>
                    <a:pt x="f312" y="f313"/>
                  </a:lnTo>
                  <a:lnTo>
                    <a:pt x="f314" y="f315"/>
                  </a:lnTo>
                  <a:lnTo>
                    <a:pt x="f316" y="f289"/>
                  </a:lnTo>
                  <a:lnTo>
                    <a:pt x="f317" y="f318"/>
                  </a:lnTo>
                  <a:lnTo>
                    <a:pt x="f319" y="f320"/>
                  </a:lnTo>
                  <a:lnTo>
                    <a:pt x="f321" y="f322"/>
                  </a:lnTo>
                  <a:lnTo>
                    <a:pt x="f323" y="f324"/>
                  </a:lnTo>
                  <a:lnTo>
                    <a:pt x="f325" y="f248"/>
                  </a:lnTo>
                  <a:lnTo>
                    <a:pt x="f2" y="f326"/>
                  </a:lnTo>
                  <a:lnTo>
                    <a:pt x="f327" y="f328"/>
                  </a:lnTo>
                  <a:lnTo>
                    <a:pt x="f329" y="f259"/>
                  </a:lnTo>
                  <a:lnTo>
                    <a:pt x="f330" y="f331"/>
                  </a:lnTo>
                  <a:lnTo>
                    <a:pt x="f317" y="f239"/>
                  </a:lnTo>
                  <a:lnTo>
                    <a:pt x="f332" y="f333"/>
                  </a:lnTo>
                  <a:lnTo>
                    <a:pt x="f314" y="f238"/>
                  </a:lnTo>
                  <a:lnTo>
                    <a:pt x="f334" y="f335"/>
                  </a:lnTo>
                  <a:lnTo>
                    <a:pt x="f336" y="f337"/>
                  </a:lnTo>
                  <a:lnTo>
                    <a:pt x="f338" y="f339"/>
                  </a:lnTo>
                  <a:lnTo>
                    <a:pt x="f340" y="f218"/>
                  </a:lnTo>
                  <a:lnTo>
                    <a:pt x="f300" y="f341"/>
                  </a:lnTo>
                  <a:lnTo>
                    <a:pt x="f342" y="f343"/>
                  </a:lnTo>
                  <a:lnTo>
                    <a:pt x="f344" y="f78"/>
                  </a:lnTo>
                  <a:lnTo>
                    <a:pt x="f345" y="f343"/>
                  </a:lnTo>
                  <a:lnTo>
                    <a:pt x="f346" y="f230"/>
                  </a:lnTo>
                  <a:lnTo>
                    <a:pt x="f184" y="f232"/>
                  </a:lnTo>
                  <a:lnTo>
                    <a:pt x="f256" y="f230"/>
                  </a:lnTo>
                  <a:lnTo>
                    <a:pt x="f347" y="f232"/>
                  </a:lnTo>
                  <a:lnTo>
                    <a:pt x="f348" y="f349"/>
                  </a:lnTo>
                  <a:lnTo>
                    <a:pt x="f350" y="f236"/>
                  </a:lnTo>
                  <a:lnTo>
                    <a:pt x="f351" y="f77"/>
                  </a:lnTo>
                  <a:lnTo>
                    <a:pt x="f352" y="f216"/>
                  </a:lnTo>
                  <a:lnTo>
                    <a:pt x="f353" y="f335"/>
                  </a:lnTo>
                  <a:lnTo>
                    <a:pt x="f204" y="f339"/>
                  </a:lnTo>
                  <a:lnTo>
                    <a:pt x="f354" y="f355"/>
                  </a:lnTo>
                  <a:lnTo>
                    <a:pt x="f356" y="f357"/>
                  </a:lnTo>
                  <a:lnTo>
                    <a:pt x="f358" y="f359"/>
                  </a:lnTo>
                  <a:lnTo>
                    <a:pt x="f360" y="f82"/>
                  </a:lnTo>
                  <a:lnTo>
                    <a:pt x="f361" y="f362"/>
                  </a:lnTo>
                  <a:lnTo>
                    <a:pt x="f363" y="f364"/>
                  </a:lnTo>
                  <a:lnTo>
                    <a:pt x="f365" y="f366"/>
                  </a:lnTo>
                  <a:lnTo>
                    <a:pt x="f202" y="f367"/>
                  </a:lnTo>
                  <a:lnTo>
                    <a:pt x="f368" y="f369"/>
                  </a:lnTo>
                  <a:lnTo>
                    <a:pt x="f370" y="f371"/>
                  </a:lnTo>
                  <a:lnTo>
                    <a:pt x="f372" y="f373"/>
                  </a:lnTo>
                  <a:lnTo>
                    <a:pt x="f348" y="f374"/>
                  </a:lnTo>
                  <a:lnTo>
                    <a:pt x="f375" y="f376"/>
                  </a:lnTo>
                  <a:lnTo>
                    <a:pt x="f377" y="f378"/>
                  </a:lnTo>
                  <a:lnTo>
                    <a:pt x="f131" y="f376"/>
                  </a:lnTo>
                  <a:lnTo>
                    <a:pt x="f379" y="f380"/>
                  </a:lnTo>
                  <a:lnTo>
                    <a:pt x="f381" y="f86"/>
                  </a:lnTo>
                  <a:lnTo>
                    <a:pt x="f382" y="f383"/>
                  </a:lnTo>
                  <a:lnTo>
                    <a:pt x="f384" y="f385"/>
                  </a:lnTo>
                  <a:lnTo>
                    <a:pt x="f122" y="f364"/>
                  </a:lnTo>
                  <a:lnTo>
                    <a:pt x="f386" y="f385"/>
                  </a:lnTo>
                  <a:lnTo>
                    <a:pt x="f387" y="f383"/>
                  </a:lnTo>
                  <a:lnTo>
                    <a:pt x="f388" y="f373"/>
                  </a:lnTo>
                  <a:lnTo>
                    <a:pt x="f389" y="f376"/>
                  </a:lnTo>
                  <a:lnTo>
                    <a:pt x="f390" y="f391"/>
                  </a:lnTo>
                  <a:lnTo>
                    <a:pt x="f110" y="f392"/>
                  </a:lnTo>
                  <a:lnTo>
                    <a:pt x="f393" y="f394"/>
                  </a:lnTo>
                  <a:lnTo>
                    <a:pt x="f395" y="f396"/>
                  </a:lnTo>
                  <a:lnTo>
                    <a:pt x="f397" y="f398"/>
                  </a:lnTo>
                  <a:lnTo>
                    <a:pt x="f390" y="f399"/>
                  </a:lnTo>
                  <a:lnTo>
                    <a:pt x="f388" y="f400"/>
                  </a:lnTo>
                  <a:lnTo>
                    <a:pt x="f401" y="f402"/>
                  </a:lnTo>
                  <a:lnTo>
                    <a:pt x="f124" y="f403"/>
                  </a:lnTo>
                  <a:lnTo>
                    <a:pt x="f404" y="f405"/>
                  </a:lnTo>
                  <a:lnTo>
                    <a:pt x="f406" y="f407"/>
                  </a:lnTo>
                  <a:lnTo>
                    <a:pt x="f133" y="f408"/>
                  </a:lnTo>
                  <a:lnTo>
                    <a:pt x="f363" y="f124"/>
                  </a:lnTo>
                  <a:lnTo>
                    <a:pt x="f247" y="f409"/>
                  </a:lnTo>
                  <a:lnTo>
                    <a:pt x="f410" y="f411"/>
                  </a:lnTo>
                  <a:lnTo>
                    <a:pt x="f131" y="f200"/>
                  </a:lnTo>
                  <a:lnTo>
                    <a:pt x="f412" y="f413"/>
                  </a:lnTo>
                  <a:lnTo>
                    <a:pt x="f131" y="f414"/>
                  </a:lnTo>
                  <a:lnTo>
                    <a:pt x="f247" y="f415"/>
                  </a:lnTo>
                  <a:lnTo>
                    <a:pt x="f204" y="f198"/>
                  </a:lnTo>
                  <a:lnTo>
                    <a:pt x="f245" y="f252"/>
                  </a:lnTo>
                  <a:lnTo>
                    <a:pt x="f358" y="f412"/>
                  </a:lnTo>
                  <a:lnTo>
                    <a:pt x="f416" y="f354"/>
                  </a:lnTo>
                  <a:lnTo>
                    <a:pt x="f417" y="f418"/>
                  </a:lnTo>
                  <a:lnTo>
                    <a:pt x="f419" y="f420"/>
                  </a:lnTo>
                  <a:lnTo>
                    <a:pt x="f386" y="f118"/>
                  </a:lnTo>
                  <a:lnTo>
                    <a:pt x="f421" y="f422"/>
                  </a:lnTo>
                  <a:lnTo>
                    <a:pt x="f423" y="f219"/>
                  </a:lnTo>
                  <a:lnTo>
                    <a:pt x="f424" y="f425"/>
                  </a:lnTo>
                  <a:lnTo>
                    <a:pt x="f112" y="f426"/>
                  </a:lnTo>
                  <a:lnTo>
                    <a:pt x="f213" y="f427"/>
                  </a:lnTo>
                  <a:lnTo>
                    <a:pt x="f226" y="f384"/>
                  </a:lnTo>
                  <a:lnTo>
                    <a:pt x="f421" y="f356"/>
                  </a:lnTo>
                  <a:lnTo>
                    <a:pt x="f428" y="f429"/>
                  </a:lnTo>
                  <a:lnTo>
                    <a:pt x="f210" y="f415"/>
                  </a:lnTo>
                  <a:lnTo>
                    <a:pt x="f420" y="f430"/>
                  </a:lnTo>
                  <a:lnTo>
                    <a:pt x="f237" y="f3"/>
                  </a:lnTo>
                  <a:lnTo>
                    <a:pt x="f431" y="f432"/>
                  </a:lnTo>
                  <a:lnTo>
                    <a:pt x="f401" y="f433"/>
                  </a:lnTo>
                  <a:lnTo>
                    <a:pt x="f434" y="f258"/>
                  </a:lnTo>
                  <a:lnTo>
                    <a:pt x="f421" y="f435"/>
                  </a:lnTo>
                  <a:lnTo>
                    <a:pt x="f226" y="f436"/>
                  </a:lnTo>
                  <a:lnTo>
                    <a:pt x="f213" y="f437"/>
                  </a:lnTo>
                  <a:lnTo>
                    <a:pt x="f223" y="f438"/>
                  </a:lnTo>
                  <a:lnTo>
                    <a:pt x="f217" y="f413"/>
                  </a:lnTo>
                  <a:lnTo>
                    <a:pt x="f439" y="f133"/>
                  </a:lnTo>
                  <a:lnTo>
                    <a:pt x="f440" y="f441"/>
                  </a:lnTo>
                  <a:lnTo>
                    <a:pt x="f440" y="f442"/>
                  </a:lnTo>
                  <a:lnTo>
                    <a:pt x="f443" y="f444"/>
                  </a:lnTo>
                  <a:lnTo>
                    <a:pt x="f444" y="f445"/>
                  </a:lnTo>
                  <a:lnTo>
                    <a:pt x="f403" y="f446"/>
                  </a:lnTo>
                  <a:lnTo>
                    <a:pt x="f447" y="f448"/>
                  </a:lnTo>
                  <a:lnTo>
                    <a:pt x="f449" y="f94"/>
                  </a:lnTo>
                  <a:lnTo>
                    <a:pt x="f450" y="f451"/>
                  </a:lnTo>
                  <a:lnTo>
                    <a:pt x="f452" y="f446"/>
                  </a:lnTo>
                  <a:lnTo>
                    <a:pt x="f453" y="f454"/>
                  </a:lnTo>
                  <a:lnTo>
                    <a:pt x="f455" y="f456"/>
                  </a:lnTo>
                  <a:lnTo>
                    <a:pt x="f457" y="f458"/>
                  </a:lnTo>
                  <a:lnTo>
                    <a:pt x="f400" y="f459"/>
                  </a:lnTo>
                  <a:lnTo>
                    <a:pt x="f460" y="f461"/>
                  </a:lnTo>
                  <a:lnTo>
                    <a:pt x="f462" y="f403"/>
                  </a:lnTo>
                  <a:lnTo>
                    <a:pt x="f451" y="f463"/>
                  </a:lnTo>
                  <a:lnTo>
                    <a:pt x="f464" y="f465"/>
                  </a:lnTo>
                  <a:lnTo>
                    <a:pt x="f399" y="f402"/>
                  </a:lnTo>
                  <a:lnTo>
                    <a:pt x="f466" y="f467"/>
                  </a:lnTo>
                  <a:lnTo>
                    <a:pt x="f446" y="f460"/>
                  </a:lnTo>
                  <a:lnTo>
                    <a:pt x="f468" y="f469"/>
                  </a:lnTo>
                  <a:lnTo>
                    <a:pt x="f470" y="f471"/>
                  </a:lnTo>
                  <a:lnTo>
                    <a:pt x="f472" y="f473"/>
                  </a:lnTo>
                  <a:lnTo>
                    <a:pt x="f473" y="f474"/>
                  </a:lnTo>
                  <a:lnTo>
                    <a:pt x="f475" y="f369"/>
                  </a:lnTo>
                  <a:lnTo>
                    <a:pt x="f373" y="f476"/>
                  </a:lnTo>
                  <a:lnTo>
                    <a:pt x="f477" y="f478"/>
                  </a:lnTo>
                  <a:lnTo>
                    <a:pt x="f84" y="f479"/>
                  </a:lnTo>
                  <a:lnTo>
                    <a:pt x="f364" y="f480"/>
                  </a:lnTo>
                  <a:lnTo>
                    <a:pt x="f481" y="f243"/>
                  </a:lnTo>
                  <a:lnTo>
                    <a:pt x="f482" y="f483"/>
                  </a:lnTo>
                  <a:lnTo>
                    <a:pt x="f484" y="f278"/>
                  </a:lnTo>
                  <a:lnTo>
                    <a:pt x="f367" y="f318"/>
                  </a:lnTo>
                  <a:lnTo>
                    <a:pt x="f481" y="f485"/>
                  </a:lnTo>
                  <a:lnTo>
                    <a:pt x="f486" y="f275"/>
                  </a:lnTo>
                  <a:lnTo>
                    <a:pt x="f82" y="f320"/>
                  </a:lnTo>
                  <a:lnTo>
                    <a:pt x="f487" y="f70"/>
                  </a:lnTo>
                  <a:lnTo>
                    <a:pt x="f80" y="f488"/>
                  </a:lnTo>
                  <a:lnTo>
                    <a:pt x="f220" y="f489"/>
                  </a:lnTo>
                  <a:lnTo>
                    <a:pt x="f490" y="f491"/>
                  </a:lnTo>
                  <a:lnTo>
                    <a:pt x="f492" y="f491"/>
                  </a:lnTo>
                  <a:lnTo>
                    <a:pt x="f335" y="f489"/>
                  </a:lnTo>
                  <a:lnTo>
                    <a:pt x="f333" y="f493"/>
                  </a:lnTo>
                  <a:lnTo>
                    <a:pt x="f494" y="f205"/>
                  </a:lnTo>
                  <a:lnTo>
                    <a:pt x="f495" y="f275"/>
                  </a:lnTo>
                  <a:lnTo>
                    <a:pt x="f496" y="f497"/>
                  </a:lnTo>
                  <a:lnTo>
                    <a:pt x="f498" y="f499"/>
                  </a:lnTo>
                  <a:lnTo>
                    <a:pt x="f500" y="f68"/>
                  </a:lnTo>
                  <a:lnTo>
                    <a:pt x="f501" y="f278"/>
                  </a:lnTo>
                  <a:lnTo>
                    <a:pt x="f502" y="f503"/>
                  </a:lnTo>
                  <a:lnTo>
                    <a:pt x="f70" y="f499"/>
                  </a:lnTo>
                  <a:lnTo>
                    <a:pt x="f497" y="f499"/>
                  </a:lnTo>
                  <a:lnTo>
                    <a:pt x="f279" y="f499"/>
                  </a:lnTo>
                  <a:lnTo>
                    <a:pt x="f504" y="f278"/>
                  </a:lnTo>
                  <a:lnTo>
                    <a:pt x="f315" y="f68"/>
                  </a:lnTo>
                  <a:lnTo>
                    <a:pt x="f505" y="f283"/>
                  </a:lnTo>
                  <a:lnTo>
                    <a:pt x="f506" y="f289"/>
                  </a:lnTo>
                  <a:lnTo>
                    <a:pt x="f297" y="f291"/>
                  </a:lnTo>
                  <a:lnTo>
                    <a:pt x="f311" y="f504"/>
                  </a:lnTo>
                  <a:lnTo>
                    <a:pt x="f199" y="f507"/>
                  </a:lnTo>
                  <a:lnTo>
                    <a:pt x="f508" y="f289"/>
                  </a:lnTo>
                  <a:lnTo>
                    <a:pt x="f509" y="f510"/>
                  </a:lnTo>
                  <a:lnTo>
                    <a:pt x="f511" y="f203"/>
                  </a:lnTo>
                  <a:lnTo>
                    <a:pt x="f512" y="f203"/>
                  </a:lnTo>
                  <a:lnTo>
                    <a:pt x="f513" y="f203"/>
                  </a:lnTo>
                  <a:lnTo>
                    <a:pt x="f514" y="f279"/>
                  </a:lnTo>
                  <a:lnTo>
                    <a:pt x="f515" y="f289"/>
                  </a:lnTo>
                  <a:lnTo>
                    <a:pt x="f516" y="f293"/>
                  </a:lnTo>
                  <a:lnTo>
                    <a:pt x="f517" y="f201"/>
                  </a:lnTo>
                  <a:lnTo>
                    <a:pt x="f518" y="f519"/>
                  </a:lnTo>
                  <a:lnTo>
                    <a:pt x="f22" y="f520"/>
                  </a:lnTo>
                  <a:lnTo>
                    <a:pt x="f521" y="f313"/>
                  </a:lnTo>
                  <a:lnTo>
                    <a:pt x="f522" y="f505"/>
                  </a:lnTo>
                  <a:lnTo>
                    <a:pt x="f523" y="f524"/>
                  </a:lnTo>
                  <a:lnTo>
                    <a:pt x="f27" y="f525"/>
                  </a:lnTo>
                  <a:lnTo>
                    <a:pt x="f526" y="f527"/>
                  </a:lnTo>
                  <a:lnTo>
                    <a:pt x="f156" y="f315"/>
                  </a:lnTo>
                  <a:lnTo>
                    <a:pt x="f528" y="f201"/>
                  </a:lnTo>
                  <a:lnTo>
                    <a:pt x="f529" y="f201"/>
                  </a:lnTo>
                  <a:lnTo>
                    <a:pt x="f38" y="f315"/>
                  </a:lnTo>
                  <a:lnTo>
                    <a:pt x="f530" y="f527"/>
                  </a:lnTo>
                  <a:lnTo>
                    <a:pt x="f26" y="f519"/>
                  </a:lnTo>
                  <a:lnTo>
                    <a:pt x="f32" y="f520"/>
                  </a:lnTo>
                  <a:lnTo>
                    <a:pt x="f531" y="f506"/>
                  </a:lnTo>
                  <a:lnTo>
                    <a:pt x="f532" y="f64"/>
                  </a:lnTo>
                  <a:lnTo>
                    <a:pt x="f44" y="f309"/>
                  </a:lnTo>
                  <a:lnTo>
                    <a:pt x="f533" y="f0"/>
                  </a:lnTo>
                  <a:lnTo>
                    <a:pt x="f103" y="f534"/>
                  </a:lnTo>
                  <a:lnTo>
                    <a:pt x="f535" y="f509"/>
                  </a:lnTo>
                  <a:lnTo>
                    <a:pt x="f536" y="f537"/>
                  </a:lnTo>
                  <a:lnTo>
                    <a:pt x="f59" y="f58"/>
                  </a:lnTo>
                  <a:lnTo>
                    <a:pt x="f538" y="f539"/>
                  </a:lnTo>
                  <a:lnTo>
                    <a:pt x="f540" y="f541"/>
                  </a:lnTo>
                  <a:lnTo>
                    <a:pt x="f542" y="f543"/>
                  </a:lnTo>
                  <a:lnTo>
                    <a:pt x="f544" y="f545"/>
                  </a:lnTo>
                  <a:lnTo>
                    <a:pt x="f1" y="f173"/>
                  </a:lnTo>
                  <a:lnTo>
                    <a:pt x="f542" y="f546"/>
                  </a:lnTo>
                  <a:lnTo>
                    <a:pt x="f61" y="f547"/>
                  </a:lnTo>
                  <a:lnTo>
                    <a:pt x="f548" y="f514"/>
                  </a:lnTo>
                  <a:lnTo>
                    <a:pt x="f549" y="f191"/>
                  </a:lnTo>
                  <a:lnTo>
                    <a:pt x="f44" y="f550"/>
                  </a:lnTo>
                  <a:lnTo>
                    <a:pt x="f35" y="f551"/>
                  </a:lnTo>
                  <a:lnTo>
                    <a:pt x="f552" y="f189"/>
                  </a:lnTo>
                  <a:lnTo>
                    <a:pt x="f4" y="f5"/>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39" name="Freeform 38"/>
            <p:cNvSpPr/>
            <p:nvPr/>
          </p:nvSpPr>
          <p:spPr>
            <a:xfrm>
              <a:off x="4507200" y="4252320"/>
              <a:ext cx="613800" cy="199800"/>
            </a:xfrm>
            <a:custGeom>
              <a:avLst/>
              <a:gdLst>
                <a:gd name="f0" fmla="val 360"/>
                <a:gd name="f1" fmla="val 180"/>
                <a:gd name="f2" fmla="val 0"/>
                <a:gd name="f3" fmla="val 773"/>
                <a:gd name="f4" fmla="val 252"/>
                <a:gd name="f5" fmla="val 136"/>
                <a:gd name="f6" fmla="val 146"/>
                <a:gd name="f7" fmla="val 153"/>
                <a:gd name="f8" fmla="val 132"/>
                <a:gd name="f9" fmla="val 170"/>
                <a:gd name="f10" fmla="val 117"/>
                <a:gd name="f11" fmla="val 186"/>
                <a:gd name="f12" fmla="val 102"/>
                <a:gd name="f13" fmla="val 204"/>
                <a:gd name="f14" fmla="val 88"/>
                <a:gd name="f15" fmla="val 221"/>
                <a:gd name="f16" fmla="val 76"/>
                <a:gd name="f17" fmla="val 239"/>
                <a:gd name="f18" fmla="val 64"/>
                <a:gd name="f19" fmla="val 259"/>
                <a:gd name="f20" fmla="val 55"/>
                <a:gd name="f21" fmla="val 280"/>
                <a:gd name="f22" fmla="val 48"/>
                <a:gd name="f23" fmla="val 302"/>
                <a:gd name="f24" fmla="val 43"/>
                <a:gd name="f25" fmla="val 323"/>
                <a:gd name="f26" fmla="val 39"/>
                <a:gd name="f27" fmla="val 345"/>
                <a:gd name="f28" fmla="val 33"/>
                <a:gd name="f29" fmla="val 367"/>
                <a:gd name="f30" fmla="val 28"/>
                <a:gd name="f31" fmla="val 389"/>
                <a:gd name="f32" fmla="val 23"/>
                <a:gd name="f33" fmla="val 412"/>
                <a:gd name="f34" fmla="val 18"/>
                <a:gd name="f35" fmla="val 434"/>
                <a:gd name="f36" fmla="val 13"/>
                <a:gd name="f37" fmla="val 457"/>
                <a:gd name="f38" fmla="val 9"/>
                <a:gd name="f39" fmla="val 479"/>
                <a:gd name="f40" fmla="val 5"/>
                <a:gd name="f41" fmla="val 502"/>
                <a:gd name="f42" fmla="val 2"/>
                <a:gd name="f43" fmla="val 525"/>
                <a:gd name="f44" fmla="val 1"/>
                <a:gd name="f45" fmla="val 548"/>
                <a:gd name="f46" fmla="val 570"/>
                <a:gd name="f47" fmla="val 593"/>
                <a:gd name="f48" fmla="val 616"/>
                <a:gd name="f49" fmla="val 4"/>
                <a:gd name="f50" fmla="val 639"/>
                <a:gd name="f51" fmla="val 657"/>
                <a:gd name="f52" fmla="val 16"/>
                <a:gd name="f53" fmla="val 677"/>
                <a:gd name="f54" fmla="val 697"/>
                <a:gd name="f55" fmla="val 30"/>
                <a:gd name="f56" fmla="val 715"/>
                <a:gd name="f57" fmla="val 733"/>
                <a:gd name="f58" fmla="val 49"/>
                <a:gd name="f59" fmla="val 748"/>
                <a:gd name="f60" fmla="val 63"/>
                <a:gd name="f61" fmla="val 761"/>
                <a:gd name="f62" fmla="val 78"/>
                <a:gd name="f63" fmla="val 770"/>
                <a:gd name="f64" fmla="val 97"/>
                <a:gd name="f65" fmla="val 112"/>
                <a:gd name="f66" fmla="val 129"/>
                <a:gd name="f67" fmla="val 144"/>
                <a:gd name="f68" fmla="val 767"/>
                <a:gd name="f69" fmla="val 157"/>
                <a:gd name="f70" fmla="val 765"/>
                <a:gd name="f71" fmla="val 147"/>
                <a:gd name="f72" fmla="val 137"/>
                <a:gd name="f73" fmla="val 756"/>
                <a:gd name="f74" fmla="val 126"/>
                <a:gd name="f75" fmla="val 751"/>
                <a:gd name="f76" fmla="val 744"/>
                <a:gd name="f77" fmla="val 108"/>
                <a:gd name="f78" fmla="val 737"/>
                <a:gd name="f79" fmla="val 100"/>
                <a:gd name="f80" fmla="val 729"/>
                <a:gd name="f81" fmla="val 92"/>
                <a:gd name="f82" fmla="val 720"/>
                <a:gd name="f83" fmla="val 85"/>
                <a:gd name="f84" fmla="val 698"/>
                <a:gd name="f85" fmla="val 72"/>
                <a:gd name="f86" fmla="val 675"/>
                <a:gd name="f87" fmla="val 62"/>
                <a:gd name="f88" fmla="val 650"/>
                <a:gd name="f89" fmla="val 53"/>
                <a:gd name="f90" fmla="val 625"/>
                <a:gd name="f91" fmla="val 46"/>
                <a:gd name="f92" fmla="val 599"/>
                <a:gd name="f93" fmla="val 40"/>
                <a:gd name="f94" fmla="val 572"/>
                <a:gd name="f95" fmla="val 36"/>
                <a:gd name="f96" fmla="val 545"/>
                <a:gd name="f97" fmla="val 35"/>
                <a:gd name="f98" fmla="val 518"/>
                <a:gd name="f99" fmla="val 34"/>
                <a:gd name="f100" fmla="val 490"/>
                <a:gd name="f101" fmla="val 463"/>
                <a:gd name="f102" fmla="val 435"/>
                <a:gd name="f103" fmla="val 409"/>
                <a:gd name="f104" fmla="val 44"/>
                <a:gd name="f105" fmla="val 382"/>
                <a:gd name="f106" fmla="val 357"/>
                <a:gd name="f107" fmla="val 56"/>
                <a:gd name="f108" fmla="val 331"/>
                <a:gd name="f109" fmla="val 307"/>
                <a:gd name="f110" fmla="val 70"/>
                <a:gd name="f111" fmla="val 284"/>
                <a:gd name="f112" fmla="val 79"/>
                <a:gd name="f113" fmla="val 262"/>
                <a:gd name="f114" fmla="val 91"/>
                <a:gd name="f115" fmla="val 240"/>
                <a:gd name="f116" fmla="val 103"/>
                <a:gd name="f117" fmla="val 220"/>
                <a:gd name="f118" fmla="val 199"/>
                <a:gd name="f119" fmla="val 131"/>
                <a:gd name="f120" fmla="val 177"/>
                <a:gd name="f121" fmla="val 145"/>
                <a:gd name="f122" fmla="val 155"/>
                <a:gd name="f123" fmla="val 156"/>
                <a:gd name="f124" fmla="val 133"/>
                <a:gd name="f125" fmla="val 168"/>
                <a:gd name="f126" fmla="val 151"/>
                <a:gd name="f127" fmla="val 164"/>
                <a:gd name="f128" fmla="val 161"/>
                <a:gd name="f129" fmla="val 184"/>
                <a:gd name="f130" fmla="val 200"/>
                <a:gd name="f131" fmla="val 148"/>
                <a:gd name="f132" fmla="val 216"/>
                <a:gd name="f133" fmla="val 141"/>
                <a:gd name="f134" fmla="val 231"/>
                <a:gd name="f135" fmla="val 247"/>
                <a:gd name="f136" fmla="val 125"/>
                <a:gd name="f137" fmla="val 279"/>
                <a:gd name="f138" fmla="val 109"/>
                <a:gd name="f139" fmla="val 293"/>
                <a:gd name="f140" fmla="val 310"/>
                <a:gd name="f141" fmla="val 95"/>
                <a:gd name="f142" fmla="val 326"/>
                <a:gd name="f143" fmla="val 89"/>
                <a:gd name="f144" fmla="val 343"/>
                <a:gd name="f145" fmla="val 84"/>
                <a:gd name="f146" fmla="val 80"/>
                <a:gd name="f147" fmla="val 379"/>
                <a:gd name="f148" fmla="val 397"/>
                <a:gd name="f149" fmla="val 77"/>
                <a:gd name="f150" fmla="val 402"/>
                <a:gd name="f151" fmla="val 406"/>
                <a:gd name="f152" fmla="val 411"/>
                <a:gd name="f153" fmla="val 416"/>
                <a:gd name="f154" fmla="val 420"/>
                <a:gd name="f155" fmla="val 425"/>
                <a:gd name="f156" fmla="val 429"/>
                <a:gd name="f157" fmla="val 81"/>
                <a:gd name="f158" fmla="val 86"/>
                <a:gd name="f159" fmla="val 99"/>
                <a:gd name="f160" fmla="val 104"/>
                <a:gd name="f161" fmla="val 342"/>
                <a:gd name="f162" fmla="val 111"/>
                <a:gd name="f163" fmla="val 325"/>
                <a:gd name="f164" fmla="val 118"/>
                <a:gd name="f165" fmla="val 306"/>
                <a:gd name="f166" fmla="val 289"/>
                <a:gd name="f167" fmla="val 311"/>
                <a:gd name="f168" fmla="val 130"/>
                <a:gd name="f169" fmla="val 333"/>
                <a:gd name="f170" fmla="val 355"/>
                <a:gd name="f171" fmla="val 122"/>
                <a:gd name="f172" fmla="val 378"/>
                <a:gd name="f173" fmla="val 399"/>
                <a:gd name="f174" fmla="val 421"/>
                <a:gd name="f175" fmla="val 444"/>
                <a:gd name="f176" fmla="val 469"/>
                <a:gd name="f177" fmla="val 475"/>
                <a:gd name="f178" fmla="val 110"/>
                <a:gd name="f179" fmla="val 482"/>
                <a:gd name="f180" fmla="val 489"/>
                <a:gd name="f181" fmla="val 114"/>
                <a:gd name="f182" fmla="val 497"/>
                <a:gd name="f183" fmla="val 115"/>
                <a:gd name="f184" fmla="val 504"/>
                <a:gd name="f185" fmla="val 116"/>
                <a:gd name="f186" fmla="val 511"/>
                <a:gd name="f187" fmla="val 121"/>
                <a:gd name="f188" fmla="val 516"/>
                <a:gd name="f189" fmla="val 123"/>
                <a:gd name="f190" fmla="val 505"/>
                <a:gd name="f191" fmla="val 124"/>
                <a:gd name="f192" fmla="val 496"/>
                <a:gd name="f193" fmla="val 487"/>
                <a:gd name="f194" fmla="val 477"/>
                <a:gd name="f195" fmla="val 467"/>
                <a:gd name="f196" fmla="val 134"/>
                <a:gd name="f197" fmla="val 448"/>
                <a:gd name="f198" fmla="val 471"/>
                <a:gd name="f199" fmla="val 495"/>
                <a:gd name="f200" fmla="val 138"/>
                <a:gd name="f201" fmla="val 140"/>
                <a:gd name="f202" fmla="val 540"/>
                <a:gd name="f203" fmla="val 142"/>
                <a:gd name="f204" fmla="val 563"/>
                <a:gd name="f205" fmla="val 585"/>
                <a:gd name="f206" fmla="val 150"/>
                <a:gd name="f207" fmla="val 606"/>
                <a:gd name="f208" fmla="val 627"/>
                <a:gd name="f209" fmla="val 163"/>
                <a:gd name="f210" fmla="val 636"/>
                <a:gd name="f211" fmla="val 644"/>
                <a:gd name="f212" fmla="val 652"/>
                <a:gd name="f213" fmla="val 660"/>
                <a:gd name="f214" fmla="val 668"/>
                <a:gd name="f215" fmla="val 676"/>
                <a:gd name="f216" fmla="val 160"/>
                <a:gd name="f217" fmla="val 684"/>
                <a:gd name="f218" fmla="val 159"/>
                <a:gd name="f219" fmla="val 692"/>
                <a:gd name="f220" fmla="val 683"/>
                <a:gd name="f221" fmla="val 179"/>
                <a:gd name="f222" fmla="val 665"/>
                <a:gd name="f223" fmla="val 192"/>
                <a:gd name="f224" fmla="val 656"/>
                <a:gd name="f225" fmla="val 203"/>
                <a:gd name="f226" fmla="val 646"/>
                <a:gd name="f227" fmla="val 214"/>
                <a:gd name="f228" fmla="val 222"/>
                <a:gd name="f229" fmla="val 622"/>
                <a:gd name="f230" fmla="val 228"/>
                <a:gd name="f231" fmla="val 607"/>
                <a:gd name="f232" fmla="val 229"/>
                <a:gd name="f233" fmla="val 637"/>
                <a:gd name="f234" fmla="val 663"/>
                <a:gd name="f235" fmla="val 224"/>
                <a:gd name="f236" fmla="val 218"/>
                <a:gd name="f237" fmla="val 688"/>
                <a:gd name="f238" fmla="val 211"/>
                <a:gd name="f239" fmla="val 701"/>
                <a:gd name="f240" fmla="val 713"/>
                <a:gd name="f241" fmla="val 195"/>
                <a:gd name="f242" fmla="val 700"/>
                <a:gd name="f243" fmla="val 213"/>
                <a:gd name="f244" fmla="val 685"/>
                <a:gd name="f245" fmla="val 225"/>
                <a:gd name="f246" fmla="val 667"/>
                <a:gd name="f247" fmla="val 236"/>
                <a:gd name="f248" fmla="val 647"/>
                <a:gd name="f249" fmla="val 244"/>
                <a:gd name="f250" fmla="val 248"/>
                <a:gd name="f251" fmla="val 603"/>
                <a:gd name="f252" fmla="val 251"/>
                <a:gd name="f253" fmla="val 580"/>
                <a:gd name="f254" fmla="val 558"/>
                <a:gd name="f255" fmla="val 569"/>
                <a:gd name="f256" fmla="val 592"/>
                <a:gd name="f257" fmla="val 604"/>
                <a:gd name="f258" fmla="val 209"/>
                <a:gd name="f259" fmla="val 201"/>
                <a:gd name="f260" fmla="val 649"/>
                <a:gd name="f261" fmla="val 641"/>
                <a:gd name="f262" fmla="val 634"/>
                <a:gd name="f263" fmla="val 188"/>
                <a:gd name="f264" fmla="val 626"/>
                <a:gd name="f265" fmla="val 193"/>
                <a:gd name="f266" fmla="val 618"/>
                <a:gd name="f267" fmla="val 197"/>
                <a:gd name="f268" fmla="val 587"/>
                <a:gd name="f269" fmla="val 206"/>
                <a:gd name="f270" fmla="val 571"/>
                <a:gd name="f271" fmla="val 210"/>
                <a:gd name="f272" fmla="val 555"/>
                <a:gd name="f273" fmla="val 539"/>
                <a:gd name="f274" fmla="val 524"/>
                <a:gd name="f275" fmla="val 223"/>
                <a:gd name="f276" fmla="val 509"/>
                <a:gd name="f277" fmla="val 494"/>
                <a:gd name="f278" fmla="val 501"/>
                <a:gd name="f279" fmla="val 508"/>
                <a:gd name="f280" fmla="val 532"/>
                <a:gd name="f281" fmla="val 541"/>
                <a:gd name="f282" fmla="val 191"/>
                <a:gd name="f283" fmla="val 550"/>
                <a:gd name="f284" fmla="val 185"/>
                <a:gd name="f285" fmla="val 560"/>
                <a:gd name="f286" fmla="val 178"/>
                <a:gd name="f287" fmla="val 566"/>
                <a:gd name="f288" fmla="val 175"/>
                <a:gd name="f289" fmla="val 171"/>
                <a:gd name="f290" fmla="val 564"/>
                <a:gd name="f291" fmla="val 557"/>
                <a:gd name="f292" fmla="val 172"/>
                <a:gd name="f293" fmla="val 176"/>
                <a:gd name="f294" fmla="val 543"/>
                <a:gd name="f295" fmla="val 523"/>
                <a:gd name="f296" fmla="val 503"/>
                <a:gd name="f297" fmla="val 190"/>
                <a:gd name="f298" fmla="val 464"/>
                <a:gd name="f299" fmla="val 202"/>
                <a:gd name="f300" fmla="val 226"/>
                <a:gd name="f301" fmla="val 387"/>
                <a:gd name="f302" fmla="val 235"/>
                <a:gd name="f303" fmla="val 414"/>
                <a:gd name="f304" fmla="val 422"/>
                <a:gd name="f305" fmla="val 431"/>
                <a:gd name="f306" fmla="val 439"/>
                <a:gd name="f307" fmla="val 169"/>
                <a:gd name="f308" fmla="val 452"/>
                <a:gd name="f309" fmla="val 149"/>
                <a:gd name="f310" fmla="val 447"/>
                <a:gd name="f311" fmla="val 152"/>
                <a:gd name="f312" fmla="val 442"/>
                <a:gd name="f313" fmla="val 154"/>
                <a:gd name="f314" fmla="val 437"/>
                <a:gd name="f315" fmla="val 432"/>
                <a:gd name="f316" fmla="val 427"/>
                <a:gd name="f317" fmla="val 167"/>
                <a:gd name="f318" fmla="val 417"/>
                <a:gd name="f319" fmla="val 383"/>
                <a:gd name="f320" fmla="val 351"/>
                <a:gd name="f321" fmla="val 335"/>
                <a:gd name="f322" fmla="val 319"/>
                <a:gd name="f323" fmla="val 283"/>
                <a:gd name="f324" fmla="val 295"/>
                <a:gd name="f325" fmla="val 318"/>
                <a:gd name="f326" fmla="val 330"/>
                <a:gd name="f327" fmla="val 371"/>
                <a:gd name="f328" fmla="val 386"/>
                <a:gd name="f329" fmla="val 135"/>
                <a:gd name="f330" fmla="val 364"/>
                <a:gd name="f331" fmla="val 305"/>
                <a:gd name="f332" fmla="val 285"/>
                <a:gd name="f333" fmla="val 267"/>
                <a:gd name="f334" fmla="val 227"/>
                <a:gd name="f335" fmla="val 207"/>
                <a:gd name="f336" fmla="val 174"/>
                <a:gd name="f337" fmla="val 217"/>
                <a:gd name="f338" fmla="val 230"/>
                <a:gd name="f339" fmla="val 69"/>
                <a:gd name="f340" fmla="val 54"/>
                <a:gd name="f341" fmla="val 26"/>
                <a:gd name="f342" fmla="val 12"/>
                <a:gd name="f343" fmla="val 205"/>
                <a:gd name="f344" fmla="val 37"/>
                <a:gd name="f345" fmla="val 194"/>
                <a:gd name="f346" fmla="val 187"/>
                <a:gd name="f347" fmla="val 71"/>
                <a:gd name="f348" fmla="val 87"/>
                <a:gd name="f349" fmla="val 173"/>
                <a:gd name="f350" fmla="val 165"/>
                <a:gd name="f351" fmla="val 120"/>
              </a:gdLst>
              <a:ahLst/>
              <a:cxnLst>
                <a:cxn ang="3cd4">
                  <a:pos x="hc" y="t"/>
                </a:cxn>
                <a:cxn ang="0">
                  <a:pos x="r" y="vc"/>
                </a:cxn>
                <a:cxn ang="cd4">
                  <a:pos x="hc" y="b"/>
                </a:cxn>
                <a:cxn ang="cd2">
                  <a:pos x="l" y="vc"/>
                </a:cxn>
              </a:cxnLst>
              <a:rect l="l" t="t" r="r" b="b"/>
              <a:pathLst>
                <a:path w="773" h="252">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2"/>
                  </a:lnTo>
                  <a:lnTo>
                    <a:pt x="f46" y="f2"/>
                  </a:lnTo>
                  <a:lnTo>
                    <a:pt x="f47" y="f44"/>
                  </a:lnTo>
                  <a:lnTo>
                    <a:pt x="f48" y="f49"/>
                  </a:lnTo>
                  <a:lnTo>
                    <a:pt x="f50" y="f38"/>
                  </a:lnTo>
                  <a:lnTo>
                    <a:pt x="f51" y="f52"/>
                  </a:lnTo>
                  <a:lnTo>
                    <a:pt x="f53" y="f32"/>
                  </a:lnTo>
                  <a:lnTo>
                    <a:pt x="f54" y="f55"/>
                  </a:lnTo>
                  <a:lnTo>
                    <a:pt x="f56" y="f26"/>
                  </a:lnTo>
                  <a:lnTo>
                    <a:pt x="f57" y="f58"/>
                  </a:lnTo>
                  <a:lnTo>
                    <a:pt x="f59" y="f60"/>
                  </a:lnTo>
                  <a:lnTo>
                    <a:pt x="f61" y="f62"/>
                  </a:lnTo>
                  <a:lnTo>
                    <a:pt x="f63" y="f64"/>
                  </a:lnTo>
                  <a:lnTo>
                    <a:pt x="f3" y="f65"/>
                  </a:lnTo>
                  <a:lnTo>
                    <a:pt x="f3" y="f66"/>
                  </a:lnTo>
                  <a:lnTo>
                    <a:pt x="f63" y="f67"/>
                  </a:lnTo>
                  <a:lnTo>
                    <a:pt x="f68" y="f69"/>
                  </a:lnTo>
                  <a:lnTo>
                    <a:pt x="f70" y="f71"/>
                  </a:lnTo>
                  <a:lnTo>
                    <a:pt x="f61" y="f72"/>
                  </a:lnTo>
                  <a:lnTo>
                    <a:pt x="f73" y="f74"/>
                  </a:lnTo>
                  <a:lnTo>
                    <a:pt x="f75" y="f10"/>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97"/>
                  </a:lnTo>
                  <a:lnTo>
                    <a:pt x="f101" y="f95"/>
                  </a:lnTo>
                  <a:lnTo>
                    <a:pt x="f102" y="f93"/>
                  </a:lnTo>
                  <a:lnTo>
                    <a:pt x="f103" y="f104"/>
                  </a:lnTo>
                  <a:lnTo>
                    <a:pt x="f105" y="f58"/>
                  </a:lnTo>
                  <a:lnTo>
                    <a:pt x="f106" y="f107"/>
                  </a:lnTo>
                  <a:lnTo>
                    <a:pt x="f108" y="f60"/>
                  </a:lnTo>
                  <a:lnTo>
                    <a:pt x="f109" y="f110"/>
                  </a:lnTo>
                  <a:lnTo>
                    <a:pt x="f111" y="f112"/>
                  </a:lnTo>
                  <a:lnTo>
                    <a:pt x="f113" y="f114"/>
                  </a:lnTo>
                  <a:lnTo>
                    <a:pt x="f115" y="f116"/>
                  </a:lnTo>
                  <a:lnTo>
                    <a:pt x="f117" y="f10"/>
                  </a:lnTo>
                  <a:lnTo>
                    <a:pt x="f118" y="f119"/>
                  </a:lnTo>
                  <a:lnTo>
                    <a:pt x="f120" y="f121"/>
                  </a:lnTo>
                  <a:lnTo>
                    <a:pt x="f122" y="f123"/>
                  </a:lnTo>
                  <a:lnTo>
                    <a:pt x="f124" y="f125"/>
                  </a:lnTo>
                  <a:lnTo>
                    <a:pt x="f126" y="f127"/>
                  </a:lnTo>
                  <a:lnTo>
                    <a:pt x="f125" y="f128"/>
                  </a:lnTo>
                  <a:lnTo>
                    <a:pt x="f129" y="f122"/>
                  </a:lnTo>
                  <a:lnTo>
                    <a:pt x="f130" y="f131"/>
                  </a:lnTo>
                  <a:lnTo>
                    <a:pt x="f132" y="f133"/>
                  </a:lnTo>
                  <a:lnTo>
                    <a:pt x="f134" y="f124"/>
                  </a:lnTo>
                  <a:lnTo>
                    <a:pt x="f135" y="f136"/>
                  </a:lnTo>
                  <a:lnTo>
                    <a:pt x="f113" y="f10"/>
                  </a:lnTo>
                  <a:lnTo>
                    <a:pt x="f137" y="f138"/>
                  </a:lnTo>
                  <a:lnTo>
                    <a:pt x="f139" y="f12"/>
                  </a:lnTo>
                  <a:lnTo>
                    <a:pt x="f140" y="f141"/>
                  </a:lnTo>
                  <a:lnTo>
                    <a:pt x="f142" y="f143"/>
                  </a:lnTo>
                  <a:lnTo>
                    <a:pt x="f144" y="f145"/>
                  </a:lnTo>
                  <a:lnTo>
                    <a:pt x="f0" y="f146"/>
                  </a:lnTo>
                  <a:lnTo>
                    <a:pt x="f147" y="f62"/>
                  </a:lnTo>
                  <a:lnTo>
                    <a:pt x="f148" y="f149"/>
                  </a:lnTo>
                  <a:lnTo>
                    <a:pt x="f150" y="f149"/>
                  </a:lnTo>
                  <a:lnTo>
                    <a:pt x="f151" y="f149"/>
                  </a:lnTo>
                  <a:lnTo>
                    <a:pt x="f152" y="f149"/>
                  </a:lnTo>
                  <a:lnTo>
                    <a:pt x="f153" y="f62"/>
                  </a:lnTo>
                  <a:lnTo>
                    <a:pt x="f154" y="f62"/>
                  </a:lnTo>
                  <a:lnTo>
                    <a:pt x="f155" y="f112"/>
                  </a:lnTo>
                  <a:lnTo>
                    <a:pt x="f156" y="f146"/>
                  </a:lnTo>
                  <a:lnTo>
                    <a:pt x="f35" y="f157"/>
                  </a:lnTo>
                  <a:lnTo>
                    <a:pt x="f153" y="f158"/>
                  </a:lnTo>
                  <a:lnTo>
                    <a:pt x="f148" y="f81"/>
                  </a:lnTo>
                  <a:lnTo>
                    <a:pt x="f147" y="f159"/>
                  </a:lnTo>
                  <a:lnTo>
                    <a:pt x="f0" y="f160"/>
                  </a:lnTo>
                  <a:lnTo>
                    <a:pt x="f161" y="f162"/>
                  </a:lnTo>
                  <a:lnTo>
                    <a:pt x="f163" y="f164"/>
                  </a:lnTo>
                  <a:lnTo>
                    <a:pt x="f165" y="f74"/>
                  </a:lnTo>
                  <a:lnTo>
                    <a:pt x="f166" y="f124"/>
                  </a:lnTo>
                  <a:lnTo>
                    <a:pt x="f167" y="f168"/>
                  </a:lnTo>
                  <a:lnTo>
                    <a:pt x="f169" y="f74"/>
                  </a:lnTo>
                  <a:lnTo>
                    <a:pt x="f170" y="f171"/>
                  </a:lnTo>
                  <a:lnTo>
                    <a:pt x="f172" y="f10"/>
                  </a:lnTo>
                  <a:lnTo>
                    <a:pt x="f173" y="f65"/>
                  </a:lnTo>
                  <a:lnTo>
                    <a:pt x="f174" y="f138"/>
                  </a:lnTo>
                  <a:lnTo>
                    <a:pt x="f175" y="f77"/>
                  </a:lnTo>
                  <a:lnTo>
                    <a:pt x="f176" y="f138"/>
                  </a:lnTo>
                  <a:lnTo>
                    <a:pt x="f177" y="f178"/>
                  </a:lnTo>
                  <a:lnTo>
                    <a:pt x="f179" y="f65"/>
                  </a:lnTo>
                  <a:lnTo>
                    <a:pt x="f180" y="f181"/>
                  </a:lnTo>
                  <a:lnTo>
                    <a:pt x="f182" y="f183"/>
                  </a:lnTo>
                  <a:lnTo>
                    <a:pt x="f184" y="f185"/>
                  </a:lnTo>
                  <a:lnTo>
                    <a:pt x="f186" y="f10"/>
                  </a:lnTo>
                  <a:lnTo>
                    <a:pt x="f98" y="f164"/>
                  </a:lnTo>
                  <a:lnTo>
                    <a:pt x="f43" y="f187"/>
                  </a:lnTo>
                  <a:lnTo>
                    <a:pt x="f188" y="f189"/>
                  </a:lnTo>
                  <a:lnTo>
                    <a:pt x="f190" y="f191"/>
                  </a:lnTo>
                  <a:lnTo>
                    <a:pt x="f192" y="f74"/>
                  </a:lnTo>
                  <a:lnTo>
                    <a:pt x="f193" y="f66"/>
                  </a:lnTo>
                  <a:lnTo>
                    <a:pt x="f194" y="f119"/>
                  </a:lnTo>
                  <a:lnTo>
                    <a:pt x="f195" y="f124"/>
                  </a:lnTo>
                  <a:lnTo>
                    <a:pt x="f37" y="f196"/>
                  </a:lnTo>
                  <a:lnTo>
                    <a:pt x="f197" y="f72"/>
                  </a:lnTo>
                  <a:lnTo>
                    <a:pt x="f198" y="f72"/>
                  </a:lnTo>
                  <a:lnTo>
                    <a:pt x="f199" y="f200"/>
                  </a:lnTo>
                  <a:lnTo>
                    <a:pt x="f98" y="f201"/>
                  </a:lnTo>
                  <a:lnTo>
                    <a:pt x="f202" y="f203"/>
                  </a:lnTo>
                  <a:lnTo>
                    <a:pt x="f204" y="f6"/>
                  </a:lnTo>
                  <a:lnTo>
                    <a:pt x="f205" y="f206"/>
                  </a:lnTo>
                  <a:lnTo>
                    <a:pt x="f207" y="f123"/>
                  </a:lnTo>
                  <a:lnTo>
                    <a:pt x="f208" y="f209"/>
                  </a:lnTo>
                  <a:lnTo>
                    <a:pt x="f210" y="f127"/>
                  </a:lnTo>
                  <a:lnTo>
                    <a:pt x="f211" y="f127"/>
                  </a:lnTo>
                  <a:lnTo>
                    <a:pt x="f212" y="f209"/>
                  </a:lnTo>
                  <a:lnTo>
                    <a:pt x="f213" y="f209"/>
                  </a:lnTo>
                  <a:lnTo>
                    <a:pt x="f214" y="f128"/>
                  </a:lnTo>
                  <a:lnTo>
                    <a:pt x="f215" y="f216"/>
                  </a:lnTo>
                  <a:lnTo>
                    <a:pt x="f217" y="f218"/>
                  </a:lnTo>
                  <a:lnTo>
                    <a:pt x="f219" y="f123"/>
                  </a:lnTo>
                  <a:lnTo>
                    <a:pt x="f220" y="f125"/>
                  </a:lnTo>
                  <a:lnTo>
                    <a:pt x="f86" y="f221"/>
                  </a:lnTo>
                  <a:lnTo>
                    <a:pt x="f222" y="f223"/>
                  </a:lnTo>
                  <a:lnTo>
                    <a:pt x="f224" y="f225"/>
                  </a:lnTo>
                  <a:lnTo>
                    <a:pt x="f226" y="f227"/>
                  </a:lnTo>
                  <a:lnTo>
                    <a:pt x="f210" y="f228"/>
                  </a:lnTo>
                  <a:lnTo>
                    <a:pt x="f229" y="f230"/>
                  </a:lnTo>
                  <a:lnTo>
                    <a:pt x="f231" y="f232"/>
                  </a:lnTo>
                  <a:lnTo>
                    <a:pt x="f229" y="f134"/>
                  </a:lnTo>
                  <a:lnTo>
                    <a:pt x="f233" y="f134"/>
                  </a:lnTo>
                  <a:lnTo>
                    <a:pt x="f88" y="f232"/>
                  </a:lnTo>
                  <a:lnTo>
                    <a:pt x="f234" y="f235"/>
                  </a:lnTo>
                  <a:lnTo>
                    <a:pt x="f53" y="f236"/>
                  </a:lnTo>
                  <a:lnTo>
                    <a:pt x="f237" y="f238"/>
                  </a:lnTo>
                  <a:lnTo>
                    <a:pt x="f239" y="f225"/>
                  </a:lnTo>
                  <a:lnTo>
                    <a:pt x="f240" y="f241"/>
                  </a:lnTo>
                  <a:lnTo>
                    <a:pt x="f242" y="f243"/>
                  </a:lnTo>
                  <a:lnTo>
                    <a:pt x="f244" y="f245"/>
                  </a:lnTo>
                  <a:lnTo>
                    <a:pt x="f246" y="f247"/>
                  </a:lnTo>
                  <a:lnTo>
                    <a:pt x="f248" y="f249"/>
                  </a:lnTo>
                  <a:lnTo>
                    <a:pt x="f90" y="f250"/>
                  </a:lnTo>
                  <a:lnTo>
                    <a:pt x="f251" y="f252"/>
                  </a:lnTo>
                  <a:lnTo>
                    <a:pt x="f253" y="f4"/>
                  </a:lnTo>
                  <a:lnTo>
                    <a:pt x="f254" y="f252"/>
                  </a:lnTo>
                  <a:lnTo>
                    <a:pt x="f255" y="f115"/>
                  </a:lnTo>
                  <a:lnTo>
                    <a:pt x="f253" y="f134"/>
                  </a:lnTo>
                  <a:lnTo>
                    <a:pt x="f256" y="f235"/>
                  </a:lnTo>
                  <a:lnTo>
                    <a:pt x="f257" y="f132"/>
                  </a:lnTo>
                  <a:lnTo>
                    <a:pt x="f48" y="f258"/>
                  </a:lnTo>
                  <a:lnTo>
                    <a:pt x="f208" y="f259"/>
                  </a:lnTo>
                  <a:lnTo>
                    <a:pt x="f50" y="f223"/>
                  </a:lnTo>
                  <a:lnTo>
                    <a:pt x="f260" y="f1"/>
                  </a:lnTo>
                  <a:lnTo>
                    <a:pt x="f261" y="f129"/>
                  </a:lnTo>
                  <a:lnTo>
                    <a:pt x="f262" y="f263"/>
                  </a:lnTo>
                  <a:lnTo>
                    <a:pt x="f264" y="f265"/>
                  </a:lnTo>
                  <a:lnTo>
                    <a:pt x="f266" y="f267"/>
                  </a:lnTo>
                  <a:lnTo>
                    <a:pt x="f251" y="f259"/>
                  </a:lnTo>
                  <a:lnTo>
                    <a:pt x="f268" y="f269"/>
                  </a:lnTo>
                  <a:lnTo>
                    <a:pt x="f270" y="f271"/>
                  </a:lnTo>
                  <a:lnTo>
                    <a:pt x="f272" y="f227"/>
                  </a:lnTo>
                  <a:lnTo>
                    <a:pt x="f273" y="f236"/>
                  </a:lnTo>
                  <a:lnTo>
                    <a:pt x="f274" y="f275"/>
                  </a:lnTo>
                  <a:lnTo>
                    <a:pt x="f276" y="f232"/>
                  </a:lnTo>
                  <a:lnTo>
                    <a:pt x="f277" y="f247"/>
                  </a:lnTo>
                  <a:lnTo>
                    <a:pt x="f278" y="f230"/>
                  </a:lnTo>
                  <a:lnTo>
                    <a:pt x="f279" y="f236"/>
                  </a:lnTo>
                  <a:lnTo>
                    <a:pt x="f188" y="f238"/>
                  </a:lnTo>
                  <a:lnTo>
                    <a:pt x="f274" y="f225"/>
                  </a:lnTo>
                  <a:lnTo>
                    <a:pt x="f280" y="f267"/>
                  </a:lnTo>
                  <a:lnTo>
                    <a:pt x="f281" y="f282"/>
                  </a:lnTo>
                  <a:lnTo>
                    <a:pt x="f283" y="f284"/>
                  </a:lnTo>
                  <a:lnTo>
                    <a:pt x="f285" y="f1"/>
                  </a:lnTo>
                  <a:lnTo>
                    <a:pt x="f204" y="f286"/>
                  </a:lnTo>
                  <a:lnTo>
                    <a:pt x="f287" y="f288"/>
                  </a:lnTo>
                  <a:lnTo>
                    <a:pt x="f46" y="f289"/>
                  </a:lnTo>
                  <a:lnTo>
                    <a:pt x="f270" y="f125"/>
                  </a:lnTo>
                  <a:lnTo>
                    <a:pt x="f290" y="f9"/>
                  </a:lnTo>
                  <a:lnTo>
                    <a:pt x="f291" y="f292"/>
                  </a:lnTo>
                  <a:lnTo>
                    <a:pt x="f283" y="f293"/>
                  </a:lnTo>
                  <a:lnTo>
                    <a:pt x="f294" y="f221"/>
                  </a:lnTo>
                  <a:lnTo>
                    <a:pt x="f295" y="f129"/>
                  </a:lnTo>
                  <a:lnTo>
                    <a:pt x="f296" y="f297"/>
                  </a:lnTo>
                  <a:lnTo>
                    <a:pt x="f179" y="f241"/>
                  </a:lnTo>
                  <a:lnTo>
                    <a:pt x="f298" y="f299"/>
                  </a:lnTo>
                  <a:lnTo>
                    <a:pt x="f175" y="f271"/>
                  </a:lnTo>
                  <a:lnTo>
                    <a:pt x="f155" y="f236"/>
                  </a:lnTo>
                  <a:lnTo>
                    <a:pt x="f151" y="f300"/>
                  </a:lnTo>
                  <a:lnTo>
                    <a:pt x="f301" y="f302"/>
                  </a:lnTo>
                  <a:lnTo>
                    <a:pt x="f148" y="f235"/>
                  </a:lnTo>
                  <a:lnTo>
                    <a:pt x="f151" y="f243"/>
                  </a:lnTo>
                  <a:lnTo>
                    <a:pt x="f303" y="f299"/>
                  </a:lnTo>
                  <a:lnTo>
                    <a:pt x="f304" y="f282"/>
                  </a:lnTo>
                  <a:lnTo>
                    <a:pt x="f305" y="f1"/>
                  </a:lnTo>
                  <a:lnTo>
                    <a:pt x="f306" y="f307"/>
                  </a:lnTo>
                  <a:lnTo>
                    <a:pt x="f197" y="f218"/>
                  </a:lnTo>
                  <a:lnTo>
                    <a:pt x="f37" y="f131"/>
                  </a:lnTo>
                  <a:lnTo>
                    <a:pt x="f308" y="f309"/>
                  </a:lnTo>
                  <a:lnTo>
                    <a:pt x="f310" y="f311"/>
                  </a:lnTo>
                  <a:lnTo>
                    <a:pt x="f312" y="f313"/>
                  </a:lnTo>
                  <a:lnTo>
                    <a:pt x="f314" y="f69"/>
                  </a:lnTo>
                  <a:lnTo>
                    <a:pt x="f315" y="f128"/>
                  </a:lnTo>
                  <a:lnTo>
                    <a:pt x="f316" y="f209"/>
                  </a:lnTo>
                  <a:lnTo>
                    <a:pt x="f174" y="f317"/>
                  </a:lnTo>
                  <a:lnTo>
                    <a:pt x="f318" y="f307"/>
                  </a:lnTo>
                  <a:lnTo>
                    <a:pt x="f173" y="f293"/>
                  </a:lnTo>
                  <a:lnTo>
                    <a:pt x="f319" y="f129"/>
                  </a:lnTo>
                  <a:lnTo>
                    <a:pt x="f29" y="f265"/>
                  </a:lnTo>
                  <a:lnTo>
                    <a:pt x="f320" y="f299"/>
                  </a:lnTo>
                  <a:lnTo>
                    <a:pt x="f321" y="f271"/>
                  </a:lnTo>
                  <a:lnTo>
                    <a:pt x="f322" y="f236"/>
                  </a:lnTo>
                  <a:lnTo>
                    <a:pt x="f23" y="f245"/>
                  </a:lnTo>
                  <a:lnTo>
                    <a:pt x="f323" y="f232"/>
                  </a:lnTo>
                  <a:lnTo>
                    <a:pt x="f324" y="f132"/>
                  </a:lnTo>
                  <a:lnTo>
                    <a:pt x="f165" y="f225"/>
                  </a:lnTo>
                  <a:lnTo>
                    <a:pt x="f325" y="f297"/>
                  </a:lnTo>
                  <a:lnTo>
                    <a:pt x="f326" y="f120"/>
                  </a:lnTo>
                  <a:lnTo>
                    <a:pt x="f144" y="f127"/>
                  </a:lnTo>
                  <a:lnTo>
                    <a:pt x="f106" y="f7"/>
                  </a:lnTo>
                  <a:lnTo>
                    <a:pt x="f327" y="f67"/>
                  </a:lnTo>
                  <a:lnTo>
                    <a:pt x="f328" y="f329"/>
                  </a:lnTo>
                  <a:lnTo>
                    <a:pt x="f330" y="f200"/>
                  </a:lnTo>
                  <a:lnTo>
                    <a:pt x="f144" y="f203"/>
                  </a:lnTo>
                  <a:lnTo>
                    <a:pt x="f25" y="f206"/>
                  </a:lnTo>
                  <a:lnTo>
                    <a:pt x="f331" y="f218"/>
                  </a:lnTo>
                  <a:lnTo>
                    <a:pt x="f332" y="f125"/>
                  </a:lnTo>
                  <a:lnTo>
                    <a:pt x="f333" y="f120"/>
                  </a:lnTo>
                  <a:lnTo>
                    <a:pt x="f135" y="f129"/>
                  </a:lnTo>
                  <a:lnTo>
                    <a:pt x="f334" y="f297"/>
                  </a:lnTo>
                  <a:lnTo>
                    <a:pt x="f227" y="f241"/>
                  </a:lnTo>
                  <a:lnTo>
                    <a:pt x="f259" y="f299"/>
                  </a:lnTo>
                  <a:lnTo>
                    <a:pt x="f263" y="f335"/>
                  </a:lnTo>
                  <a:lnTo>
                    <a:pt x="f336" y="f243"/>
                  </a:lnTo>
                  <a:lnTo>
                    <a:pt x="f218" y="f337"/>
                  </a:lnTo>
                  <a:lnTo>
                    <a:pt x="f67" y="f228"/>
                  </a:lnTo>
                  <a:lnTo>
                    <a:pt x="f66" y="f245"/>
                  </a:lnTo>
                  <a:lnTo>
                    <a:pt x="f181" y="f230"/>
                  </a:lnTo>
                  <a:lnTo>
                    <a:pt x="f159" y="f232"/>
                  </a:lnTo>
                  <a:lnTo>
                    <a:pt x="f145" y="f338"/>
                  </a:lnTo>
                  <a:lnTo>
                    <a:pt x="f339" y="f232"/>
                  </a:lnTo>
                  <a:lnTo>
                    <a:pt x="f340" y="f300"/>
                  </a:lnTo>
                  <a:lnTo>
                    <a:pt x="f93" y="f235"/>
                  </a:lnTo>
                  <a:lnTo>
                    <a:pt x="f341" y="f236"/>
                  </a:lnTo>
                  <a:lnTo>
                    <a:pt x="f342" y="f243"/>
                  </a:lnTo>
                  <a:lnTo>
                    <a:pt x="f2" y="f343"/>
                  </a:lnTo>
                  <a:lnTo>
                    <a:pt x="f34" y="f130"/>
                  </a:lnTo>
                  <a:lnTo>
                    <a:pt x="f344" y="f345"/>
                  </a:lnTo>
                  <a:lnTo>
                    <a:pt x="f340" y="f346"/>
                  </a:lnTo>
                  <a:lnTo>
                    <a:pt x="f347" y="f1"/>
                  </a:lnTo>
                  <a:lnTo>
                    <a:pt x="f348" y="f349"/>
                  </a:lnTo>
                  <a:lnTo>
                    <a:pt x="f116" y="f350"/>
                  </a:lnTo>
                  <a:lnTo>
                    <a:pt x="f351" y="f123"/>
                  </a:lnTo>
                  <a:lnTo>
                    <a:pt x="f5" y="f6"/>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0" name="Freeform 39"/>
            <p:cNvSpPr/>
            <p:nvPr/>
          </p:nvSpPr>
          <p:spPr>
            <a:xfrm>
              <a:off x="4740480" y="4198320"/>
              <a:ext cx="171000" cy="31680"/>
            </a:xfrm>
            <a:custGeom>
              <a:avLst/>
              <a:gdLst>
                <a:gd name="f0" fmla="val 0"/>
                <a:gd name="f1" fmla="val 217"/>
                <a:gd name="f2" fmla="val 42"/>
                <a:gd name="f3" fmla="val 106"/>
                <a:gd name="f4" fmla="val 2"/>
                <a:gd name="f5" fmla="val 121"/>
                <a:gd name="f6" fmla="val 135"/>
                <a:gd name="f7" fmla="val 149"/>
                <a:gd name="f8" fmla="val 164"/>
                <a:gd name="f9" fmla="val 3"/>
                <a:gd name="f10" fmla="val 177"/>
                <a:gd name="f11" fmla="val 6"/>
                <a:gd name="f12" fmla="val 191"/>
                <a:gd name="f13" fmla="val 10"/>
                <a:gd name="f14" fmla="val 204"/>
                <a:gd name="f15" fmla="val 13"/>
                <a:gd name="f16" fmla="val 18"/>
                <a:gd name="f17" fmla="val 203"/>
                <a:gd name="f18" fmla="val 178"/>
                <a:gd name="f19" fmla="val 19"/>
                <a:gd name="f20" fmla="val 151"/>
                <a:gd name="f21" fmla="val 20"/>
                <a:gd name="f22" fmla="val 139"/>
                <a:gd name="f23" fmla="val 22"/>
                <a:gd name="f24" fmla="val 126"/>
                <a:gd name="f25" fmla="val 24"/>
                <a:gd name="f26" fmla="val 113"/>
                <a:gd name="f27" fmla="val 25"/>
                <a:gd name="f28" fmla="val 100"/>
                <a:gd name="f29" fmla="val 27"/>
                <a:gd name="f30" fmla="val 87"/>
                <a:gd name="f31" fmla="val 29"/>
                <a:gd name="f32" fmla="val 74"/>
                <a:gd name="f33" fmla="val 30"/>
                <a:gd name="f34" fmla="val 63"/>
                <a:gd name="f35" fmla="val 33"/>
                <a:gd name="f36" fmla="val 50"/>
                <a:gd name="f37" fmla="val 35"/>
                <a:gd name="f38" fmla="val 37"/>
                <a:gd name="f39" fmla="val 40"/>
                <a:gd name="f40" fmla="val 12"/>
                <a:gd name="f41" fmla="val 14"/>
                <a:gd name="f42" fmla="val 36"/>
                <a:gd name="f43" fmla="val 32"/>
                <a:gd name="f44" fmla="val 52"/>
                <a:gd name="f45" fmla="val 64"/>
                <a:gd name="f46" fmla="val 78"/>
                <a:gd name="f47" fmla="val 91"/>
              </a:gdLst>
              <a:ahLst/>
              <a:cxnLst>
                <a:cxn ang="3cd4">
                  <a:pos x="hc" y="t"/>
                </a:cxn>
                <a:cxn ang="0">
                  <a:pos x="r" y="vc"/>
                </a:cxn>
                <a:cxn ang="cd4">
                  <a:pos x="hc" y="b"/>
                </a:cxn>
                <a:cxn ang="cd2">
                  <a:pos x="l" y="vc"/>
                </a:cxn>
              </a:cxnLst>
              <a:rect l="l" t="t" r="r" b="b"/>
              <a:pathLst>
                <a:path w="217" h="42">
                  <a:moveTo>
                    <a:pt x="f3" y="f4"/>
                  </a:moveTo>
                  <a:lnTo>
                    <a:pt x="f5" y="f0"/>
                  </a:lnTo>
                  <a:lnTo>
                    <a:pt x="f6" y="f0"/>
                  </a:lnTo>
                  <a:lnTo>
                    <a:pt x="f7" y="f4"/>
                  </a:lnTo>
                  <a:lnTo>
                    <a:pt x="f8" y="f9"/>
                  </a:lnTo>
                  <a:lnTo>
                    <a:pt x="f10" y="f11"/>
                  </a:lnTo>
                  <a:lnTo>
                    <a:pt x="f12" y="f13"/>
                  </a:lnTo>
                  <a:lnTo>
                    <a:pt x="f14" y="f15"/>
                  </a:lnTo>
                  <a:lnTo>
                    <a:pt x="f1" y="f16"/>
                  </a:lnTo>
                  <a:lnTo>
                    <a:pt x="f17" y="f16"/>
                  </a:lnTo>
                  <a:lnTo>
                    <a:pt x="f12" y="f16"/>
                  </a:lnTo>
                  <a:lnTo>
                    <a:pt x="f18" y="f19"/>
                  </a:lnTo>
                  <a:lnTo>
                    <a:pt x="f8" y="f19"/>
                  </a:lnTo>
                  <a:lnTo>
                    <a:pt x="f20" y="f21"/>
                  </a:lnTo>
                  <a:lnTo>
                    <a:pt x="f22" y="f23"/>
                  </a:lnTo>
                  <a:lnTo>
                    <a:pt x="f24" y="f25"/>
                  </a:lnTo>
                  <a:lnTo>
                    <a:pt x="f26" y="f27"/>
                  </a:lnTo>
                  <a:lnTo>
                    <a:pt x="f28" y="f29"/>
                  </a:lnTo>
                  <a:lnTo>
                    <a:pt x="f30" y="f31"/>
                  </a:lnTo>
                  <a:lnTo>
                    <a:pt x="f32" y="f33"/>
                  </a:lnTo>
                  <a:lnTo>
                    <a:pt x="f34" y="f35"/>
                  </a:lnTo>
                  <a:lnTo>
                    <a:pt x="f36" y="f37"/>
                  </a:lnTo>
                  <a:lnTo>
                    <a:pt x="f38" y="f38"/>
                  </a:lnTo>
                  <a:lnTo>
                    <a:pt x="f27" y="f39"/>
                  </a:lnTo>
                  <a:lnTo>
                    <a:pt x="f40" y="f2"/>
                  </a:lnTo>
                  <a:lnTo>
                    <a:pt x="f0" y="f39"/>
                  </a:lnTo>
                  <a:lnTo>
                    <a:pt x="f41" y="f42"/>
                  </a:lnTo>
                  <a:lnTo>
                    <a:pt x="f29" y="f43"/>
                  </a:lnTo>
                  <a:lnTo>
                    <a:pt x="f39" y="f27"/>
                  </a:lnTo>
                  <a:lnTo>
                    <a:pt x="f44" y="f16"/>
                  </a:lnTo>
                  <a:lnTo>
                    <a:pt x="f45" y="f40"/>
                  </a:lnTo>
                  <a:lnTo>
                    <a:pt x="f46" y="f11"/>
                  </a:lnTo>
                  <a:lnTo>
                    <a:pt x="f47"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1" name="Freeform 40"/>
            <p:cNvSpPr/>
            <p:nvPr/>
          </p:nvSpPr>
          <p:spPr>
            <a:xfrm>
              <a:off x="4937400" y="4487040"/>
              <a:ext cx="48960" cy="154080"/>
            </a:xfrm>
            <a:custGeom>
              <a:avLst/>
              <a:gdLst>
                <a:gd name="f0" fmla="val 0"/>
                <a:gd name="f1" fmla="val 61"/>
                <a:gd name="f2" fmla="val 195"/>
                <a:gd name="f3" fmla="val 32"/>
                <a:gd name="f4" fmla="val 31"/>
                <a:gd name="f5" fmla="val 20"/>
                <a:gd name="f6" fmla="val 27"/>
                <a:gd name="f7" fmla="val 38"/>
                <a:gd name="f8" fmla="val 24"/>
                <a:gd name="f9" fmla="val 58"/>
                <a:gd name="f10" fmla="val 28"/>
                <a:gd name="f11" fmla="val 78"/>
                <a:gd name="f12" fmla="val 93"/>
                <a:gd name="f13" fmla="val 106"/>
                <a:gd name="f14" fmla="val 45"/>
                <a:gd name="f15" fmla="val 120"/>
                <a:gd name="f16" fmla="val 52"/>
                <a:gd name="f17" fmla="val 134"/>
                <a:gd name="f18" fmla="val 149"/>
                <a:gd name="f19" fmla="val 163"/>
                <a:gd name="f20" fmla="val 179"/>
                <a:gd name="f21" fmla="val 57"/>
                <a:gd name="f22" fmla="val 177"/>
                <a:gd name="f23" fmla="val 51"/>
                <a:gd name="f24" fmla="val 162"/>
                <a:gd name="f25" fmla="val 43"/>
                <a:gd name="f26" fmla="val 147"/>
                <a:gd name="f27" fmla="val 33"/>
                <a:gd name="f28" fmla="val 133"/>
                <a:gd name="f29" fmla="val 23"/>
                <a:gd name="f30" fmla="val 119"/>
                <a:gd name="f31" fmla="val 14"/>
                <a:gd name="f32" fmla="val 105"/>
                <a:gd name="f33" fmla="val 6"/>
                <a:gd name="f34" fmla="val 90"/>
                <a:gd name="f35" fmla="val 1"/>
                <a:gd name="f36" fmla="val 74"/>
                <a:gd name="f37" fmla="val 63"/>
                <a:gd name="f38" fmla="val 2"/>
                <a:gd name="f39" fmla="val 42"/>
                <a:gd name="f40" fmla="val 10"/>
                <a:gd name="f41" fmla="val 16"/>
                <a:gd name="f42" fmla="val 7"/>
              </a:gdLst>
              <a:ahLst/>
              <a:cxnLst>
                <a:cxn ang="3cd4">
                  <a:pos x="hc" y="t"/>
                </a:cxn>
                <a:cxn ang="0">
                  <a:pos x="r" y="vc"/>
                </a:cxn>
                <a:cxn ang="cd4">
                  <a:pos x="hc" y="b"/>
                </a:cxn>
                <a:cxn ang="cd2">
                  <a:pos x="l" y="vc"/>
                </a:cxn>
              </a:cxnLst>
              <a:rect l="l" t="t" r="r" b="b"/>
              <a:pathLst>
                <a:path w="61" h="195">
                  <a:moveTo>
                    <a:pt x="f3" y="f0"/>
                  </a:moveTo>
                  <a:lnTo>
                    <a:pt x="f4" y="f5"/>
                  </a:lnTo>
                  <a:lnTo>
                    <a:pt x="f6" y="f7"/>
                  </a:lnTo>
                  <a:lnTo>
                    <a:pt x="f8" y="f9"/>
                  </a:lnTo>
                  <a:lnTo>
                    <a:pt x="f10" y="f11"/>
                  </a:lnTo>
                  <a:lnTo>
                    <a:pt x="f3" y="f12"/>
                  </a:lnTo>
                  <a:lnTo>
                    <a:pt x="f7" y="f13"/>
                  </a:lnTo>
                  <a:lnTo>
                    <a:pt x="f14" y="f15"/>
                  </a:lnTo>
                  <a:lnTo>
                    <a:pt x="f16" y="f17"/>
                  </a:lnTo>
                  <a:lnTo>
                    <a:pt x="f9" y="f18"/>
                  </a:lnTo>
                  <a:lnTo>
                    <a:pt x="f1" y="f19"/>
                  </a:lnTo>
                  <a:lnTo>
                    <a:pt x="f1" y="f20"/>
                  </a:lnTo>
                  <a:lnTo>
                    <a:pt x="f9" y="f2"/>
                  </a:lnTo>
                  <a:lnTo>
                    <a:pt x="f21" y="f22"/>
                  </a:lnTo>
                  <a:lnTo>
                    <a:pt x="f23" y="f24"/>
                  </a:lnTo>
                  <a:lnTo>
                    <a:pt x="f25" y="f26"/>
                  </a:lnTo>
                  <a:lnTo>
                    <a:pt x="f27" y="f28"/>
                  </a:lnTo>
                  <a:lnTo>
                    <a:pt x="f29" y="f30"/>
                  </a:lnTo>
                  <a:lnTo>
                    <a:pt x="f31" y="f32"/>
                  </a:lnTo>
                  <a:lnTo>
                    <a:pt x="f33" y="f34"/>
                  </a:lnTo>
                  <a:lnTo>
                    <a:pt x="f35" y="f36"/>
                  </a:lnTo>
                  <a:lnTo>
                    <a:pt x="f0" y="f37"/>
                  </a:lnTo>
                  <a:lnTo>
                    <a:pt x="f0" y="f16"/>
                  </a:lnTo>
                  <a:lnTo>
                    <a:pt x="f38" y="f39"/>
                  </a:lnTo>
                  <a:lnTo>
                    <a:pt x="f33" y="f3"/>
                  </a:lnTo>
                  <a:lnTo>
                    <a:pt x="f40" y="f29"/>
                  </a:lnTo>
                  <a:lnTo>
                    <a:pt x="f41" y="f31"/>
                  </a:lnTo>
                  <a:lnTo>
                    <a:pt x="f29" y="f42"/>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2" name="Freeform 41"/>
            <p:cNvSpPr/>
            <p:nvPr/>
          </p:nvSpPr>
          <p:spPr>
            <a:xfrm>
              <a:off x="5011920" y="4579200"/>
              <a:ext cx="87120" cy="36360"/>
            </a:xfrm>
            <a:custGeom>
              <a:avLst/>
              <a:gdLst>
                <a:gd name="f0" fmla="val 0"/>
                <a:gd name="f1" fmla="val 111"/>
                <a:gd name="f2" fmla="val 46"/>
                <a:gd name="f3" fmla="val 16"/>
                <a:gd name="f4" fmla="val 10"/>
                <a:gd name="f5" fmla="val 19"/>
                <a:gd name="f6" fmla="val 20"/>
                <a:gd name="f7" fmla="val 22"/>
                <a:gd name="f8" fmla="val 30"/>
                <a:gd name="f9" fmla="val 23"/>
                <a:gd name="f10" fmla="val 41"/>
                <a:gd name="f11" fmla="val 24"/>
                <a:gd name="f12" fmla="val 51"/>
                <a:gd name="f13" fmla="val 63"/>
                <a:gd name="f14" fmla="val 72"/>
                <a:gd name="f15" fmla="val 82"/>
                <a:gd name="f16" fmla="val 17"/>
                <a:gd name="f17" fmla="val 89"/>
                <a:gd name="f18" fmla="val 11"/>
                <a:gd name="f19" fmla="val 95"/>
                <a:gd name="f20" fmla="val 5"/>
                <a:gd name="f21" fmla="val 103"/>
                <a:gd name="f22" fmla="val 1"/>
                <a:gd name="f23" fmla="val 8"/>
                <a:gd name="f24" fmla="val 94"/>
                <a:gd name="f25" fmla="val 86"/>
                <a:gd name="f26" fmla="val 25"/>
                <a:gd name="f27" fmla="val 76"/>
                <a:gd name="f28" fmla="val 33"/>
                <a:gd name="f29" fmla="val 66"/>
                <a:gd name="f30" fmla="val 39"/>
                <a:gd name="f31" fmla="val 56"/>
                <a:gd name="f32" fmla="val 44"/>
                <a:gd name="f33" fmla="val 45"/>
                <a:gd name="f34" fmla="val 40"/>
                <a:gd name="f35" fmla="val 14"/>
                <a:gd name="f36" fmla="val 6"/>
              </a:gdLst>
              <a:ahLst/>
              <a:cxnLst>
                <a:cxn ang="3cd4">
                  <a:pos x="hc" y="t"/>
                </a:cxn>
                <a:cxn ang="0">
                  <a:pos x="r" y="vc"/>
                </a:cxn>
                <a:cxn ang="cd4">
                  <a:pos x="hc" y="b"/>
                </a:cxn>
                <a:cxn ang="cd2">
                  <a:pos x="l" y="vc"/>
                </a:cxn>
              </a:cxnLst>
              <a:rect l="l" t="t" r="r" b="b"/>
              <a:pathLst>
                <a:path w="111" h="46">
                  <a:moveTo>
                    <a:pt x="f0" y="f3"/>
                  </a:moveTo>
                  <a:lnTo>
                    <a:pt x="f4" y="f5"/>
                  </a:lnTo>
                  <a:lnTo>
                    <a:pt x="f6" y="f7"/>
                  </a:lnTo>
                  <a:lnTo>
                    <a:pt x="f8" y="f9"/>
                  </a:lnTo>
                  <a:lnTo>
                    <a:pt x="f10" y="f11"/>
                  </a:lnTo>
                  <a:lnTo>
                    <a:pt x="f12" y="f11"/>
                  </a:lnTo>
                  <a:lnTo>
                    <a:pt x="f13" y="f9"/>
                  </a:lnTo>
                  <a:lnTo>
                    <a:pt x="f14" y="f6"/>
                  </a:lnTo>
                  <a:lnTo>
                    <a:pt x="f15" y="f16"/>
                  </a:lnTo>
                  <a:lnTo>
                    <a:pt x="f17" y="f18"/>
                  </a:lnTo>
                  <a:lnTo>
                    <a:pt x="f19" y="f20"/>
                  </a:lnTo>
                  <a:lnTo>
                    <a:pt x="f21" y="f22"/>
                  </a:lnTo>
                  <a:lnTo>
                    <a:pt x="f1" y="f0"/>
                  </a:lnTo>
                  <a:lnTo>
                    <a:pt x="f21" y="f23"/>
                  </a:lnTo>
                  <a:lnTo>
                    <a:pt x="f24" y="f16"/>
                  </a:lnTo>
                  <a:lnTo>
                    <a:pt x="f25" y="f26"/>
                  </a:lnTo>
                  <a:lnTo>
                    <a:pt x="f27" y="f28"/>
                  </a:lnTo>
                  <a:lnTo>
                    <a:pt x="f29" y="f30"/>
                  </a:lnTo>
                  <a:lnTo>
                    <a:pt x="f31" y="f32"/>
                  </a:lnTo>
                  <a:lnTo>
                    <a:pt x="f33" y="f2"/>
                  </a:lnTo>
                  <a:lnTo>
                    <a:pt x="f28" y="f33"/>
                  </a:lnTo>
                  <a:lnTo>
                    <a:pt x="f9" y="f34"/>
                  </a:lnTo>
                  <a:lnTo>
                    <a:pt x="f35" y="f28"/>
                  </a:lnTo>
                  <a:lnTo>
                    <a:pt x="f36" y="f26"/>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3" name="Freeform 42"/>
            <p:cNvSpPr/>
            <p:nvPr/>
          </p:nvSpPr>
          <p:spPr>
            <a:xfrm>
              <a:off x="5031000" y="4658400"/>
              <a:ext cx="25200" cy="28800"/>
            </a:xfrm>
            <a:custGeom>
              <a:avLst/>
              <a:gdLst>
                <a:gd name="f0" fmla="val 0"/>
                <a:gd name="f1" fmla="val 32"/>
                <a:gd name="f2" fmla="val 37"/>
                <a:gd name="f3" fmla="val 8"/>
                <a:gd name="f4" fmla="val 15"/>
                <a:gd name="f5" fmla="val 20"/>
                <a:gd name="f6" fmla="val 2"/>
                <a:gd name="f7" fmla="val 25"/>
                <a:gd name="f8" fmla="val 7"/>
                <a:gd name="f9" fmla="val 30"/>
                <a:gd name="f10" fmla="val 11"/>
                <a:gd name="f11" fmla="val 31"/>
                <a:gd name="f12" fmla="val 16"/>
                <a:gd name="f13" fmla="val 23"/>
                <a:gd name="f14" fmla="val 29"/>
                <a:gd name="f15" fmla="val 34"/>
                <a:gd name="f16" fmla="val 28"/>
                <a:gd name="f17" fmla="val 22"/>
                <a:gd name="f18" fmla="val 19"/>
                <a:gd name="f19" fmla="val 36"/>
                <a:gd name="f20" fmla="val 10"/>
                <a:gd name="f21" fmla="val 4"/>
                <a:gd name="f22" fmla="val 1"/>
                <a:gd name="f23" fmla="val 13"/>
              </a:gdLst>
              <a:ahLst/>
              <a:cxnLst>
                <a:cxn ang="3cd4">
                  <a:pos x="hc" y="t"/>
                </a:cxn>
                <a:cxn ang="0">
                  <a:pos x="r" y="vc"/>
                </a:cxn>
                <a:cxn ang="cd4">
                  <a:pos x="hc" y="b"/>
                </a:cxn>
                <a:cxn ang="cd2">
                  <a:pos x="l" y="vc"/>
                </a:cxn>
              </a:cxnLst>
              <a:rect l="l" t="t" r="r" b="b"/>
              <a:pathLst>
                <a:path w="32" h="37">
                  <a:moveTo>
                    <a:pt x="f3" y="f0"/>
                  </a:moveTo>
                  <a:lnTo>
                    <a:pt x="f4" y="f0"/>
                  </a:lnTo>
                  <a:lnTo>
                    <a:pt x="f5" y="f6"/>
                  </a:lnTo>
                  <a:lnTo>
                    <a:pt x="f7" y="f8"/>
                  </a:lnTo>
                  <a:lnTo>
                    <a:pt x="f9" y="f10"/>
                  </a:lnTo>
                  <a:lnTo>
                    <a:pt x="f11" y="f12"/>
                  </a:lnTo>
                  <a:lnTo>
                    <a:pt x="f1" y="f13"/>
                  </a:lnTo>
                  <a:lnTo>
                    <a:pt x="f1" y="f14"/>
                  </a:lnTo>
                  <a:lnTo>
                    <a:pt x="f11" y="f15"/>
                  </a:lnTo>
                  <a:lnTo>
                    <a:pt x="f16" y="f2"/>
                  </a:lnTo>
                  <a:lnTo>
                    <a:pt x="f7" y="f2"/>
                  </a:lnTo>
                  <a:lnTo>
                    <a:pt x="f17" y="f2"/>
                  </a:lnTo>
                  <a:lnTo>
                    <a:pt x="f18" y="f19"/>
                  </a:lnTo>
                  <a:lnTo>
                    <a:pt x="f20" y="f9"/>
                  </a:lnTo>
                  <a:lnTo>
                    <a:pt x="f21" y="f17"/>
                  </a:lnTo>
                  <a:lnTo>
                    <a:pt x="f22" y="f23"/>
                  </a:lnTo>
                  <a:lnTo>
                    <a:pt x="f0" y="f6"/>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4" name="Freeform 43"/>
            <p:cNvSpPr/>
            <p:nvPr/>
          </p:nvSpPr>
          <p:spPr>
            <a:xfrm>
              <a:off x="5029560" y="4517279"/>
              <a:ext cx="20160" cy="19080"/>
            </a:xfrm>
            <a:custGeom>
              <a:avLst/>
              <a:gdLst>
                <a:gd name="f0" fmla="val 0"/>
                <a:gd name="f1" fmla="val 27"/>
                <a:gd name="f2" fmla="val 24"/>
                <a:gd name="f3" fmla="val 22"/>
                <a:gd name="f4" fmla="val 26"/>
                <a:gd name="f5" fmla="val 3"/>
                <a:gd name="f6" fmla="val 8"/>
                <a:gd name="f7" fmla="val 12"/>
                <a:gd name="f8" fmla="val 17"/>
                <a:gd name="f9" fmla="val 25"/>
                <a:gd name="f10" fmla="val 19"/>
                <a:gd name="f11" fmla="val 21"/>
                <a:gd name="f12" fmla="val 20"/>
                <a:gd name="f13" fmla="val 23"/>
                <a:gd name="f14" fmla="val 18"/>
                <a:gd name="f15" fmla="val 7"/>
                <a:gd name="f16" fmla="val 16"/>
                <a:gd name="f17" fmla="val 4"/>
                <a:gd name="f18" fmla="val 10"/>
                <a:gd name="f19" fmla="val 5"/>
                <a:gd name="f20" fmla="val 2"/>
                <a:gd name="f21" fmla="val 11"/>
              </a:gdLst>
              <a:ahLst/>
              <a:cxnLst>
                <a:cxn ang="3cd4">
                  <a:pos x="hc" y="t"/>
                </a:cxn>
                <a:cxn ang="0">
                  <a:pos x="r" y="vc"/>
                </a:cxn>
                <a:cxn ang="cd4">
                  <a:pos x="hc" y="b"/>
                </a:cxn>
                <a:cxn ang="cd2">
                  <a:pos x="l" y="vc"/>
                </a:cxn>
              </a:cxnLst>
              <a:rect l="l" t="t" r="r" b="b"/>
              <a:pathLst>
                <a:path w="27" h="24">
                  <a:moveTo>
                    <a:pt x="f3" y="f0"/>
                  </a:moveTo>
                  <a:lnTo>
                    <a:pt x="f4" y="f5"/>
                  </a:lnTo>
                  <a:lnTo>
                    <a:pt x="f1" y="f6"/>
                  </a:lnTo>
                  <a:lnTo>
                    <a:pt x="f1" y="f7"/>
                  </a:lnTo>
                  <a:lnTo>
                    <a:pt x="f4" y="f8"/>
                  </a:lnTo>
                  <a:lnTo>
                    <a:pt x="f9" y="f10"/>
                  </a:lnTo>
                  <a:lnTo>
                    <a:pt x="f3" y="f11"/>
                  </a:lnTo>
                  <a:lnTo>
                    <a:pt x="f12" y="f13"/>
                  </a:lnTo>
                  <a:lnTo>
                    <a:pt x="f14" y="f2"/>
                  </a:lnTo>
                  <a:lnTo>
                    <a:pt x="f7" y="f11"/>
                  </a:lnTo>
                  <a:lnTo>
                    <a:pt x="f15" y="f16"/>
                  </a:lnTo>
                  <a:lnTo>
                    <a:pt x="f17" y="f18"/>
                  </a:lnTo>
                  <a:lnTo>
                    <a:pt x="f0" y="f17"/>
                  </a:lnTo>
                  <a:lnTo>
                    <a:pt x="f19" y="f20"/>
                  </a:lnTo>
                  <a:lnTo>
                    <a:pt x="f21" y="f0"/>
                  </a:lnTo>
                  <a:lnTo>
                    <a:pt x="f8" y="f0"/>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5" name="Freeform 44"/>
            <p:cNvSpPr/>
            <p:nvPr/>
          </p:nvSpPr>
          <p:spPr>
            <a:xfrm>
              <a:off x="5077080" y="4380840"/>
              <a:ext cx="80640" cy="125280"/>
            </a:xfrm>
            <a:custGeom>
              <a:avLst/>
              <a:gdLst>
                <a:gd name="f0" fmla="val 0"/>
                <a:gd name="f1" fmla="val 103"/>
                <a:gd name="f2" fmla="val 158"/>
                <a:gd name="f3" fmla="val 79"/>
                <a:gd name="f4" fmla="val 65"/>
                <a:gd name="f5" fmla="val 81"/>
                <a:gd name="f6" fmla="val 49"/>
                <a:gd name="f7" fmla="val 82"/>
                <a:gd name="f8" fmla="val 32"/>
                <a:gd name="f9" fmla="val 16"/>
                <a:gd name="f10" fmla="val 76"/>
                <a:gd name="f11" fmla="val 90"/>
                <a:gd name="f12" fmla="val 15"/>
                <a:gd name="f13" fmla="val 98"/>
                <a:gd name="f14" fmla="val 33"/>
                <a:gd name="f15" fmla="val 54"/>
                <a:gd name="f16" fmla="val 102"/>
                <a:gd name="f17" fmla="val 96"/>
                <a:gd name="f18" fmla="val 92"/>
                <a:gd name="f19" fmla="val 87"/>
                <a:gd name="f20" fmla="val 107"/>
                <a:gd name="f21" fmla="val 120"/>
                <a:gd name="f22" fmla="val 62"/>
                <a:gd name="f23" fmla="val 131"/>
                <a:gd name="f24" fmla="val 48"/>
                <a:gd name="f25" fmla="val 140"/>
                <a:gd name="f26" fmla="val 148"/>
                <a:gd name="f27" fmla="val 154"/>
                <a:gd name="f28" fmla="val 13"/>
                <a:gd name="f29" fmla="val 150"/>
                <a:gd name="f30" fmla="val 26"/>
                <a:gd name="f31" fmla="val 38"/>
                <a:gd name="f32" fmla="val 50"/>
                <a:gd name="f33" fmla="val 59"/>
                <a:gd name="f34" fmla="val 108"/>
                <a:gd name="f35" fmla="val 68"/>
                <a:gd name="f36" fmla="val 94"/>
                <a:gd name="f37" fmla="val 75"/>
                <a:gd name="f38" fmla="val 80"/>
              </a:gdLst>
              <a:ahLst/>
              <a:cxnLst>
                <a:cxn ang="3cd4">
                  <a:pos x="hc" y="t"/>
                </a:cxn>
                <a:cxn ang="0">
                  <a:pos x="r" y="vc"/>
                </a:cxn>
                <a:cxn ang="cd4">
                  <a:pos x="hc" y="b"/>
                </a:cxn>
                <a:cxn ang="cd2">
                  <a:pos x="l" y="vc"/>
                </a:cxn>
              </a:cxnLst>
              <a:rect l="l" t="t" r="r" b="b"/>
              <a:pathLst>
                <a:path w="103" h="158">
                  <a:moveTo>
                    <a:pt x="f3" y="f4"/>
                  </a:moveTo>
                  <a:lnTo>
                    <a:pt x="f5" y="f6"/>
                  </a:lnTo>
                  <a:lnTo>
                    <a:pt x="f7" y="f8"/>
                  </a:lnTo>
                  <a:lnTo>
                    <a:pt x="f5" y="f9"/>
                  </a:lnTo>
                  <a:lnTo>
                    <a:pt x="f10" y="f0"/>
                  </a:lnTo>
                  <a:lnTo>
                    <a:pt x="f11" y="f12"/>
                  </a:lnTo>
                  <a:lnTo>
                    <a:pt x="f13" y="f14"/>
                  </a:lnTo>
                  <a:lnTo>
                    <a:pt x="f1" y="f15"/>
                  </a:lnTo>
                  <a:lnTo>
                    <a:pt x="f16" y="f10"/>
                  </a:lnTo>
                  <a:lnTo>
                    <a:pt x="f17" y="f18"/>
                  </a:lnTo>
                  <a:lnTo>
                    <a:pt x="f19" y="f20"/>
                  </a:lnTo>
                  <a:lnTo>
                    <a:pt x="f10" y="f21"/>
                  </a:lnTo>
                  <a:lnTo>
                    <a:pt x="f22" y="f23"/>
                  </a:lnTo>
                  <a:lnTo>
                    <a:pt x="f24" y="f25"/>
                  </a:lnTo>
                  <a:lnTo>
                    <a:pt x="f14" y="f26"/>
                  </a:lnTo>
                  <a:lnTo>
                    <a:pt x="f9" y="f27"/>
                  </a:lnTo>
                  <a:lnTo>
                    <a:pt x="f0" y="f2"/>
                  </a:lnTo>
                  <a:lnTo>
                    <a:pt x="f28" y="f29"/>
                  </a:lnTo>
                  <a:lnTo>
                    <a:pt x="f30" y="f25"/>
                  </a:lnTo>
                  <a:lnTo>
                    <a:pt x="f31" y="f23"/>
                  </a:lnTo>
                  <a:lnTo>
                    <a:pt x="f32" y="f21"/>
                  </a:lnTo>
                  <a:lnTo>
                    <a:pt x="f33" y="f34"/>
                  </a:lnTo>
                  <a:lnTo>
                    <a:pt x="f35" y="f36"/>
                  </a:lnTo>
                  <a:lnTo>
                    <a:pt x="f37" y="f38"/>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6" name="Freeform 45"/>
            <p:cNvSpPr/>
            <p:nvPr/>
          </p:nvSpPr>
          <p:spPr>
            <a:xfrm>
              <a:off x="5170680" y="4320360"/>
              <a:ext cx="74160" cy="30240"/>
            </a:xfrm>
            <a:custGeom>
              <a:avLst/>
              <a:gdLst>
                <a:gd name="f0" fmla="val 0"/>
                <a:gd name="f1" fmla="val 93"/>
                <a:gd name="f2" fmla="val 38"/>
                <a:gd name="f3" fmla="val 2"/>
                <a:gd name="f4" fmla="val 8"/>
                <a:gd name="f5" fmla="val 5"/>
                <a:gd name="f6" fmla="val 16"/>
                <a:gd name="f7" fmla="val 24"/>
                <a:gd name="f8" fmla="val 11"/>
                <a:gd name="f9" fmla="val 33"/>
                <a:gd name="f10" fmla="val 14"/>
                <a:gd name="f11" fmla="val 41"/>
                <a:gd name="f12" fmla="val 51"/>
                <a:gd name="f13" fmla="val 17"/>
                <a:gd name="f14" fmla="val 59"/>
                <a:gd name="f15" fmla="val 68"/>
                <a:gd name="f16" fmla="val 13"/>
                <a:gd name="f17" fmla="val 75"/>
                <a:gd name="f18" fmla="val 9"/>
                <a:gd name="f19" fmla="val 81"/>
                <a:gd name="f20" fmla="val 6"/>
                <a:gd name="f21" fmla="val 86"/>
                <a:gd name="f22" fmla="val 91"/>
                <a:gd name="f23" fmla="val 23"/>
                <a:gd name="f24" fmla="val 30"/>
                <a:gd name="f25" fmla="val 69"/>
                <a:gd name="f26" fmla="val 63"/>
                <a:gd name="f27" fmla="val 36"/>
                <a:gd name="f28" fmla="val 56"/>
                <a:gd name="f29" fmla="val 37"/>
                <a:gd name="f30" fmla="val 49"/>
                <a:gd name="f31" fmla="val 43"/>
                <a:gd name="f32" fmla="val 29"/>
                <a:gd name="f33" fmla="val 35"/>
                <a:gd name="f34" fmla="val 28"/>
                <a:gd name="f35" fmla="val 20"/>
                <a:gd name="f36" fmla="val 3"/>
              </a:gdLst>
              <a:ahLst/>
              <a:cxnLst>
                <a:cxn ang="3cd4">
                  <a:pos x="hc" y="t"/>
                </a:cxn>
                <a:cxn ang="0">
                  <a:pos x="r" y="vc"/>
                </a:cxn>
                <a:cxn ang="cd4">
                  <a:pos x="hc" y="b"/>
                </a:cxn>
                <a:cxn ang="cd2">
                  <a:pos x="l" y="vc"/>
                </a:cxn>
              </a:cxnLst>
              <a:rect l="l" t="t" r="r" b="b"/>
              <a:pathLst>
                <a:path w="93" h="38">
                  <a:moveTo>
                    <a:pt x="f0" y="f3"/>
                  </a:moveTo>
                  <a:lnTo>
                    <a:pt x="f4" y="f5"/>
                  </a:lnTo>
                  <a:lnTo>
                    <a:pt x="f6" y="f4"/>
                  </a:lnTo>
                  <a:lnTo>
                    <a:pt x="f7" y="f8"/>
                  </a:lnTo>
                  <a:lnTo>
                    <a:pt x="f9" y="f10"/>
                  </a:lnTo>
                  <a:lnTo>
                    <a:pt x="f11" y="f6"/>
                  </a:lnTo>
                  <a:lnTo>
                    <a:pt x="f12" y="f13"/>
                  </a:lnTo>
                  <a:lnTo>
                    <a:pt x="f14" y="f6"/>
                  </a:lnTo>
                  <a:lnTo>
                    <a:pt x="f15" y="f16"/>
                  </a:lnTo>
                  <a:lnTo>
                    <a:pt x="f17" y="f18"/>
                  </a:lnTo>
                  <a:lnTo>
                    <a:pt x="f19" y="f20"/>
                  </a:lnTo>
                  <a:lnTo>
                    <a:pt x="f21" y="f3"/>
                  </a:lnTo>
                  <a:lnTo>
                    <a:pt x="f1" y="f0"/>
                  </a:lnTo>
                  <a:lnTo>
                    <a:pt x="f22" y="f4"/>
                  </a:lnTo>
                  <a:lnTo>
                    <a:pt x="f21" y="f6"/>
                  </a:lnTo>
                  <a:lnTo>
                    <a:pt x="f19" y="f23"/>
                  </a:lnTo>
                  <a:lnTo>
                    <a:pt x="f17" y="f24"/>
                  </a:lnTo>
                  <a:lnTo>
                    <a:pt x="f25" y="f9"/>
                  </a:lnTo>
                  <a:lnTo>
                    <a:pt x="f26" y="f27"/>
                  </a:lnTo>
                  <a:lnTo>
                    <a:pt x="f28" y="f29"/>
                  </a:lnTo>
                  <a:lnTo>
                    <a:pt x="f30" y="f2"/>
                  </a:lnTo>
                  <a:lnTo>
                    <a:pt x="f31" y="f2"/>
                  </a:lnTo>
                  <a:lnTo>
                    <a:pt x="f27" y="f2"/>
                  </a:lnTo>
                  <a:lnTo>
                    <a:pt x="f32" y="f29"/>
                  </a:lnTo>
                  <a:lnTo>
                    <a:pt x="f23" y="f33"/>
                  </a:lnTo>
                  <a:lnTo>
                    <a:pt x="f10" y="f34"/>
                  </a:lnTo>
                  <a:lnTo>
                    <a:pt x="f4" y="f35"/>
                  </a:lnTo>
                  <a:lnTo>
                    <a:pt x="f36" y="f8"/>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7" name="Freeform 46"/>
            <p:cNvSpPr/>
            <p:nvPr/>
          </p:nvSpPr>
          <p:spPr>
            <a:xfrm>
              <a:off x="5216760" y="4288680"/>
              <a:ext cx="25200" cy="25200"/>
            </a:xfrm>
            <a:custGeom>
              <a:avLst/>
              <a:gdLst>
                <a:gd name="f0" fmla="val 0"/>
                <a:gd name="f1" fmla="val 34"/>
                <a:gd name="f2" fmla="val 31"/>
                <a:gd name="f3" fmla="val 10"/>
                <a:gd name="f4" fmla="val 1"/>
                <a:gd name="f5" fmla="val 14"/>
                <a:gd name="f6" fmla="val 19"/>
                <a:gd name="f7" fmla="val 23"/>
                <a:gd name="f8" fmla="val 28"/>
                <a:gd name="f9" fmla="val 4"/>
                <a:gd name="f10" fmla="val 33"/>
                <a:gd name="f11" fmla="val 15"/>
                <a:gd name="f12" fmla="val 20"/>
                <a:gd name="f13" fmla="val 26"/>
                <a:gd name="f14" fmla="val 22"/>
                <a:gd name="f15" fmla="val 30"/>
                <a:gd name="f16" fmla="val 7"/>
                <a:gd name="f17" fmla="val 5"/>
                <a:gd name="f18" fmla="val 3"/>
                <a:gd name="f19" fmla="val 25"/>
                <a:gd name="f20" fmla="val 13"/>
                <a:gd name="f21" fmla="val 9"/>
                <a:gd name="f22" fmla="val 6"/>
              </a:gdLst>
              <a:ahLst/>
              <a:cxnLst>
                <a:cxn ang="3cd4">
                  <a:pos x="hc" y="t"/>
                </a:cxn>
                <a:cxn ang="0">
                  <a:pos x="r" y="vc"/>
                </a:cxn>
                <a:cxn ang="cd4">
                  <a:pos x="hc" y="b"/>
                </a:cxn>
                <a:cxn ang="cd2">
                  <a:pos x="l" y="vc"/>
                </a:cxn>
              </a:cxnLst>
              <a:rect l="l" t="t" r="r" b="b"/>
              <a:pathLst>
                <a:path w="34" h="31">
                  <a:moveTo>
                    <a:pt x="f3" y="f4"/>
                  </a:moveTo>
                  <a:lnTo>
                    <a:pt x="f5" y="f0"/>
                  </a:lnTo>
                  <a:lnTo>
                    <a:pt x="f6" y="f0"/>
                  </a:lnTo>
                  <a:lnTo>
                    <a:pt x="f7" y="f0"/>
                  </a:lnTo>
                  <a:lnTo>
                    <a:pt x="f8" y="f4"/>
                  </a:lnTo>
                  <a:lnTo>
                    <a:pt x="f2" y="f9"/>
                  </a:lnTo>
                  <a:lnTo>
                    <a:pt x="f10" y="f3"/>
                  </a:lnTo>
                  <a:lnTo>
                    <a:pt x="f1" y="f11"/>
                  </a:lnTo>
                  <a:lnTo>
                    <a:pt x="f10" y="f12"/>
                  </a:lnTo>
                  <a:lnTo>
                    <a:pt x="f8" y="f13"/>
                  </a:lnTo>
                  <a:lnTo>
                    <a:pt x="f14" y="f15"/>
                  </a:lnTo>
                  <a:lnTo>
                    <a:pt x="f11" y="f2"/>
                  </a:lnTo>
                  <a:lnTo>
                    <a:pt x="f16" y="f15"/>
                  </a:lnTo>
                  <a:lnTo>
                    <a:pt x="f17" y="f8"/>
                  </a:lnTo>
                  <a:lnTo>
                    <a:pt x="f18" y="f19"/>
                  </a:lnTo>
                  <a:lnTo>
                    <a:pt x="f4" y="f7"/>
                  </a:lnTo>
                  <a:lnTo>
                    <a:pt x="f0" y="f6"/>
                  </a:lnTo>
                  <a:lnTo>
                    <a:pt x="f0" y="f20"/>
                  </a:lnTo>
                  <a:lnTo>
                    <a:pt x="f18" y="f21"/>
                  </a:lnTo>
                  <a:lnTo>
                    <a:pt x="f22"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8" name="Freeform 47"/>
            <p:cNvSpPr/>
            <p:nvPr/>
          </p:nvSpPr>
          <p:spPr>
            <a:xfrm>
              <a:off x="5197680" y="4564800"/>
              <a:ext cx="834839" cy="176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49" name="Freeform 48"/>
            <p:cNvSpPr/>
            <p:nvPr/>
          </p:nvSpPr>
          <p:spPr>
            <a:xfrm>
              <a:off x="5337360" y="4009319"/>
              <a:ext cx="595080" cy="576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0" name="Freeform 49"/>
            <p:cNvSpPr/>
            <p:nvPr/>
          </p:nvSpPr>
          <p:spPr>
            <a:xfrm>
              <a:off x="5295959" y="4709520"/>
              <a:ext cx="63000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1" name="Freeform 50"/>
            <p:cNvSpPr/>
            <p:nvPr/>
          </p:nvSpPr>
          <p:spPr>
            <a:xfrm>
              <a:off x="5080320" y="3604320"/>
              <a:ext cx="1091880" cy="458999"/>
            </a:xfrm>
            <a:custGeom>
              <a:avLst/>
              <a:gdLst>
                <a:gd name="f0" fmla="val 0"/>
                <a:gd name="f1" fmla="val 1375"/>
                <a:gd name="f2" fmla="val 578"/>
                <a:gd name="f3" fmla="val 576"/>
                <a:gd name="f4" fmla="val 682"/>
              </a:gdLst>
              <a:ahLst/>
              <a:cxnLst>
                <a:cxn ang="3cd4">
                  <a:pos x="hc" y="t"/>
                </a:cxn>
                <a:cxn ang="0">
                  <a:pos x="r" y="vc"/>
                </a:cxn>
                <a:cxn ang="cd4">
                  <a:pos x="hc" y="b"/>
                </a:cxn>
                <a:cxn ang="cd2">
                  <a:pos x="l" y="vc"/>
                </a:cxn>
              </a:cxnLst>
              <a:rect l="l" t="t" r="r" b="b"/>
              <a:pathLst>
                <a:path w="1375" h="578">
                  <a:moveTo>
                    <a:pt x="f1" y="f3"/>
                  </a:moveTo>
                  <a:lnTo>
                    <a:pt x="f4" y="f0"/>
                  </a:lnTo>
                  <a:lnTo>
                    <a:pt x="f0" y="f2"/>
                  </a:lnTo>
                  <a:lnTo>
                    <a:pt x="f1" y="f3"/>
                  </a:lnTo>
                  <a:close/>
                </a:path>
              </a:pathLst>
            </a:custGeom>
            <a:solidFill>
              <a:srgbClr val="0000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2" name="Freeform 51"/>
            <p:cNvSpPr/>
            <p:nvPr/>
          </p:nvSpPr>
          <p:spPr>
            <a:xfrm>
              <a:off x="5427720" y="4125240"/>
              <a:ext cx="393480" cy="320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3" name="Freeform 52"/>
            <p:cNvSpPr/>
            <p:nvPr/>
          </p:nvSpPr>
          <p:spPr>
            <a:xfrm>
              <a:off x="5402520" y="4379040"/>
              <a:ext cx="198000" cy="149400"/>
            </a:xfrm>
            <a:custGeom>
              <a:avLst/>
              <a:gdLst>
                <a:gd name="f0" fmla="val 180"/>
                <a:gd name="f1" fmla="val 0"/>
                <a:gd name="f2" fmla="val 249"/>
                <a:gd name="f3" fmla="val 187"/>
                <a:gd name="f4" fmla="val 125"/>
                <a:gd name="f5" fmla="val 150"/>
                <a:gd name="f6" fmla="val 185"/>
                <a:gd name="f7" fmla="val 173"/>
                <a:gd name="f8" fmla="val 195"/>
                <a:gd name="f9" fmla="val 171"/>
                <a:gd name="f10" fmla="val 213"/>
                <a:gd name="f11" fmla="val 160"/>
                <a:gd name="f12" fmla="val 228"/>
                <a:gd name="f13" fmla="val 146"/>
                <a:gd name="f14" fmla="val 240"/>
                <a:gd name="f15" fmla="val 130"/>
                <a:gd name="f16" fmla="val 247"/>
                <a:gd name="f17" fmla="val 112"/>
                <a:gd name="f18" fmla="val 93"/>
                <a:gd name="f19" fmla="val 74"/>
                <a:gd name="f20" fmla="val 56"/>
                <a:gd name="f21" fmla="val 41"/>
                <a:gd name="f22" fmla="val 27"/>
                <a:gd name="f23" fmla="val 16"/>
                <a:gd name="f24" fmla="val 6"/>
                <a:gd name="f25" fmla="val 2"/>
                <a:gd name="f26" fmla="val 99"/>
                <a:gd name="f27" fmla="val 76"/>
                <a:gd name="f28" fmla="val 54"/>
                <a:gd name="f29" fmla="val 37"/>
                <a:gd name="f30" fmla="val 21"/>
                <a:gd name="f31" fmla="val 10"/>
                <a:gd name="f32" fmla="val 3"/>
              </a:gdLst>
              <a:ahLst/>
              <a:cxnLst>
                <a:cxn ang="3cd4">
                  <a:pos x="hc" y="t"/>
                </a:cxn>
                <a:cxn ang="0">
                  <a:pos x="r" y="vc"/>
                </a:cxn>
                <a:cxn ang="cd4">
                  <a:pos x="hc" y="b"/>
                </a:cxn>
                <a:cxn ang="cd2">
                  <a:pos x="l" y="vc"/>
                </a:cxn>
              </a:cxnLst>
              <a:rect l="l" t="t" r="r" b="b"/>
              <a:pathLst>
                <a:path w="249" h="187">
                  <a:moveTo>
                    <a:pt x="f4" y="f3"/>
                  </a:moveTo>
                  <a:lnTo>
                    <a:pt x="f5" y="f6"/>
                  </a:lnTo>
                  <a:lnTo>
                    <a:pt x="f7" y="f0"/>
                  </a:lnTo>
                  <a:lnTo>
                    <a:pt x="f8" y="f9"/>
                  </a:lnTo>
                  <a:lnTo>
                    <a:pt x="f10" y="f11"/>
                  </a:lnTo>
                  <a:lnTo>
                    <a:pt x="f12" y="f13"/>
                  </a:lnTo>
                  <a:lnTo>
                    <a:pt x="f14" y="f15"/>
                  </a:lnTo>
                  <a:lnTo>
                    <a:pt x="f16" y="f17"/>
                  </a:lnTo>
                  <a:lnTo>
                    <a:pt x="f2" y="f18"/>
                  </a:lnTo>
                  <a:lnTo>
                    <a:pt x="f16" y="f19"/>
                  </a:lnTo>
                  <a:lnTo>
                    <a:pt x="f14" y="f20"/>
                  </a:lnTo>
                  <a:lnTo>
                    <a:pt x="f12" y="f21"/>
                  </a:lnTo>
                  <a:lnTo>
                    <a:pt x="f10" y="f22"/>
                  </a:lnTo>
                  <a:lnTo>
                    <a:pt x="f8" y="f23"/>
                  </a:lnTo>
                  <a:lnTo>
                    <a:pt x="f7" y="f24"/>
                  </a:lnTo>
                  <a:lnTo>
                    <a:pt x="f5" y="f25"/>
                  </a:lnTo>
                  <a:lnTo>
                    <a:pt x="f4" y="f1"/>
                  </a:lnTo>
                  <a:lnTo>
                    <a:pt x="f26" y="f25"/>
                  </a:lnTo>
                  <a:lnTo>
                    <a:pt x="f27" y="f24"/>
                  </a:lnTo>
                  <a:lnTo>
                    <a:pt x="f28" y="f23"/>
                  </a:lnTo>
                  <a:lnTo>
                    <a:pt x="f29" y="f22"/>
                  </a:lnTo>
                  <a:lnTo>
                    <a:pt x="f30" y="f21"/>
                  </a:lnTo>
                  <a:lnTo>
                    <a:pt x="f31" y="f20"/>
                  </a:lnTo>
                  <a:lnTo>
                    <a:pt x="f32" y="f19"/>
                  </a:lnTo>
                  <a:lnTo>
                    <a:pt x="f1" y="f18"/>
                  </a:lnTo>
                  <a:lnTo>
                    <a:pt x="f32" y="f17"/>
                  </a:lnTo>
                  <a:lnTo>
                    <a:pt x="f31" y="f15"/>
                  </a:lnTo>
                  <a:lnTo>
                    <a:pt x="f30" y="f13"/>
                  </a:lnTo>
                  <a:lnTo>
                    <a:pt x="f29" y="f11"/>
                  </a:lnTo>
                  <a:lnTo>
                    <a:pt x="f28" y="f9"/>
                  </a:lnTo>
                  <a:lnTo>
                    <a:pt x="f27" y="f0"/>
                  </a:lnTo>
                  <a:lnTo>
                    <a:pt x="f26" y="f6"/>
                  </a:lnTo>
                  <a:lnTo>
                    <a:pt x="f4" y="f3"/>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4" name="Freeform 53"/>
            <p:cNvSpPr/>
            <p:nvPr/>
          </p:nvSpPr>
          <p:spPr>
            <a:xfrm>
              <a:off x="5464440" y="4318920"/>
              <a:ext cx="213840" cy="179280"/>
            </a:xfrm>
            <a:custGeom>
              <a:avLst/>
              <a:gdLst>
                <a:gd name="f0" fmla="val 0"/>
                <a:gd name="f1" fmla="val 271"/>
                <a:gd name="f2" fmla="val 225"/>
                <a:gd name="f3" fmla="val 136"/>
                <a:gd name="f4" fmla="val 164"/>
                <a:gd name="f5" fmla="val 223"/>
                <a:gd name="f6" fmla="val 189"/>
                <a:gd name="f7" fmla="val 216"/>
                <a:gd name="f8" fmla="val 212"/>
                <a:gd name="f9" fmla="val 206"/>
                <a:gd name="f10" fmla="val 232"/>
                <a:gd name="f11" fmla="val 192"/>
                <a:gd name="f12" fmla="val 248"/>
                <a:gd name="f13" fmla="val 176"/>
                <a:gd name="f14" fmla="val 261"/>
                <a:gd name="f15" fmla="val 156"/>
                <a:gd name="f16" fmla="val 269"/>
                <a:gd name="f17" fmla="val 113"/>
                <a:gd name="f18" fmla="val 89"/>
                <a:gd name="f19" fmla="val 69"/>
                <a:gd name="f20" fmla="val 49"/>
                <a:gd name="f21" fmla="val 33"/>
                <a:gd name="f22" fmla="val 19"/>
                <a:gd name="f23" fmla="val 9"/>
                <a:gd name="f24" fmla="val 2"/>
                <a:gd name="f25" fmla="val 109"/>
                <a:gd name="f26" fmla="val 83"/>
                <a:gd name="f27" fmla="val 60"/>
                <a:gd name="f28" fmla="val 40"/>
                <a:gd name="f29" fmla="val 23"/>
                <a:gd name="f30" fmla="val 11"/>
                <a:gd name="f31" fmla="val 3"/>
              </a:gdLst>
              <a:ahLst/>
              <a:cxnLst>
                <a:cxn ang="3cd4">
                  <a:pos x="hc" y="t"/>
                </a:cxn>
                <a:cxn ang="0">
                  <a:pos x="r" y="vc"/>
                </a:cxn>
                <a:cxn ang="cd4">
                  <a:pos x="hc" y="b"/>
                </a:cxn>
                <a:cxn ang="cd2">
                  <a:pos x="l" y="vc"/>
                </a:cxn>
              </a:cxnLst>
              <a:rect l="l" t="t" r="r" b="b"/>
              <a:pathLst>
                <a:path w="271" h="225">
                  <a:moveTo>
                    <a:pt x="f3" y="f2"/>
                  </a:moveTo>
                  <a:lnTo>
                    <a:pt x="f4" y="f5"/>
                  </a:lnTo>
                  <a:lnTo>
                    <a:pt x="f6" y="f7"/>
                  </a:lnTo>
                  <a:lnTo>
                    <a:pt x="f8" y="f9"/>
                  </a:lnTo>
                  <a:lnTo>
                    <a:pt x="f10" y="f11"/>
                  </a:lnTo>
                  <a:lnTo>
                    <a:pt x="f12" y="f13"/>
                  </a:lnTo>
                  <a:lnTo>
                    <a:pt x="f14" y="f15"/>
                  </a:lnTo>
                  <a:lnTo>
                    <a:pt x="f16" y="f3"/>
                  </a:lnTo>
                  <a:lnTo>
                    <a:pt x="f1" y="f17"/>
                  </a:lnTo>
                  <a:lnTo>
                    <a:pt x="f16" y="f18"/>
                  </a:lnTo>
                  <a:lnTo>
                    <a:pt x="f14" y="f19"/>
                  </a:lnTo>
                  <a:lnTo>
                    <a:pt x="f12"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3"/>
                  </a:lnTo>
                  <a:lnTo>
                    <a:pt x="f30" y="f15"/>
                  </a:lnTo>
                  <a:lnTo>
                    <a:pt x="f29" y="f13"/>
                  </a:lnTo>
                  <a:lnTo>
                    <a:pt x="f28" y="f11"/>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5" name="Freeform 54"/>
            <p:cNvSpPr/>
            <p:nvPr/>
          </p:nvSpPr>
          <p:spPr>
            <a:xfrm>
              <a:off x="5575680" y="4338000"/>
              <a:ext cx="202680" cy="161640"/>
            </a:xfrm>
            <a:custGeom>
              <a:avLst/>
              <a:gdLst>
                <a:gd name="f0" fmla="val 0"/>
                <a:gd name="f1" fmla="val 257"/>
                <a:gd name="f2" fmla="val 204"/>
                <a:gd name="f3" fmla="val 128"/>
                <a:gd name="f4" fmla="val 154"/>
                <a:gd name="f5" fmla="val 201"/>
                <a:gd name="f6" fmla="val 178"/>
                <a:gd name="f7" fmla="val 196"/>
                <a:gd name="f8" fmla="val 200"/>
                <a:gd name="f9" fmla="val 186"/>
                <a:gd name="f10" fmla="val 219"/>
                <a:gd name="f11" fmla="val 174"/>
                <a:gd name="f12" fmla="val 235"/>
                <a:gd name="f13" fmla="val 159"/>
                <a:gd name="f14" fmla="val 246"/>
                <a:gd name="f15" fmla="val 141"/>
                <a:gd name="f16" fmla="val 254"/>
                <a:gd name="f17" fmla="val 122"/>
                <a:gd name="f18" fmla="val 101"/>
                <a:gd name="f19" fmla="val 80"/>
                <a:gd name="f20" fmla="val 62"/>
                <a:gd name="f21" fmla="val 45"/>
                <a:gd name="f22" fmla="val 30"/>
                <a:gd name="f23" fmla="val 17"/>
                <a:gd name="f24" fmla="val 8"/>
                <a:gd name="f25" fmla="val 2"/>
                <a:gd name="f26" fmla="val 102"/>
                <a:gd name="f27" fmla="val 78"/>
                <a:gd name="f28" fmla="val 56"/>
                <a:gd name="f29" fmla="val 38"/>
                <a:gd name="f30" fmla="val 22"/>
                <a:gd name="f31" fmla="val 10"/>
              </a:gdLst>
              <a:ahLst/>
              <a:cxnLst>
                <a:cxn ang="3cd4">
                  <a:pos x="hc" y="t"/>
                </a:cxn>
                <a:cxn ang="0">
                  <a:pos x="r" y="vc"/>
                </a:cxn>
                <a:cxn ang="cd4">
                  <a:pos x="hc" y="b"/>
                </a:cxn>
                <a:cxn ang="cd2">
                  <a:pos x="l" y="vc"/>
                </a:cxn>
              </a:cxnLst>
              <a:rect l="l" t="t" r="r" b="b"/>
              <a:pathLst>
                <a:path w="257" h="204">
                  <a:moveTo>
                    <a:pt x="f3" y="f2"/>
                  </a:moveTo>
                  <a:lnTo>
                    <a:pt x="f4" y="f5"/>
                  </a:lnTo>
                  <a:lnTo>
                    <a:pt x="f6" y="f7"/>
                  </a:lnTo>
                  <a:lnTo>
                    <a:pt x="f8" y="f9"/>
                  </a:lnTo>
                  <a:lnTo>
                    <a:pt x="f10" y="f11"/>
                  </a:lnTo>
                  <a:lnTo>
                    <a:pt x="f12" y="f13"/>
                  </a:lnTo>
                  <a:lnTo>
                    <a:pt x="f14" y="f15"/>
                  </a:lnTo>
                  <a:lnTo>
                    <a:pt x="f16" y="f17"/>
                  </a:lnTo>
                  <a:lnTo>
                    <a:pt x="f1" y="f18"/>
                  </a:lnTo>
                  <a:lnTo>
                    <a:pt x="f16" y="f19"/>
                  </a:lnTo>
                  <a:lnTo>
                    <a:pt x="f14" y="f20"/>
                  </a:lnTo>
                  <a:lnTo>
                    <a:pt x="f12" y="f21"/>
                  </a:lnTo>
                  <a:lnTo>
                    <a:pt x="f10" y="f22"/>
                  </a:lnTo>
                  <a:lnTo>
                    <a:pt x="f8" y="f23"/>
                  </a:lnTo>
                  <a:lnTo>
                    <a:pt x="f6" y="f24"/>
                  </a:lnTo>
                  <a:lnTo>
                    <a:pt x="f4" y="f25"/>
                  </a:lnTo>
                  <a:lnTo>
                    <a:pt x="f3" y="f0"/>
                  </a:lnTo>
                  <a:lnTo>
                    <a:pt x="f26" y="f25"/>
                  </a:lnTo>
                  <a:lnTo>
                    <a:pt x="f27" y="f24"/>
                  </a:lnTo>
                  <a:lnTo>
                    <a:pt x="f28" y="f23"/>
                  </a:lnTo>
                  <a:lnTo>
                    <a:pt x="f29" y="f22"/>
                  </a:lnTo>
                  <a:lnTo>
                    <a:pt x="f30" y="f21"/>
                  </a:lnTo>
                  <a:lnTo>
                    <a:pt x="f31" y="f20"/>
                  </a:lnTo>
                  <a:lnTo>
                    <a:pt x="f25" y="f19"/>
                  </a:lnTo>
                  <a:lnTo>
                    <a:pt x="f0" y="f18"/>
                  </a:lnTo>
                  <a:lnTo>
                    <a:pt x="f25" y="f17"/>
                  </a:lnTo>
                  <a:lnTo>
                    <a:pt x="f31" y="f15"/>
                  </a:lnTo>
                  <a:lnTo>
                    <a:pt x="f30" y="f13"/>
                  </a:lnTo>
                  <a:lnTo>
                    <a:pt x="f29" y="f11"/>
                  </a:lnTo>
                  <a:lnTo>
                    <a:pt x="f28" y="f9"/>
                  </a:lnTo>
                  <a:lnTo>
                    <a:pt x="f27" y="f7"/>
                  </a:lnTo>
                  <a:lnTo>
                    <a:pt x="f26"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6" name="Freeform 55"/>
            <p:cNvSpPr/>
            <p:nvPr/>
          </p:nvSpPr>
          <p:spPr>
            <a:xfrm>
              <a:off x="5705640" y="4404600"/>
              <a:ext cx="155160" cy="142920"/>
            </a:xfrm>
            <a:custGeom>
              <a:avLst/>
              <a:gdLst>
                <a:gd name="f0" fmla="val 0"/>
                <a:gd name="f1" fmla="val 196"/>
                <a:gd name="f2" fmla="val 181"/>
                <a:gd name="f3" fmla="val 98"/>
                <a:gd name="f4" fmla="val 118"/>
                <a:gd name="f5" fmla="val 178"/>
                <a:gd name="f6" fmla="val 136"/>
                <a:gd name="f7" fmla="val 174"/>
                <a:gd name="f8" fmla="val 154"/>
                <a:gd name="f9" fmla="val 166"/>
                <a:gd name="f10" fmla="val 167"/>
                <a:gd name="f11" fmla="val 179"/>
                <a:gd name="f12" fmla="val 141"/>
                <a:gd name="f13" fmla="val 188"/>
                <a:gd name="f14" fmla="val 125"/>
                <a:gd name="f15" fmla="val 194"/>
                <a:gd name="f16" fmla="val 109"/>
                <a:gd name="f17" fmla="val 91"/>
                <a:gd name="f18" fmla="val 72"/>
                <a:gd name="f19" fmla="val 55"/>
                <a:gd name="f20" fmla="val 40"/>
                <a:gd name="f21" fmla="val 26"/>
                <a:gd name="f22" fmla="val 15"/>
                <a:gd name="f23" fmla="val 7"/>
                <a:gd name="f24" fmla="val 2"/>
                <a:gd name="f25" fmla="val 79"/>
                <a:gd name="f26" fmla="val 60"/>
                <a:gd name="f27" fmla="val 43"/>
                <a:gd name="f28" fmla="val 29"/>
                <a:gd name="f29" fmla="val 18"/>
                <a:gd name="f30" fmla="val 9"/>
                <a:gd name="f31" fmla="val 3"/>
              </a:gdLst>
              <a:ahLst/>
              <a:cxnLst>
                <a:cxn ang="3cd4">
                  <a:pos x="hc" y="t"/>
                </a:cxn>
                <a:cxn ang="0">
                  <a:pos x="r" y="vc"/>
                </a:cxn>
                <a:cxn ang="cd4">
                  <a:pos x="hc" y="b"/>
                </a:cxn>
                <a:cxn ang="cd2">
                  <a:pos x="l" y="vc"/>
                </a:cxn>
              </a:cxnLst>
              <a:rect l="l" t="t" r="r" b="b"/>
              <a:pathLst>
                <a:path w="196" h="181">
                  <a:moveTo>
                    <a:pt x="f3" y="f2"/>
                  </a:moveTo>
                  <a:lnTo>
                    <a:pt x="f4" y="f5"/>
                  </a:lnTo>
                  <a:lnTo>
                    <a:pt x="f6" y="f7"/>
                  </a:lnTo>
                  <a:lnTo>
                    <a:pt x="f8" y="f9"/>
                  </a:lnTo>
                  <a:lnTo>
                    <a:pt x="f10" y="f8"/>
                  </a:lnTo>
                  <a:lnTo>
                    <a:pt x="f11" y="f12"/>
                  </a:lnTo>
                  <a:lnTo>
                    <a:pt x="f13" y="f14"/>
                  </a:lnTo>
                  <a:lnTo>
                    <a:pt x="f15" y="f16"/>
                  </a:lnTo>
                  <a:lnTo>
                    <a:pt x="f1" y="f17"/>
                  </a:lnTo>
                  <a:lnTo>
                    <a:pt x="f15" y="f18"/>
                  </a:lnTo>
                  <a:lnTo>
                    <a:pt x="f13" y="f19"/>
                  </a:lnTo>
                  <a:lnTo>
                    <a:pt x="f11"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16"/>
                  </a:lnTo>
                  <a:lnTo>
                    <a:pt x="f30" y="f14"/>
                  </a:lnTo>
                  <a:lnTo>
                    <a:pt x="f29" y="f12"/>
                  </a:lnTo>
                  <a:lnTo>
                    <a:pt x="f28" y="f8"/>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7" name="Freeform 56"/>
            <p:cNvSpPr/>
            <p:nvPr/>
          </p:nvSpPr>
          <p:spPr>
            <a:xfrm>
              <a:off x="5534280" y="4365000"/>
              <a:ext cx="63000" cy="47520"/>
            </a:xfrm>
            <a:custGeom>
              <a:avLst/>
              <a:gdLst>
                <a:gd name="f0" fmla="val 0"/>
                <a:gd name="f1" fmla="val 80"/>
                <a:gd name="f2" fmla="val 61"/>
                <a:gd name="f3" fmla="val 39"/>
                <a:gd name="f4" fmla="val 47"/>
                <a:gd name="f5" fmla="val 60"/>
                <a:gd name="f6" fmla="val 54"/>
                <a:gd name="f7" fmla="val 59"/>
                <a:gd name="f8" fmla="val 55"/>
                <a:gd name="f9" fmla="val 68"/>
                <a:gd name="f10" fmla="val 52"/>
                <a:gd name="f11" fmla="val 73"/>
                <a:gd name="f12" fmla="val 76"/>
                <a:gd name="f13" fmla="val 43"/>
                <a:gd name="f14" fmla="val 78"/>
                <a:gd name="f15" fmla="val 37"/>
                <a:gd name="f16" fmla="val 31"/>
                <a:gd name="f17" fmla="val 25"/>
                <a:gd name="f18" fmla="val 19"/>
                <a:gd name="f19" fmla="val 14"/>
                <a:gd name="f20" fmla="val 9"/>
                <a:gd name="f21" fmla="val 6"/>
                <a:gd name="f22" fmla="val 2"/>
                <a:gd name="f23" fmla="val 1"/>
                <a:gd name="f24" fmla="val 24"/>
                <a:gd name="f25" fmla="val 17"/>
                <a:gd name="f26" fmla="val 12"/>
                <a:gd name="f27" fmla="val 7"/>
                <a:gd name="f28" fmla="val 4"/>
              </a:gdLst>
              <a:ahLst/>
              <a:cxnLst>
                <a:cxn ang="3cd4">
                  <a:pos x="hc" y="t"/>
                </a:cxn>
                <a:cxn ang="0">
                  <a:pos x="r" y="vc"/>
                </a:cxn>
                <a:cxn ang="cd4">
                  <a:pos x="hc" y="b"/>
                </a:cxn>
                <a:cxn ang="cd2">
                  <a:pos x="l" y="vc"/>
                </a:cxn>
              </a:cxnLst>
              <a:rect l="l" t="t" r="r" b="b"/>
              <a:pathLst>
                <a:path w="80"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16" y="f23"/>
                  </a:lnTo>
                  <a:lnTo>
                    <a:pt x="f24"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24" y="f7"/>
                  </a:lnTo>
                  <a:lnTo>
                    <a:pt x="f16"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8" name="Freeform 57"/>
            <p:cNvSpPr/>
            <p:nvPr/>
          </p:nvSpPr>
          <p:spPr>
            <a:xfrm>
              <a:off x="5426280" y="4434840"/>
              <a:ext cx="63000" cy="50760"/>
            </a:xfrm>
            <a:custGeom>
              <a:avLst/>
              <a:gdLst>
                <a:gd name="f0" fmla="val 0"/>
                <a:gd name="f1" fmla="val 80"/>
                <a:gd name="f2" fmla="val 62"/>
                <a:gd name="f3" fmla="val 41"/>
                <a:gd name="f4" fmla="val 49"/>
                <a:gd name="f5" fmla="val 61"/>
                <a:gd name="f6" fmla="val 56"/>
                <a:gd name="f7" fmla="val 60"/>
                <a:gd name="f8" fmla="val 68"/>
                <a:gd name="f9" fmla="val 53"/>
                <a:gd name="f10" fmla="val 73"/>
                <a:gd name="f11" fmla="val 48"/>
                <a:gd name="f12" fmla="val 76"/>
                <a:gd name="f13" fmla="val 44"/>
                <a:gd name="f14" fmla="val 79"/>
                <a:gd name="f15" fmla="val 37"/>
                <a:gd name="f16" fmla="val 31"/>
                <a:gd name="f17" fmla="val 25"/>
                <a:gd name="f18" fmla="val 18"/>
                <a:gd name="f19" fmla="val 14"/>
                <a:gd name="f20" fmla="val 9"/>
                <a:gd name="f21" fmla="val 6"/>
                <a:gd name="f22" fmla="val 2"/>
                <a:gd name="f23" fmla="val 1"/>
                <a:gd name="f24" fmla="val 32"/>
                <a:gd name="f25" fmla="val 26"/>
                <a:gd name="f26" fmla="val 19"/>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2" y="f6"/>
                  </a:lnTo>
                  <a:lnTo>
                    <a:pt x="f8" y="f9"/>
                  </a:lnTo>
                  <a:lnTo>
                    <a:pt x="f10" y="f11"/>
                  </a:lnTo>
                  <a:lnTo>
                    <a:pt x="f12" y="f13"/>
                  </a:lnTo>
                  <a:lnTo>
                    <a:pt x="f14" y="f15"/>
                  </a:lnTo>
                  <a:lnTo>
                    <a:pt x="f1" y="f16"/>
                  </a:lnTo>
                  <a:lnTo>
                    <a:pt x="f14" y="f17"/>
                  </a:lnTo>
                  <a:lnTo>
                    <a:pt x="f12" y="f18"/>
                  </a:lnTo>
                  <a:lnTo>
                    <a:pt x="f10" y="f19"/>
                  </a:lnTo>
                  <a:lnTo>
                    <a:pt x="f8" y="f20"/>
                  </a:lnTo>
                  <a:lnTo>
                    <a:pt x="f2" y="f21"/>
                  </a:lnTo>
                  <a:lnTo>
                    <a:pt x="f6" y="f22"/>
                  </a:lnTo>
                  <a:lnTo>
                    <a:pt x="f4" y="f23"/>
                  </a:lnTo>
                  <a:lnTo>
                    <a:pt x="f3" y="f0"/>
                  </a:lnTo>
                  <a:lnTo>
                    <a:pt x="f24" y="f23"/>
                  </a:lnTo>
                  <a:lnTo>
                    <a:pt x="f25" y="f22"/>
                  </a:lnTo>
                  <a:lnTo>
                    <a:pt x="f26" y="f21"/>
                  </a:lnTo>
                  <a:lnTo>
                    <a:pt x="f27" y="f20"/>
                  </a:lnTo>
                  <a:lnTo>
                    <a:pt x="f28" y="f19"/>
                  </a:lnTo>
                  <a:lnTo>
                    <a:pt x="f29" y="f18"/>
                  </a:lnTo>
                  <a:lnTo>
                    <a:pt x="f23" y="f17"/>
                  </a:lnTo>
                  <a:lnTo>
                    <a:pt x="f0" y="f16"/>
                  </a:lnTo>
                  <a:lnTo>
                    <a:pt x="f23" y="f15"/>
                  </a:lnTo>
                  <a:lnTo>
                    <a:pt x="f29" y="f13"/>
                  </a:lnTo>
                  <a:lnTo>
                    <a:pt x="f28" y="f11"/>
                  </a:lnTo>
                  <a:lnTo>
                    <a:pt x="f27" y="f9"/>
                  </a:lnTo>
                  <a:lnTo>
                    <a:pt x="f26" y="f6"/>
                  </a:lnTo>
                  <a:lnTo>
                    <a:pt x="f25"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59" name="Freeform 58"/>
            <p:cNvSpPr/>
            <p:nvPr/>
          </p:nvSpPr>
          <p:spPr>
            <a:xfrm>
              <a:off x="5578560" y="4533120"/>
              <a:ext cx="61560" cy="49320"/>
            </a:xfrm>
            <a:custGeom>
              <a:avLst/>
              <a:gdLst>
                <a:gd name="f0" fmla="val 0"/>
                <a:gd name="f1" fmla="val 80"/>
                <a:gd name="f2" fmla="val 62"/>
                <a:gd name="f3" fmla="val 40"/>
                <a:gd name="f4" fmla="val 48"/>
                <a:gd name="f5" fmla="val 61"/>
                <a:gd name="f6" fmla="val 55"/>
                <a:gd name="f7" fmla="val 60"/>
                <a:gd name="f8" fmla="val 57"/>
                <a:gd name="f9" fmla="val 68"/>
                <a:gd name="f10" fmla="val 53"/>
                <a:gd name="f11" fmla="val 73"/>
                <a:gd name="f12" fmla="val 49"/>
                <a:gd name="f13" fmla="val 76"/>
                <a:gd name="f14" fmla="val 44"/>
                <a:gd name="f15" fmla="val 79"/>
                <a:gd name="f16" fmla="val 37"/>
                <a:gd name="f17" fmla="val 31"/>
                <a:gd name="f18" fmla="val 25"/>
                <a:gd name="f19" fmla="val 19"/>
                <a:gd name="f20" fmla="val 14"/>
                <a:gd name="f21" fmla="val 9"/>
                <a:gd name="f22" fmla="val 6"/>
                <a:gd name="f23" fmla="val 2"/>
                <a:gd name="f24" fmla="val 1"/>
                <a:gd name="f25" fmla="val 32"/>
                <a:gd name="f26" fmla="val 18"/>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5" y="f8"/>
                  </a:lnTo>
                  <a:lnTo>
                    <a:pt x="f9" y="f10"/>
                  </a:lnTo>
                  <a:lnTo>
                    <a:pt x="f11" y="f12"/>
                  </a:lnTo>
                  <a:lnTo>
                    <a:pt x="f13" y="f14"/>
                  </a:lnTo>
                  <a:lnTo>
                    <a:pt x="f15" y="f16"/>
                  </a:lnTo>
                  <a:lnTo>
                    <a:pt x="f1" y="f17"/>
                  </a:lnTo>
                  <a:lnTo>
                    <a:pt x="f15" y="f18"/>
                  </a:lnTo>
                  <a:lnTo>
                    <a:pt x="f13" y="f19"/>
                  </a:lnTo>
                  <a:lnTo>
                    <a:pt x="f11" y="f20"/>
                  </a:lnTo>
                  <a:lnTo>
                    <a:pt x="f9" y="f21"/>
                  </a:lnTo>
                  <a:lnTo>
                    <a:pt x="f5" y="f22"/>
                  </a:lnTo>
                  <a:lnTo>
                    <a:pt x="f6" y="f23"/>
                  </a:lnTo>
                  <a:lnTo>
                    <a:pt x="f4" y="f24"/>
                  </a:lnTo>
                  <a:lnTo>
                    <a:pt x="f3" y="f0"/>
                  </a:lnTo>
                  <a:lnTo>
                    <a:pt x="f25" y="f24"/>
                  </a:lnTo>
                  <a:lnTo>
                    <a:pt x="f18" y="f23"/>
                  </a:lnTo>
                  <a:lnTo>
                    <a:pt x="f26" y="f22"/>
                  </a:lnTo>
                  <a:lnTo>
                    <a:pt x="f27" y="f21"/>
                  </a:lnTo>
                  <a:lnTo>
                    <a:pt x="f28" y="f20"/>
                  </a:lnTo>
                  <a:lnTo>
                    <a:pt x="f29" y="f19"/>
                  </a:lnTo>
                  <a:lnTo>
                    <a:pt x="f23" y="f18"/>
                  </a:lnTo>
                  <a:lnTo>
                    <a:pt x="f0" y="f17"/>
                  </a:lnTo>
                  <a:lnTo>
                    <a:pt x="f23" y="f16"/>
                  </a:lnTo>
                  <a:lnTo>
                    <a:pt x="f29" y="f14"/>
                  </a:lnTo>
                  <a:lnTo>
                    <a:pt x="f28" y="f12"/>
                  </a:lnTo>
                  <a:lnTo>
                    <a:pt x="f27" y="f10"/>
                  </a:lnTo>
                  <a:lnTo>
                    <a:pt x="f26" y="f8"/>
                  </a:lnTo>
                  <a:lnTo>
                    <a:pt x="f18" y="f7"/>
                  </a:lnTo>
                  <a:lnTo>
                    <a:pt x="f25"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0" name="Freeform 59"/>
            <p:cNvSpPr/>
            <p:nvPr/>
          </p:nvSpPr>
          <p:spPr>
            <a:xfrm>
              <a:off x="5685120" y="4434840"/>
              <a:ext cx="61560" cy="47520"/>
            </a:xfrm>
            <a:custGeom>
              <a:avLst/>
              <a:gdLst>
                <a:gd name="f0" fmla="val 0"/>
                <a:gd name="f1" fmla="val 78"/>
                <a:gd name="f2" fmla="val 61"/>
                <a:gd name="f3" fmla="val 39"/>
                <a:gd name="f4" fmla="val 47"/>
                <a:gd name="f5" fmla="val 60"/>
                <a:gd name="f6" fmla="val 54"/>
                <a:gd name="f7" fmla="val 59"/>
                <a:gd name="f8" fmla="val 55"/>
                <a:gd name="f9" fmla="val 67"/>
                <a:gd name="f10" fmla="val 52"/>
                <a:gd name="f11" fmla="val 71"/>
                <a:gd name="f12" fmla="val 75"/>
                <a:gd name="f13" fmla="val 42"/>
                <a:gd name="f14" fmla="val 77"/>
                <a:gd name="f15" fmla="val 35"/>
                <a:gd name="f16" fmla="val 30"/>
                <a:gd name="f17" fmla="val 24"/>
                <a:gd name="f18" fmla="val 18"/>
                <a:gd name="f19" fmla="val 14"/>
                <a:gd name="f20" fmla="val 9"/>
                <a:gd name="f21" fmla="val 6"/>
                <a:gd name="f22" fmla="val 2"/>
                <a:gd name="f23" fmla="val 1"/>
                <a:gd name="f24" fmla="val 31"/>
                <a:gd name="f25" fmla="val 17"/>
                <a:gd name="f26" fmla="val 12"/>
                <a:gd name="f27" fmla="val 7"/>
                <a:gd name="f28" fmla="val 3"/>
              </a:gdLst>
              <a:ahLst/>
              <a:cxnLst>
                <a:cxn ang="3cd4">
                  <a:pos x="hc" y="t"/>
                </a:cxn>
                <a:cxn ang="0">
                  <a:pos x="r" y="vc"/>
                </a:cxn>
                <a:cxn ang="cd4">
                  <a:pos x="hc" y="b"/>
                </a:cxn>
                <a:cxn ang="cd2">
                  <a:pos x="l" y="vc"/>
                </a:cxn>
              </a:cxnLst>
              <a:rect l="l" t="t" r="r" b="b"/>
              <a:pathLst>
                <a:path w="78"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24" y="f23"/>
                  </a:lnTo>
                  <a:lnTo>
                    <a:pt x="f17"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17"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1" name="Freeform 60"/>
            <p:cNvSpPr/>
            <p:nvPr/>
          </p:nvSpPr>
          <p:spPr>
            <a:xfrm>
              <a:off x="5688360" y="4518720"/>
              <a:ext cx="43920" cy="33480"/>
            </a:xfrm>
            <a:custGeom>
              <a:avLst/>
              <a:gdLst>
                <a:gd name="f0" fmla="val 0"/>
                <a:gd name="f1" fmla="val 55"/>
                <a:gd name="f2" fmla="val 42"/>
                <a:gd name="f3" fmla="val 27"/>
                <a:gd name="f4" fmla="val 39"/>
                <a:gd name="f5" fmla="val 41"/>
                <a:gd name="f6" fmla="val 47"/>
                <a:gd name="f7" fmla="val 37"/>
                <a:gd name="f8" fmla="val 53"/>
                <a:gd name="f9" fmla="val 30"/>
                <a:gd name="f10" fmla="val 20"/>
                <a:gd name="f11" fmla="val 12"/>
                <a:gd name="f12" fmla="val 5"/>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2" name="Freeform 61"/>
            <p:cNvSpPr/>
            <p:nvPr/>
          </p:nvSpPr>
          <p:spPr>
            <a:xfrm>
              <a:off x="5651640" y="4374360"/>
              <a:ext cx="42480" cy="34920"/>
            </a:xfrm>
            <a:custGeom>
              <a:avLst/>
              <a:gdLst>
                <a:gd name="f0" fmla="val 0"/>
                <a:gd name="f1" fmla="val 55"/>
                <a:gd name="f2" fmla="val 43"/>
                <a:gd name="f3" fmla="val 27"/>
                <a:gd name="f4" fmla="val 38"/>
                <a:gd name="f5" fmla="val 41"/>
                <a:gd name="f6" fmla="val 47"/>
                <a:gd name="f7" fmla="val 37"/>
                <a:gd name="f8" fmla="val 53"/>
                <a:gd name="f9" fmla="val 30"/>
                <a:gd name="f10" fmla="val 21"/>
                <a:gd name="f11" fmla="val 13"/>
                <a:gd name="f12" fmla="val 6"/>
                <a:gd name="f13" fmla="val 1"/>
                <a:gd name="f14" fmla="val 16"/>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3" name="Freeform 62"/>
            <p:cNvSpPr/>
            <p:nvPr/>
          </p:nvSpPr>
          <p:spPr>
            <a:xfrm>
              <a:off x="5472360" y="4525200"/>
              <a:ext cx="43920" cy="33480"/>
            </a:xfrm>
            <a:custGeom>
              <a:avLst/>
              <a:gdLst>
                <a:gd name="f0" fmla="val 0"/>
                <a:gd name="f1" fmla="val 55"/>
                <a:gd name="f2" fmla="val 42"/>
                <a:gd name="f3" fmla="val 27"/>
                <a:gd name="f4" fmla="val 39"/>
                <a:gd name="f5" fmla="val 41"/>
                <a:gd name="f6" fmla="val 47"/>
                <a:gd name="f7" fmla="val 37"/>
                <a:gd name="f8" fmla="val 53"/>
                <a:gd name="f9" fmla="val 30"/>
                <a:gd name="f10" fmla="val 22"/>
                <a:gd name="f11" fmla="val 12"/>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4" name="Freeform 63"/>
            <p:cNvSpPr/>
            <p:nvPr/>
          </p:nvSpPr>
          <p:spPr>
            <a:xfrm>
              <a:off x="5546880" y="4455360"/>
              <a:ext cx="42480" cy="3348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5" name="Freeform 64"/>
            <p:cNvSpPr/>
            <p:nvPr/>
          </p:nvSpPr>
          <p:spPr>
            <a:xfrm>
              <a:off x="5345280" y="4493520"/>
              <a:ext cx="44280" cy="3312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2"/>
                <a:gd name="f14" fmla="val 17"/>
                <a:gd name="f15" fmla="val 8"/>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3" y="f11"/>
                  </a:lnTo>
                  <a:lnTo>
                    <a:pt x="f0" y="f10"/>
                  </a:lnTo>
                  <a:lnTo>
                    <a:pt x="f13"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6" name="Freeform 65"/>
            <p:cNvSpPr/>
            <p:nvPr/>
          </p:nvSpPr>
          <p:spPr>
            <a:xfrm>
              <a:off x="5794560" y="4485600"/>
              <a:ext cx="44280" cy="33120"/>
            </a:xfrm>
            <a:custGeom>
              <a:avLst/>
              <a:gdLst>
                <a:gd name="f0" fmla="val 0"/>
                <a:gd name="f1" fmla="val 56"/>
                <a:gd name="f2" fmla="val 43"/>
                <a:gd name="f3" fmla="val 28"/>
                <a:gd name="f4" fmla="val 38"/>
                <a:gd name="f5" fmla="val 42"/>
                <a:gd name="f6" fmla="val 48"/>
                <a:gd name="f7" fmla="val 37"/>
                <a:gd name="f8" fmla="val 53"/>
                <a:gd name="f9" fmla="val 30"/>
                <a:gd name="f10" fmla="val 21"/>
                <a:gd name="f11" fmla="val 13"/>
                <a:gd name="f12" fmla="val 6"/>
                <a:gd name="f13" fmla="val 1"/>
                <a:gd name="f14" fmla="val 18"/>
                <a:gd name="f15" fmla="val 8"/>
                <a:gd name="f16" fmla="val 3"/>
              </a:gdLst>
              <a:ahLst/>
              <a:cxnLst>
                <a:cxn ang="3cd4">
                  <a:pos x="hc" y="t"/>
                </a:cxn>
                <a:cxn ang="0">
                  <a:pos x="r" y="vc"/>
                </a:cxn>
                <a:cxn ang="cd4">
                  <a:pos x="hc" y="b"/>
                </a:cxn>
                <a:cxn ang="cd2">
                  <a:pos x="l" y="vc"/>
                </a:cxn>
              </a:cxnLst>
              <a:rect l="l" t="t" r="r" b="b"/>
              <a:pathLst>
                <a:path w="56"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67" name="Freeform 66"/>
            <p:cNvSpPr/>
            <p:nvPr/>
          </p:nvSpPr>
          <p:spPr>
            <a:xfrm>
              <a:off x="5434200" y="3799800"/>
              <a:ext cx="374400" cy="156960"/>
            </a:xfrm>
            <a:custGeom>
              <a:avLst/>
              <a:gdLst>
                <a:gd name="f0" fmla="val 0"/>
                <a:gd name="f1" fmla="val 472"/>
                <a:gd name="f2" fmla="val 198"/>
                <a:gd name="f3" fmla="val 197"/>
                <a:gd name="f4" fmla="val 233"/>
              </a:gdLst>
              <a:ahLst/>
              <a:cxnLst>
                <a:cxn ang="3cd4">
                  <a:pos x="hc" y="t"/>
                </a:cxn>
                <a:cxn ang="0">
                  <a:pos x="r" y="vc"/>
                </a:cxn>
                <a:cxn ang="cd4">
                  <a:pos x="hc" y="b"/>
                </a:cxn>
                <a:cxn ang="cd2">
                  <a:pos x="l" y="vc"/>
                </a:cxn>
              </a:cxnLst>
              <a:rect l="l" t="t" r="r" b="b"/>
              <a:pathLst>
                <a:path w="472" h="198">
                  <a:moveTo>
                    <a:pt x="f1" y="f3"/>
                  </a:moveTo>
                  <a:lnTo>
                    <a:pt x="f4" y="f0"/>
                  </a:lnTo>
                  <a:lnTo>
                    <a:pt x="f0" y="f2"/>
                  </a:lnTo>
                  <a:lnTo>
                    <a:pt x="f1"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grpSp>
        <p:nvGrpSpPr>
          <p:cNvPr id="68" name="Group 67"/>
          <p:cNvGrpSpPr/>
          <p:nvPr/>
        </p:nvGrpSpPr>
        <p:grpSpPr>
          <a:xfrm>
            <a:off x="6923647" y="3446934"/>
            <a:ext cx="1717200" cy="1325521"/>
            <a:chOff x="6804360" y="3617279"/>
            <a:chExt cx="1717200" cy="1325521"/>
          </a:xfrm>
        </p:grpSpPr>
        <p:sp>
          <p:nvSpPr>
            <p:cNvPr id="69" name="Freeform 68"/>
            <p:cNvSpPr/>
            <p:nvPr/>
          </p:nvSpPr>
          <p:spPr>
            <a:xfrm flipH="1">
              <a:off x="7521840" y="4174560"/>
              <a:ext cx="999720" cy="768240"/>
            </a:xfrm>
            <a:custGeom>
              <a:avLst/>
              <a:gdLst>
                <a:gd name="f0" fmla="val 360"/>
                <a:gd name="f1" fmla="val 0"/>
                <a:gd name="f2" fmla="val 1260"/>
                <a:gd name="f3" fmla="val 969"/>
                <a:gd name="f4" fmla="val 126"/>
                <a:gd name="f5" fmla="val 254"/>
                <a:gd name="f6" fmla="val 142"/>
                <a:gd name="f7" fmla="val 239"/>
                <a:gd name="f8" fmla="val 158"/>
                <a:gd name="f9" fmla="val 224"/>
                <a:gd name="f10" fmla="val 173"/>
                <a:gd name="f11" fmla="val 210"/>
                <a:gd name="f12" fmla="val 190"/>
                <a:gd name="f13" fmla="val 196"/>
                <a:gd name="f14" fmla="val 206"/>
                <a:gd name="f15" fmla="val 184"/>
                <a:gd name="f16" fmla="val 223"/>
                <a:gd name="f17" fmla="val 172"/>
                <a:gd name="f18" fmla="val 242"/>
                <a:gd name="f19" fmla="val 163"/>
                <a:gd name="f20" fmla="val 261"/>
                <a:gd name="f21" fmla="val 155"/>
                <a:gd name="f22" fmla="val 252"/>
                <a:gd name="f23" fmla="val 240"/>
                <a:gd name="f24" fmla="val 134"/>
                <a:gd name="f25" fmla="val 227"/>
                <a:gd name="f26" fmla="val 128"/>
                <a:gd name="f27" fmla="val 213"/>
                <a:gd name="f28" fmla="val 125"/>
                <a:gd name="f29" fmla="val 199"/>
                <a:gd name="f30" fmla="val 120"/>
                <a:gd name="f31" fmla="val 185"/>
                <a:gd name="f32" fmla="val 116"/>
                <a:gd name="f33" fmla="val 109"/>
                <a:gd name="f34" fmla="val 161"/>
                <a:gd name="f35" fmla="val 98"/>
                <a:gd name="f36" fmla="val 136"/>
                <a:gd name="f37" fmla="val 76"/>
                <a:gd name="f38" fmla="val 152"/>
                <a:gd name="f39" fmla="val 81"/>
                <a:gd name="f40" fmla="val 168"/>
                <a:gd name="f41" fmla="val 84"/>
                <a:gd name="f42" fmla="val 86"/>
                <a:gd name="f43" fmla="val 214"/>
                <a:gd name="f44" fmla="val 83"/>
                <a:gd name="f45" fmla="val 229"/>
                <a:gd name="f46" fmla="val 80"/>
                <a:gd name="f47" fmla="val 244"/>
                <a:gd name="f48" fmla="val 259"/>
                <a:gd name="f49" fmla="val 71"/>
                <a:gd name="f50" fmla="val 274"/>
                <a:gd name="f51" fmla="val 66"/>
                <a:gd name="f52" fmla="val 288"/>
                <a:gd name="f53" fmla="val 59"/>
                <a:gd name="f54" fmla="val 302"/>
                <a:gd name="f55" fmla="val 52"/>
                <a:gd name="f56" fmla="val 317"/>
                <a:gd name="f57" fmla="val 46"/>
                <a:gd name="f58" fmla="val 331"/>
                <a:gd name="f59" fmla="val 40"/>
                <a:gd name="f60" fmla="val 344"/>
                <a:gd name="f61" fmla="val 33"/>
                <a:gd name="f62" fmla="val 358"/>
                <a:gd name="f63" fmla="val 27"/>
                <a:gd name="f64" fmla="val 372"/>
                <a:gd name="f65" fmla="val 21"/>
                <a:gd name="f66" fmla="val 388"/>
                <a:gd name="f67" fmla="val 15"/>
                <a:gd name="f68" fmla="val 405"/>
                <a:gd name="f69" fmla="val 11"/>
                <a:gd name="f70" fmla="val 423"/>
                <a:gd name="f71" fmla="val 6"/>
                <a:gd name="f72" fmla="val 440"/>
                <a:gd name="f73" fmla="val 4"/>
                <a:gd name="f74" fmla="val 458"/>
                <a:gd name="f75" fmla="val 2"/>
                <a:gd name="f76" fmla="val 476"/>
                <a:gd name="f77" fmla="val 493"/>
                <a:gd name="f78" fmla="val 511"/>
                <a:gd name="f79" fmla="val 3"/>
                <a:gd name="f80" fmla="val 529"/>
                <a:gd name="f81" fmla="val 5"/>
                <a:gd name="f82" fmla="val 546"/>
                <a:gd name="f83" fmla="val 8"/>
                <a:gd name="f84" fmla="val 562"/>
                <a:gd name="f85" fmla="val 13"/>
                <a:gd name="f86" fmla="val 579"/>
                <a:gd name="f87" fmla="val 19"/>
                <a:gd name="f88" fmla="val 594"/>
                <a:gd name="f89" fmla="val 26"/>
                <a:gd name="f90" fmla="val 610"/>
                <a:gd name="f91" fmla="val 34"/>
                <a:gd name="f92" fmla="val 624"/>
                <a:gd name="f93" fmla="val 43"/>
                <a:gd name="f94" fmla="val 638"/>
                <a:gd name="f95" fmla="val 53"/>
                <a:gd name="f96" fmla="val 655"/>
                <a:gd name="f97" fmla="val 58"/>
                <a:gd name="f98" fmla="val 674"/>
                <a:gd name="f99" fmla="val 60"/>
                <a:gd name="f100" fmla="val 692"/>
                <a:gd name="f101" fmla="val 61"/>
                <a:gd name="f102" fmla="val 712"/>
                <a:gd name="f103" fmla="val 63"/>
                <a:gd name="f104" fmla="val 729"/>
                <a:gd name="f105" fmla="val 65"/>
                <a:gd name="f106" fmla="val 746"/>
                <a:gd name="f107" fmla="val 761"/>
                <a:gd name="f108" fmla="val 774"/>
                <a:gd name="f109" fmla="val 94"/>
                <a:gd name="f110" fmla="val 780"/>
                <a:gd name="f111" fmla="val 101"/>
                <a:gd name="f112" fmla="val 785"/>
                <a:gd name="f113" fmla="val 108"/>
                <a:gd name="f114" fmla="val 790"/>
                <a:gd name="f115" fmla="val 796"/>
                <a:gd name="f116" fmla="val 122"/>
                <a:gd name="f117" fmla="val 802"/>
                <a:gd name="f118" fmla="val 808"/>
                <a:gd name="f119" fmla="val 135"/>
                <a:gd name="f120" fmla="val 815"/>
                <a:gd name="f121" fmla="val 140"/>
                <a:gd name="f122" fmla="val 822"/>
                <a:gd name="f123" fmla="val 144"/>
                <a:gd name="f124" fmla="val 835"/>
                <a:gd name="f125" fmla="val 848"/>
                <a:gd name="f126" fmla="val 133"/>
                <a:gd name="f127" fmla="val 858"/>
                <a:gd name="f128" fmla="val 124"/>
                <a:gd name="f129" fmla="val 870"/>
                <a:gd name="f130" fmla="val 114"/>
                <a:gd name="f131" fmla="val 880"/>
                <a:gd name="f132" fmla="val 104"/>
                <a:gd name="f133" fmla="val 890"/>
                <a:gd name="f134" fmla="val 95"/>
                <a:gd name="f135" fmla="val 902"/>
                <a:gd name="f136" fmla="val 87"/>
                <a:gd name="f137" fmla="val 913"/>
                <a:gd name="f138" fmla="val 929"/>
                <a:gd name="f139" fmla="val 79"/>
                <a:gd name="f140" fmla="val 944"/>
                <a:gd name="f141" fmla="val 960"/>
                <a:gd name="f142" fmla="val 975"/>
                <a:gd name="f143" fmla="val 989"/>
                <a:gd name="f144" fmla="val 82"/>
                <a:gd name="f145" fmla="val 1003"/>
                <a:gd name="f146" fmla="val 88"/>
                <a:gd name="f147" fmla="val 1017"/>
                <a:gd name="f148" fmla="val 96"/>
                <a:gd name="f149" fmla="val 1028"/>
                <a:gd name="f150" fmla="val 106"/>
                <a:gd name="f151" fmla="val 1042"/>
                <a:gd name="f152" fmla="val 1051"/>
                <a:gd name="f153" fmla="val 1055"/>
                <a:gd name="f154" fmla="val 166"/>
                <a:gd name="f155" fmla="val 1054"/>
                <a:gd name="f156" fmla="val 189"/>
                <a:gd name="f157" fmla="val 1050"/>
                <a:gd name="f158" fmla="val 202"/>
                <a:gd name="f159" fmla="val 1046"/>
                <a:gd name="f160" fmla="val 215"/>
                <a:gd name="f161" fmla="val 226"/>
                <a:gd name="f162" fmla="val 1045"/>
                <a:gd name="f163" fmla="val 1053"/>
                <a:gd name="f164" fmla="val 262"/>
                <a:gd name="f165" fmla="val 287"/>
                <a:gd name="f166" fmla="val 313"/>
                <a:gd name="f167" fmla="val 1056"/>
                <a:gd name="f168" fmla="val 338"/>
                <a:gd name="f169" fmla="val 1047"/>
                <a:gd name="f170" fmla="val 326"/>
                <a:gd name="f171" fmla="val 1041"/>
                <a:gd name="f172" fmla="val 1035"/>
                <a:gd name="f173" fmla="val 300"/>
                <a:gd name="f174" fmla="val 1030"/>
                <a:gd name="f175" fmla="val 1001"/>
                <a:gd name="f176" fmla="val 992"/>
                <a:gd name="f177" fmla="val 260"/>
                <a:gd name="f178" fmla="val 981"/>
                <a:gd name="f179" fmla="val 264"/>
                <a:gd name="f180" fmla="val 970"/>
                <a:gd name="f181" fmla="val 268"/>
                <a:gd name="f182" fmla="val 959"/>
                <a:gd name="f183" fmla="val 271"/>
                <a:gd name="f184" fmla="val 947"/>
                <a:gd name="f185" fmla="val 272"/>
                <a:gd name="f186" fmla="val 935"/>
                <a:gd name="f187" fmla="val 925"/>
                <a:gd name="f188" fmla="val 270"/>
                <a:gd name="f189" fmla="val 265"/>
                <a:gd name="f190" fmla="val 912"/>
                <a:gd name="f191" fmla="val 286"/>
                <a:gd name="f192" fmla="val 914"/>
                <a:gd name="f193" fmla="val 307"/>
                <a:gd name="f194" fmla="val 917"/>
                <a:gd name="f195" fmla="val 327"/>
                <a:gd name="f196" fmla="val 916"/>
                <a:gd name="f197" fmla="val 348"/>
                <a:gd name="f198" fmla="val 910"/>
                <a:gd name="f199" fmla="val 369"/>
                <a:gd name="f200" fmla="val 901"/>
                <a:gd name="f201" fmla="val 389"/>
                <a:gd name="f202" fmla="val 888"/>
                <a:gd name="f203" fmla="val 406"/>
                <a:gd name="f204" fmla="val 873"/>
                <a:gd name="f205" fmla="val 422"/>
                <a:gd name="f206" fmla="val 856"/>
                <a:gd name="f207" fmla="val 436"/>
                <a:gd name="f208" fmla="val 838"/>
                <a:gd name="f209" fmla="val 447"/>
                <a:gd name="f210" fmla="val 820"/>
                <a:gd name="f211" fmla="val 459"/>
                <a:gd name="f212" fmla="val 468"/>
                <a:gd name="f213" fmla="val 791"/>
                <a:gd name="f214" fmla="val 480"/>
                <a:gd name="f215" fmla="val 783"/>
                <a:gd name="f216" fmla="val 491"/>
                <a:gd name="f217" fmla="val 776"/>
                <a:gd name="f218" fmla="val 505"/>
                <a:gd name="f219" fmla="val 770"/>
                <a:gd name="f220" fmla="val 519"/>
                <a:gd name="f221" fmla="val 777"/>
                <a:gd name="f222" fmla="val 518"/>
                <a:gd name="f223" fmla="val 784"/>
                <a:gd name="f224" fmla="val 515"/>
                <a:gd name="f225" fmla="val 514"/>
                <a:gd name="f226" fmla="val 798"/>
                <a:gd name="f227" fmla="val 512"/>
                <a:gd name="f228" fmla="val 804"/>
                <a:gd name="f229" fmla="val 811"/>
                <a:gd name="f230" fmla="val 508"/>
                <a:gd name="f231" fmla="val 818"/>
                <a:gd name="f232" fmla="val 506"/>
                <a:gd name="f233" fmla="val 825"/>
                <a:gd name="f234" fmla="val 504"/>
                <a:gd name="f235" fmla="val 829"/>
                <a:gd name="f236" fmla="val 497"/>
                <a:gd name="f237" fmla="val 834"/>
                <a:gd name="f238" fmla="val 490"/>
                <a:gd name="f239" fmla="val 482"/>
                <a:gd name="f240" fmla="val 844"/>
                <a:gd name="f241" fmla="val 475"/>
                <a:gd name="f242" fmla="val 849"/>
                <a:gd name="f243" fmla="val 462"/>
                <a:gd name="f244" fmla="val 863"/>
                <a:gd name="f245" fmla="val 871"/>
                <a:gd name="f246" fmla="val 455"/>
                <a:gd name="f247" fmla="val 876"/>
                <a:gd name="f248" fmla="val 454"/>
                <a:gd name="f249" fmla="val 883"/>
                <a:gd name="f250" fmla="val 889"/>
                <a:gd name="f251" fmla="val 895"/>
                <a:gd name="f252" fmla="val 906"/>
                <a:gd name="f253" fmla="val 456"/>
                <a:gd name="f254" fmla="val 461"/>
                <a:gd name="f255" fmla="val 924"/>
                <a:gd name="f256" fmla="val 936"/>
                <a:gd name="f257" fmla="val 946"/>
                <a:gd name="f258" fmla="val 952"/>
                <a:gd name="f259" fmla="val 474"/>
                <a:gd name="f260" fmla="val 466"/>
                <a:gd name="f261" fmla="val 966"/>
                <a:gd name="f262" fmla="val 974"/>
                <a:gd name="f263" fmla="val 453"/>
                <a:gd name="f264" fmla="val 984"/>
                <a:gd name="f265" fmla="val 448"/>
                <a:gd name="f266" fmla="val 993"/>
                <a:gd name="f267" fmla="val 445"/>
                <a:gd name="f268" fmla="val 444"/>
                <a:gd name="f269" fmla="val 1013"/>
                <a:gd name="f270" fmla="val 1018"/>
                <a:gd name="f271" fmla="val 438"/>
                <a:gd name="f272" fmla="val 1023"/>
                <a:gd name="f273" fmla="val 430"/>
                <a:gd name="f274" fmla="val 1034"/>
                <a:gd name="f275" fmla="val 417"/>
                <a:gd name="f276" fmla="val 412"/>
                <a:gd name="f277" fmla="val 1048"/>
                <a:gd name="f278" fmla="val 407"/>
                <a:gd name="f279" fmla="val 404"/>
                <a:gd name="f280" fmla="val 1064"/>
                <a:gd name="f281" fmla="val 401"/>
                <a:gd name="f282" fmla="val 1069"/>
                <a:gd name="f283" fmla="val 400"/>
                <a:gd name="f284" fmla="val 1073"/>
                <a:gd name="f285" fmla="val 1079"/>
                <a:gd name="f286" fmla="val 1084"/>
                <a:gd name="f287" fmla="val 1088"/>
                <a:gd name="f288" fmla="val 1093"/>
                <a:gd name="f289" fmla="val 399"/>
                <a:gd name="f290" fmla="val 1096"/>
                <a:gd name="f291" fmla="val 397"/>
                <a:gd name="f292" fmla="val 1099"/>
                <a:gd name="f293" fmla="val 392"/>
                <a:gd name="f294" fmla="val 1106"/>
                <a:gd name="f295" fmla="val 383"/>
                <a:gd name="f296" fmla="val 1114"/>
                <a:gd name="f297" fmla="val 374"/>
                <a:gd name="f298" fmla="val 1121"/>
                <a:gd name="f299" fmla="val 365"/>
                <a:gd name="f300" fmla="val 1131"/>
                <a:gd name="f301" fmla="val 361"/>
                <a:gd name="f302" fmla="val 1140"/>
                <a:gd name="f303" fmla="val 1149"/>
                <a:gd name="f304" fmla="val 1159"/>
                <a:gd name="f305" fmla="val 1167"/>
                <a:gd name="f306" fmla="val 1176"/>
                <a:gd name="f307" fmla="val 364"/>
                <a:gd name="f308" fmla="val 1184"/>
                <a:gd name="f309" fmla="val 367"/>
                <a:gd name="f310" fmla="val 1191"/>
                <a:gd name="f311" fmla="val 371"/>
                <a:gd name="f312" fmla="val 1199"/>
                <a:gd name="f313" fmla="val 376"/>
                <a:gd name="f314" fmla="val 1201"/>
                <a:gd name="f315" fmla="val 387"/>
                <a:gd name="f316" fmla="val 1207"/>
                <a:gd name="f317" fmla="val 1217"/>
                <a:gd name="f318" fmla="val 410"/>
                <a:gd name="f319" fmla="val 1229"/>
                <a:gd name="f320" fmla="val 421"/>
                <a:gd name="f321" fmla="val 1240"/>
                <a:gd name="f322" fmla="val 431"/>
                <a:gd name="f323" fmla="val 1250"/>
                <a:gd name="f324" fmla="val 443"/>
                <a:gd name="f325" fmla="val 1258"/>
                <a:gd name="f326" fmla="val 467"/>
                <a:gd name="f327" fmla="val 1246"/>
                <a:gd name="f328" fmla="val 470"/>
                <a:gd name="f329" fmla="val 1236"/>
                <a:gd name="f330" fmla="val 1225"/>
                <a:gd name="f331" fmla="val 477"/>
                <a:gd name="f332" fmla="val 1209"/>
                <a:gd name="f333" fmla="val 486"/>
                <a:gd name="f334" fmla="val 1192"/>
                <a:gd name="f335" fmla="val 494"/>
                <a:gd name="f336" fmla="val 1182"/>
                <a:gd name="f337" fmla="val 498"/>
                <a:gd name="f338" fmla="val 1168"/>
                <a:gd name="f339" fmla="val 503"/>
                <a:gd name="f340" fmla="val 1152"/>
                <a:gd name="f341" fmla="val 507"/>
                <a:gd name="f342" fmla="val 1107"/>
                <a:gd name="f343" fmla="val 509"/>
                <a:gd name="f344" fmla="val 1076"/>
                <a:gd name="f345" fmla="val 1040"/>
                <a:gd name="f346" fmla="val 997"/>
                <a:gd name="f347" fmla="val 927"/>
                <a:gd name="f348" fmla="val 918"/>
                <a:gd name="f349" fmla="val 501"/>
                <a:gd name="f350" fmla="val 909"/>
                <a:gd name="f351" fmla="val 899"/>
                <a:gd name="f352" fmla="val 891"/>
                <a:gd name="f353" fmla="val 882"/>
                <a:gd name="f354" fmla="val 866"/>
                <a:gd name="f355" fmla="val 513"/>
                <a:gd name="f356" fmla="val 861"/>
                <a:gd name="f357" fmla="val 523"/>
                <a:gd name="f358" fmla="val 860"/>
                <a:gd name="f359" fmla="val 535"/>
                <a:gd name="f360" fmla="val 864"/>
                <a:gd name="f361" fmla="val 868"/>
                <a:gd name="f362" fmla="val 553"/>
                <a:gd name="f363" fmla="val 875"/>
                <a:gd name="f364" fmla="val 559"/>
                <a:gd name="f365" fmla="val 881"/>
                <a:gd name="f366" fmla="val 565"/>
                <a:gd name="f367" fmla="val 569"/>
                <a:gd name="f368" fmla="val 896"/>
                <a:gd name="f369" fmla="val 573"/>
                <a:gd name="f370" fmla="val 903"/>
                <a:gd name="f371" fmla="val 576"/>
                <a:gd name="f372" fmla="val 911"/>
                <a:gd name="f373" fmla="val 580"/>
                <a:gd name="f374" fmla="val 582"/>
                <a:gd name="f375" fmla="val 905"/>
                <a:gd name="f376" fmla="val 585"/>
                <a:gd name="f377" fmla="val 893"/>
                <a:gd name="f378" fmla="val 587"/>
                <a:gd name="f379" fmla="val 867"/>
                <a:gd name="f380" fmla="val 583"/>
                <a:gd name="f381" fmla="val 855"/>
                <a:gd name="f382" fmla="val 843"/>
                <a:gd name="f383" fmla="val 574"/>
                <a:gd name="f384" fmla="val 833"/>
                <a:gd name="f385" fmla="val 567"/>
                <a:gd name="f386" fmla="val 817"/>
                <a:gd name="f387" fmla="val 810"/>
                <a:gd name="f388" fmla="val 803"/>
                <a:gd name="f389" fmla="val 795"/>
                <a:gd name="f390" fmla="val 788"/>
                <a:gd name="f391" fmla="val 591"/>
                <a:gd name="f392" fmla="val 597"/>
                <a:gd name="f393" fmla="val 772"/>
                <a:gd name="f394" fmla="val 602"/>
                <a:gd name="f395" fmla="val 765"/>
                <a:gd name="f396" fmla="val 607"/>
                <a:gd name="f397" fmla="val 775"/>
                <a:gd name="f398" fmla="val 628"/>
                <a:gd name="f399" fmla="val 648"/>
                <a:gd name="f400" fmla="val 666"/>
                <a:gd name="f401" fmla="val 819"/>
                <a:gd name="f402" fmla="val 685"/>
                <a:gd name="f403" fmla="val 703"/>
                <a:gd name="f404" fmla="val 853"/>
                <a:gd name="f405" fmla="val 719"/>
                <a:gd name="f406" fmla="val 872"/>
                <a:gd name="f407" fmla="val 736"/>
                <a:gd name="f408" fmla="val 752"/>
                <a:gd name="f409" fmla="val 857"/>
                <a:gd name="f410" fmla="val 878"/>
                <a:gd name="f411" fmla="val 879"/>
                <a:gd name="f412" fmla="val 886"/>
                <a:gd name="f413" fmla="val 921"/>
                <a:gd name="f414" fmla="val 919"/>
                <a:gd name="f415" fmla="val 915"/>
                <a:gd name="f416" fmla="val 850"/>
                <a:gd name="f417" fmla="val 840"/>
                <a:gd name="f418" fmla="val 847"/>
                <a:gd name="f419" fmla="val 828"/>
                <a:gd name="f420" fmla="val 827"/>
                <a:gd name="f421" fmla="val 805"/>
                <a:gd name="f422" fmla="val 789"/>
                <a:gd name="f423" fmla="val 794"/>
                <a:gd name="f424" fmla="val 781"/>
                <a:gd name="f425" fmla="val 751"/>
                <a:gd name="f426" fmla="val 779"/>
                <a:gd name="f427" fmla="val 807"/>
                <a:gd name="f428" fmla="val 813"/>
                <a:gd name="f429" fmla="val 887"/>
                <a:gd name="f430" fmla="val 941"/>
                <a:gd name="f431" fmla="val 826"/>
                <a:gd name="f432" fmla="val 963"/>
                <a:gd name="f433" fmla="val 957"/>
                <a:gd name="f434" fmla="val 812"/>
                <a:gd name="f435" fmla="val 945"/>
                <a:gd name="f436" fmla="val 938"/>
                <a:gd name="f437" fmla="val 932"/>
                <a:gd name="f438" fmla="val 926"/>
                <a:gd name="f439" fmla="val 724"/>
                <a:gd name="f440" fmla="val 730"/>
                <a:gd name="f441" fmla="val 830"/>
                <a:gd name="f442" fmla="val 767"/>
                <a:gd name="f443" fmla="val 722"/>
                <a:gd name="f444" fmla="val 706"/>
                <a:gd name="f445" fmla="val 650"/>
                <a:gd name="f446" fmla="val 647"/>
                <a:gd name="f447" fmla="val 701"/>
                <a:gd name="f448" fmla="val 642"/>
                <a:gd name="f449" fmla="val 699"/>
                <a:gd name="f450" fmla="val 696"/>
                <a:gd name="f451" fmla="val 635"/>
                <a:gd name="f452" fmla="val 693"/>
                <a:gd name="f453" fmla="val 689"/>
                <a:gd name="f454" fmla="val 658"/>
                <a:gd name="f455" fmla="val 683"/>
                <a:gd name="f456" fmla="val 668"/>
                <a:gd name="f457" fmla="val 675"/>
                <a:gd name="f458" fmla="val 679"/>
                <a:gd name="f459" fmla="val 688"/>
                <a:gd name="f460" fmla="val 656"/>
                <a:gd name="f461" fmla="val 697"/>
                <a:gd name="f462" fmla="val 646"/>
                <a:gd name="f463" fmla="val 709"/>
                <a:gd name="f464" fmla="val 643"/>
                <a:gd name="f465" fmla="val 698"/>
                <a:gd name="f466" fmla="val 651"/>
                <a:gd name="f467" fmla="val 671"/>
                <a:gd name="f468" fmla="val 639"/>
                <a:gd name="f469" fmla="val 637"/>
                <a:gd name="f470" fmla="val 629"/>
                <a:gd name="f471" fmla="val 621"/>
                <a:gd name="f472" fmla="val 617"/>
                <a:gd name="f473" fmla="val 605"/>
                <a:gd name="f474" fmla="val 589"/>
                <a:gd name="f475" fmla="val 592"/>
                <a:gd name="f476" fmla="val 557"/>
                <a:gd name="f477" fmla="val 570"/>
                <a:gd name="f478" fmla="val 541"/>
                <a:gd name="f479" fmla="val 522"/>
                <a:gd name="f480" fmla="val 492"/>
                <a:gd name="f481" fmla="val 561"/>
                <a:gd name="f482" fmla="val 568"/>
                <a:gd name="f483" fmla="val 435"/>
                <a:gd name="f484" fmla="val 577"/>
                <a:gd name="f485" fmla="val 414"/>
                <a:gd name="f486" fmla="val 554"/>
                <a:gd name="f487" fmla="val 537"/>
                <a:gd name="f488" fmla="val 427"/>
                <a:gd name="f489" fmla="val 428"/>
                <a:gd name="f490" fmla="val 510"/>
                <a:gd name="f491" fmla="val 429"/>
                <a:gd name="f492" fmla="val 502"/>
                <a:gd name="f493" fmla="val 425"/>
                <a:gd name="f494" fmla="val 479"/>
                <a:gd name="f495" fmla="val 472"/>
                <a:gd name="f496" fmla="val 464"/>
                <a:gd name="f497" fmla="val 413"/>
                <a:gd name="f498" fmla="val 457"/>
                <a:gd name="f499" fmla="val 409"/>
                <a:gd name="f500" fmla="val 450"/>
                <a:gd name="f501" fmla="val 441"/>
                <a:gd name="f502" fmla="val 432"/>
                <a:gd name="f503" fmla="val 408"/>
                <a:gd name="f504" fmla="val 395"/>
                <a:gd name="f505" fmla="val 379"/>
                <a:gd name="f506" fmla="val 377"/>
                <a:gd name="f507" fmla="val 393"/>
                <a:gd name="f508" fmla="val 357"/>
                <a:gd name="f509" fmla="val 346"/>
                <a:gd name="f510" fmla="val 402"/>
                <a:gd name="f511" fmla="val 332"/>
                <a:gd name="f512" fmla="val 318"/>
                <a:gd name="f513" fmla="val 305"/>
                <a:gd name="f514" fmla="val 291"/>
                <a:gd name="f515" fmla="val 279"/>
                <a:gd name="f516" fmla="val 267"/>
                <a:gd name="f517" fmla="val 263"/>
                <a:gd name="f518" fmla="val 258"/>
                <a:gd name="f519" fmla="val 384"/>
                <a:gd name="f520" fmla="val 380"/>
                <a:gd name="f521" fmla="val 248"/>
                <a:gd name="f522" fmla="val 236"/>
                <a:gd name="f523" fmla="val 225"/>
                <a:gd name="f524" fmla="val 382"/>
                <a:gd name="f525" fmla="val 385"/>
                <a:gd name="f526" fmla="val 200"/>
                <a:gd name="f527" fmla="val 386"/>
                <a:gd name="f528" fmla="val 176"/>
                <a:gd name="f529" fmla="val 164"/>
                <a:gd name="f530" fmla="val 139"/>
                <a:gd name="f531" fmla="val 105"/>
                <a:gd name="f532" fmla="val 93"/>
                <a:gd name="f533" fmla="val 73"/>
                <a:gd name="f534" fmla="val 353"/>
                <a:gd name="f535" fmla="val 55"/>
                <a:gd name="f536" fmla="val 47"/>
                <a:gd name="f537" fmla="val 339"/>
                <a:gd name="f538" fmla="val 32"/>
                <a:gd name="f539" fmla="val 323"/>
                <a:gd name="f540" fmla="val 25"/>
                <a:gd name="f541" fmla="val 316"/>
                <a:gd name="f542" fmla="val 17"/>
                <a:gd name="f543" fmla="val 309"/>
                <a:gd name="f544" fmla="val 9"/>
                <a:gd name="f545" fmla="val 304"/>
                <a:gd name="f546" fmla="val 296"/>
                <a:gd name="f547" fmla="val 294"/>
                <a:gd name="f548" fmla="val 51"/>
                <a:gd name="f549" fmla="val 67"/>
                <a:gd name="f550" fmla="val 281"/>
                <a:gd name="f551" fmla="val 273"/>
                <a:gd name="f552" fmla="val 113"/>
              </a:gdLst>
              <a:ahLst/>
              <a:cxnLst>
                <a:cxn ang="3cd4">
                  <a:pos x="hc" y="t"/>
                </a:cxn>
                <a:cxn ang="0">
                  <a:pos x="r" y="vc"/>
                </a:cxn>
                <a:cxn ang="cd4">
                  <a:pos x="hc" y="b"/>
                </a:cxn>
                <a:cxn ang="cd2">
                  <a:pos x="l" y="vc"/>
                </a:cxn>
              </a:cxnLst>
              <a:rect l="l" t="t" r="r" b="b"/>
              <a:pathLst>
                <a:path w="1260" h="969">
                  <a:moveTo>
                    <a:pt x="f4" y="f5"/>
                  </a:moveTo>
                  <a:lnTo>
                    <a:pt x="f6" y="f7"/>
                  </a:lnTo>
                  <a:lnTo>
                    <a:pt x="f8" y="f9"/>
                  </a:lnTo>
                  <a:lnTo>
                    <a:pt x="f10" y="f11"/>
                  </a:lnTo>
                  <a:lnTo>
                    <a:pt x="f12" y="f13"/>
                  </a:lnTo>
                  <a:lnTo>
                    <a:pt x="f14" y="f15"/>
                  </a:lnTo>
                  <a:lnTo>
                    <a:pt x="f16" y="f17"/>
                  </a:lnTo>
                  <a:lnTo>
                    <a:pt x="f18" y="f19"/>
                  </a:lnTo>
                  <a:lnTo>
                    <a:pt x="f20" y="f21"/>
                  </a:lnTo>
                  <a:lnTo>
                    <a:pt x="f22" y="f6"/>
                  </a:lnTo>
                  <a:lnTo>
                    <a:pt x="f23" y="f24"/>
                  </a:lnTo>
                  <a:lnTo>
                    <a:pt x="f25" y="f26"/>
                  </a:lnTo>
                  <a:lnTo>
                    <a:pt x="f27" y="f28"/>
                  </a:lnTo>
                  <a:lnTo>
                    <a:pt x="f29" y="f30"/>
                  </a:lnTo>
                  <a:lnTo>
                    <a:pt x="f31" y="f32"/>
                  </a:lnTo>
                  <a:lnTo>
                    <a:pt x="f10" y="f33"/>
                  </a:lnTo>
                  <a:lnTo>
                    <a:pt x="f34" y="f35"/>
                  </a:lnTo>
                  <a:lnTo>
                    <a:pt x="f36" y="f37"/>
                  </a:lnTo>
                  <a:lnTo>
                    <a:pt x="f38" y="f39"/>
                  </a:lnTo>
                  <a:lnTo>
                    <a:pt x="f40" y="f41"/>
                  </a:lnTo>
                  <a:lnTo>
                    <a:pt x="f15" y="f42"/>
                  </a:lnTo>
                  <a:lnTo>
                    <a:pt x="f29" y="f42"/>
                  </a:lnTo>
                  <a:lnTo>
                    <a:pt x="f43" y="f44"/>
                  </a:lnTo>
                  <a:lnTo>
                    <a:pt x="f45" y="f46"/>
                  </a:lnTo>
                  <a:lnTo>
                    <a:pt x="f47" y="f3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1"/>
                  </a:lnTo>
                  <a:lnTo>
                    <a:pt x="f77" y="f75"/>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49"/>
                  </a:lnTo>
                  <a:lnTo>
                    <a:pt x="f107" y="f46"/>
                  </a:lnTo>
                  <a:lnTo>
                    <a:pt x="f108" y="f109"/>
                  </a:lnTo>
                  <a:lnTo>
                    <a:pt x="f110" y="f111"/>
                  </a:lnTo>
                  <a:lnTo>
                    <a:pt x="f112" y="f113"/>
                  </a:lnTo>
                  <a:lnTo>
                    <a:pt x="f114" y="f32"/>
                  </a:lnTo>
                  <a:lnTo>
                    <a:pt x="f115" y="f116"/>
                  </a:lnTo>
                  <a:lnTo>
                    <a:pt x="f117" y="f26"/>
                  </a:lnTo>
                  <a:lnTo>
                    <a:pt x="f118" y="f119"/>
                  </a:lnTo>
                  <a:lnTo>
                    <a:pt x="f120" y="f121"/>
                  </a:lnTo>
                  <a:lnTo>
                    <a:pt x="f122" y="f123"/>
                  </a:lnTo>
                  <a:lnTo>
                    <a:pt x="f124" y="f121"/>
                  </a:lnTo>
                  <a:lnTo>
                    <a:pt x="f125" y="f126"/>
                  </a:lnTo>
                  <a:lnTo>
                    <a:pt x="f127" y="f128"/>
                  </a:lnTo>
                  <a:lnTo>
                    <a:pt x="f129" y="f130"/>
                  </a:lnTo>
                  <a:lnTo>
                    <a:pt x="f131" y="f132"/>
                  </a:lnTo>
                  <a:lnTo>
                    <a:pt x="f133" y="f134"/>
                  </a:lnTo>
                  <a:lnTo>
                    <a:pt x="f135" y="f136"/>
                  </a:lnTo>
                  <a:lnTo>
                    <a:pt x="f137" y="f39"/>
                  </a:lnTo>
                  <a:lnTo>
                    <a:pt x="f138" y="f139"/>
                  </a:lnTo>
                  <a:lnTo>
                    <a:pt x="f140" y="f37"/>
                  </a:lnTo>
                  <a:lnTo>
                    <a:pt x="f141" y="f37"/>
                  </a:lnTo>
                  <a:lnTo>
                    <a:pt x="f142" y="f139"/>
                  </a:lnTo>
                  <a:lnTo>
                    <a:pt x="f143" y="f144"/>
                  </a:lnTo>
                  <a:lnTo>
                    <a:pt x="f145" y="f146"/>
                  </a:lnTo>
                  <a:lnTo>
                    <a:pt x="f147" y="f148"/>
                  </a:lnTo>
                  <a:lnTo>
                    <a:pt x="f149" y="f150"/>
                  </a:lnTo>
                  <a:lnTo>
                    <a:pt x="f151" y="f128"/>
                  </a:lnTo>
                  <a:lnTo>
                    <a:pt x="f152" y="f123"/>
                  </a:lnTo>
                  <a:lnTo>
                    <a:pt x="f153" y="f154"/>
                  </a:lnTo>
                  <a:lnTo>
                    <a:pt x="f155" y="f156"/>
                  </a:lnTo>
                  <a:lnTo>
                    <a:pt x="f157" y="f158"/>
                  </a:lnTo>
                  <a:lnTo>
                    <a:pt x="f159" y="f160"/>
                  </a:lnTo>
                  <a:lnTo>
                    <a:pt x="f151" y="f161"/>
                  </a:lnTo>
                  <a:lnTo>
                    <a:pt x="f162" y="f23"/>
                  </a:lnTo>
                  <a:lnTo>
                    <a:pt x="f163" y="f164"/>
                  </a:lnTo>
                  <a:lnTo>
                    <a:pt x="f153" y="f165"/>
                  </a:lnTo>
                  <a:lnTo>
                    <a:pt x="f155" y="f166"/>
                  </a:lnTo>
                  <a:lnTo>
                    <a:pt x="f167" y="f168"/>
                  </a:lnTo>
                  <a:lnTo>
                    <a:pt x="f169" y="f170"/>
                  </a:lnTo>
                  <a:lnTo>
                    <a:pt x="f171" y="f166"/>
                  </a:lnTo>
                  <a:lnTo>
                    <a:pt x="f172" y="f173"/>
                  </a:lnTo>
                  <a:lnTo>
                    <a:pt x="f174" y="f165"/>
                  </a:lnTo>
                  <a:lnTo>
                    <a:pt x="f175" y="f5"/>
                  </a:lnTo>
                  <a:lnTo>
                    <a:pt x="f176" y="f177"/>
                  </a:lnTo>
                  <a:lnTo>
                    <a:pt x="f178" y="f179"/>
                  </a:lnTo>
                  <a:lnTo>
                    <a:pt x="f180" y="f181"/>
                  </a:lnTo>
                  <a:lnTo>
                    <a:pt x="f182" y="f183"/>
                  </a:lnTo>
                  <a:lnTo>
                    <a:pt x="f184" y="f185"/>
                  </a:lnTo>
                  <a:lnTo>
                    <a:pt x="f186" y="f183"/>
                  </a:lnTo>
                  <a:lnTo>
                    <a:pt x="f187" y="f188"/>
                  </a:lnTo>
                  <a:lnTo>
                    <a:pt x="f137" y="f189"/>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117" y="f212"/>
                  </a:lnTo>
                  <a:lnTo>
                    <a:pt x="f213" y="f214"/>
                  </a:lnTo>
                  <a:lnTo>
                    <a:pt x="f215" y="f216"/>
                  </a:lnTo>
                  <a:lnTo>
                    <a:pt x="f217" y="f218"/>
                  </a:lnTo>
                  <a:lnTo>
                    <a:pt x="f219" y="f220"/>
                  </a:lnTo>
                  <a:lnTo>
                    <a:pt x="f221" y="f222"/>
                  </a:lnTo>
                  <a:lnTo>
                    <a:pt x="f223" y="f224"/>
                  </a:lnTo>
                  <a:lnTo>
                    <a:pt x="f213" y="f225"/>
                  </a:lnTo>
                  <a:lnTo>
                    <a:pt x="f226" y="f227"/>
                  </a:lnTo>
                  <a:lnTo>
                    <a:pt x="f228" y="f78"/>
                  </a:lnTo>
                  <a:lnTo>
                    <a:pt x="f229" y="f230"/>
                  </a:lnTo>
                  <a:lnTo>
                    <a:pt x="f231" y="f232"/>
                  </a:lnTo>
                  <a:lnTo>
                    <a:pt x="f233" y="f234"/>
                  </a:lnTo>
                  <a:lnTo>
                    <a:pt x="f235" y="f236"/>
                  </a:lnTo>
                  <a:lnTo>
                    <a:pt x="f237" y="f238"/>
                  </a:lnTo>
                  <a:lnTo>
                    <a:pt x="f208" y="f239"/>
                  </a:lnTo>
                  <a:lnTo>
                    <a:pt x="f240" y="f241"/>
                  </a:lnTo>
                  <a:lnTo>
                    <a:pt x="f242" y="f212"/>
                  </a:lnTo>
                  <a:lnTo>
                    <a:pt x="f206" y="f243"/>
                  </a:lnTo>
                  <a:lnTo>
                    <a:pt x="f244" y="f74"/>
                  </a:lnTo>
                  <a:lnTo>
                    <a:pt x="f245" y="f246"/>
                  </a:lnTo>
                  <a:lnTo>
                    <a:pt x="f247" y="f248"/>
                  </a:lnTo>
                  <a:lnTo>
                    <a:pt x="f249" y="f248"/>
                  </a:lnTo>
                  <a:lnTo>
                    <a:pt x="f250" y="f248"/>
                  </a:lnTo>
                  <a:lnTo>
                    <a:pt x="f251" y="f248"/>
                  </a:lnTo>
                  <a:lnTo>
                    <a:pt x="f200" y="f246"/>
                  </a:lnTo>
                  <a:lnTo>
                    <a:pt x="f252" y="f253"/>
                  </a:lnTo>
                  <a:lnTo>
                    <a:pt x="f190" y="f211"/>
                  </a:lnTo>
                  <a:lnTo>
                    <a:pt x="f194" y="f254"/>
                  </a:lnTo>
                  <a:lnTo>
                    <a:pt x="f255" y="f212"/>
                  </a:lnTo>
                  <a:lnTo>
                    <a:pt x="f138" y="f76"/>
                  </a:lnTo>
                  <a:lnTo>
                    <a:pt x="f256" y="f239"/>
                  </a:lnTo>
                  <a:lnTo>
                    <a:pt x="f257" y="f239"/>
                  </a:lnTo>
                  <a:lnTo>
                    <a:pt x="f258" y="f259"/>
                  </a:lnTo>
                  <a:lnTo>
                    <a:pt x="f182" y="f260"/>
                  </a:lnTo>
                  <a:lnTo>
                    <a:pt x="f261" y="f211"/>
                  </a:lnTo>
                  <a:lnTo>
                    <a:pt x="f262" y="f263"/>
                  </a:lnTo>
                  <a:lnTo>
                    <a:pt x="f264" y="f265"/>
                  </a:lnTo>
                  <a:lnTo>
                    <a:pt x="f266" y="f267"/>
                  </a:lnTo>
                  <a:lnTo>
                    <a:pt x="f145" y="f268"/>
                  </a:lnTo>
                  <a:lnTo>
                    <a:pt x="f269" y="f267"/>
                  </a:lnTo>
                  <a:lnTo>
                    <a:pt x="f270" y="f271"/>
                  </a:lnTo>
                  <a:lnTo>
                    <a:pt x="f272" y="f273"/>
                  </a:lnTo>
                  <a:lnTo>
                    <a:pt x="f149" y="f70"/>
                  </a:lnTo>
                  <a:lnTo>
                    <a:pt x="f274" y="f275"/>
                  </a:lnTo>
                  <a:lnTo>
                    <a:pt x="f171" y="f276"/>
                  </a:lnTo>
                  <a:lnTo>
                    <a:pt x="f277" y="f278"/>
                  </a:lnTo>
                  <a:lnTo>
                    <a:pt x="f167" y="f279"/>
                  </a:lnTo>
                  <a:lnTo>
                    <a:pt x="f280" y="f281"/>
                  </a:lnTo>
                  <a:lnTo>
                    <a:pt x="f282" y="f283"/>
                  </a:lnTo>
                  <a:lnTo>
                    <a:pt x="f284" y="f283"/>
                  </a:lnTo>
                  <a:lnTo>
                    <a:pt x="f285" y="f283"/>
                  </a:lnTo>
                  <a:lnTo>
                    <a:pt x="f286" y="f283"/>
                  </a:lnTo>
                  <a:lnTo>
                    <a:pt x="f287" y="f283"/>
                  </a:lnTo>
                  <a:lnTo>
                    <a:pt x="f288" y="f289"/>
                  </a:lnTo>
                  <a:lnTo>
                    <a:pt x="f290" y="f291"/>
                  </a:lnTo>
                  <a:lnTo>
                    <a:pt x="f292" y="f293"/>
                  </a:lnTo>
                  <a:lnTo>
                    <a:pt x="f294" y="f295"/>
                  </a:lnTo>
                  <a:lnTo>
                    <a:pt x="f296" y="f297"/>
                  </a:lnTo>
                  <a:lnTo>
                    <a:pt x="f298" y="f299"/>
                  </a:lnTo>
                  <a:lnTo>
                    <a:pt x="f300" y="f301"/>
                  </a:lnTo>
                  <a:lnTo>
                    <a:pt x="f302" y="f0"/>
                  </a:lnTo>
                  <a:lnTo>
                    <a:pt x="f303" y="f0"/>
                  </a:lnTo>
                  <a:lnTo>
                    <a:pt x="f304" y="f0"/>
                  </a:lnTo>
                  <a:lnTo>
                    <a:pt x="f305" y="f301"/>
                  </a:lnTo>
                  <a:lnTo>
                    <a:pt x="f306" y="f307"/>
                  </a:lnTo>
                  <a:lnTo>
                    <a:pt x="f308" y="f309"/>
                  </a:lnTo>
                  <a:lnTo>
                    <a:pt x="f310" y="f311"/>
                  </a:lnTo>
                  <a:lnTo>
                    <a:pt x="f312" y="f313"/>
                  </a:lnTo>
                  <a:lnTo>
                    <a:pt x="f314" y="f315"/>
                  </a:lnTo>
                  <a:lnTo>
                    <a:pt x="f316" y="f289"/>
                  </a:lnTo>
                  <a:lnTo>
                    <a:pt x="f317" y="f318"/>
                  </a:lnTo>
                  <a:lnTo>
                    <a:pt x="f319" y="f320"/>
                  </a:lnTo>
                  <a:lnTo>
                    <a:pt x="f321" y="f322"/>
                  </a:lnTo>
                  <a:lnTo>
                    <a:pt x="f323" y="f324"/>
                  </a:lnTo>
                  <a:lnTo>
                    <a:pt x="f325" y="f248"/>
                  </a:lnTo>
                  <a:lnTo>
                    <a:pt x="f2" y="f326"/>
                  </a:lnTo>
                  <a:lnTo>
                    <a:pt x="f327" y="f328"/>
                  </a:lnTo>
                  <a:lnTo>
                    <a:pt x="f329" y="f259"/>
                  </a:lnTo>
                  <a:lnTo>
                    <a:pt x="f330" y="f331"/>
                  </a:lnTo>
                  <a:lnTo>
                    <a:pt x="f317" y="f239"/>
                  </a:lnTo>
                  <a:lnTo>
                    <a:pt x="f332" y="f333"/>
                  </a:lnTo>
                  <a:lnTo>
                    <a:pt x="f314" y="f238"/>
                  </a:lnTo>
                  <a:lnTo>
                    <a:pt x="f334" y="f335"/>
                  </a:lnTo>
                  <a:lnTo>
                    <a:pt x="f336" y="f337"/>
                  </a:lnTo>
                  <a:lnTo>
                    <a:pt x="f338" y="f339"/>
                  </a:lnTo>
                  <a:lnTo>
                    <a:pt x="f340" y="f218"/>
                  </a:lnTo>
                  <a:lnTo>
                    <a:pt x="f300" y="f341"/>
                  </a:lnTo>
                  <a:lnTo>
                    <a:pt x="f342" y="f343"/>
                  </a:lnTo>
                  <a:lnTo>
                    <a:pt x="f344" y="f78"/>
                  </a:lnTo>
                  <a:lnTo>
                    <a:pt x="f345" y="f343"/>
                  </a:lnTo>
                  <a:lnTo>
                    <a:pt x="f346" y="f230"/>
                  </a:lnTo>
                  <a:lnTo>
                    <a:pt x="f184" y="f232"/>
                  </a:lnTo>
                  <a:lnTo>
                    <a:pt x="f256" y="f230"/>
                  </a:lnTo>
                  <a:lnTo>
                    <a:pt x="f347" y="f232"/>
                  </a:lnTo>
                  <a:lnTo>
                    <a:pt x="f348" y="f349"/>
                  </a:lnTo>
                  <a:lnTo>
                    <a:pt x="f350" y="f236"/>
                  </a:lnTo>
                  <a:lnTo>
                    <a:pt x="f351" y="f77"/>
                  </a:lnTo>
                  <a:lnTo>
                    <a:pt x="f352" y="f216"/>
                  </a:lnTo>
                  <a:lnTo>
                    <a:pt x="f353" y="f335"/>
                  </a:lnTo>
                  <a:lnTo>
                    <a:pt x="f204" y="f339"/>
                  </a:lnTo>
                  <a:lnTo>
                    <a:pt x="f354" y="f355"/>
                  </a:lnTo>
                  <a:lnTo>
                    <a:pt x="f356" y="f357"/>
                  </a:lnTo>
                  <a:lnTo>
                    <a:pt x="f358" y="f359"/>
                  </a:lnTo>
                  <a:lnTo>
                    <a:pt x="f360" y="f82"/>
                  </a:lnTo>
                  <a:lnTo>
                    <a:pt x="f361" y="f362"/>
                  </a:lnTo>
                  <a:lnTo>
                    <a:pt x="f363" y="f364"/>
                  </a:lnTo>
                  <a:lnTo>
                    <a:pt x="f365" y="f366"/>
                  </a:lnTo>
                  <a:lnTo>
                    <a:pt x="f202" y="f367"/>
                  </a:lnTo>
                  <a:lnTo>
                    <a:pt x="f368" y="f369"/>
                  </a:lnTo>
                  <a:lnTo>
                    <a:pt x="f370" y="f371"/>
                  </a:lnTo>
                  <a:lnTo>
                    <a:pt x="f372" y="f373"/>
                  </a:lnTo>
                  <a:lnTo>
                    <a:pt x="f348" y="f374"/>
                  </a:lnTo>
                  <a:lnTo>
                    <a:pt x="f375" y="f376"/>
                  </a:lnTo>
                  <a:lnTo>
                    <a:pt x="f377" y="f378"/>
                  </a:lnTo>
                  <a:lnTo>
                    <a:pt x="f131" y="f376"/>
                  </a:lnTo>
                  <a:lnTo>
                    <a:pt x="f379" y="f380"/>
                  </a:lnTo>
                  <a:lnTo>
                    <a:pt x="f381" y="f86"/>
                  </a:lnTo>
                  <a:lnTo>
                    <a:pt x="f382" y="f383"/>
                  </a:lnTo>
                  <a:lnTo>
                    <a:pt x="f384" y="f385"/>
                  </a:lnTo>
                  <a:lnTo>
                    <a:pt x="f122" y="f364"/>
                  </a:lnTo>
                  <a:lnTo>
                    <a:pt x="f386" y="f385"/>
                  </a:lnTo>
                  <a:lnTo>
                    <a:pt x="f387" y="f383"/>
                  </a:lnTo>
                  <a:lnTo>
                    <a:pt x="f388" y="f373"/>
                  </a:lnTo>
                  <a:lnTo>
                    <a:pt x="f389" y="f376"/>
                  </a:lnTo>
                  <a:lnTo>
                    <a:pt x="f390" y="f391"/>
                  </a:lnTo>
                  <a:lnTo>
                    <a:pt x="f110" y="f392"/>
                  </a:lnTo>
                  <a:lnTo>
                    <a:pt x="f393" y="f394"/>
                  </a:lnTo>
                  <a:lnTo>
                    <a:pt x="f395" y="f396"/>
                  </a:lnTo>
                  <a:lnTo>
                    <a:pt x="f397" y="f398"/>
                  </a:lnTo>
                  <a:lnTo>
                    <a:pt x="f390" y="f399"/>
                  </a:lnTo>
                  <a:lnTo>
                    <a:pt x="f388" y="f400"/>
                  </a:lnTo>
                  <a:lnTo>
                    <a:pt x="f401" y="f402"/>
                  </a:lnTo>
                  <a:lnTo>
                    <a:pt x="f124" y="f403"/>
                  </a:lnTo>
                  <a:lnTo>
                    <a:pt x="f404" y="f405"/>
                  </a:lnTo>
                  <a:lnTo>
                    <a:pt x="f406" y="f407"/>
                  </a:lnTo>
                  <a:lnTo>
                    <a:pt x="f133" y="f408"/>
                  </a:lnTo>
                  <a:lnTo>
                    <a:pt x="f363" y="f124"/>
                  </a:lnTo>
                  <a:lnTo>
                    <a:pt x="f247" y="f409"/>
                  </a:lnTo>
                  <a:lnTo>
                    <a:pt x="f410" y="f411"/>
                  </a:lnTo>
                  <a:lnTo>
                    <a:pt x="f131" y="f200"/>
                  </a:lnTo>
                  <a:lnTo>
                    <a:pt x="f412" y="f413"/>
                  </a:lnTo>
                  <a:lnTo>
                    <a:pt x="f131" y="f414"/>
                  </a:lnTo>
                  <a:lnTo>
                    <a:pt x="f247" y="f415"/>
                  </a:lnTo>
                  <a:lnTo>
                    <a:pt x="f204" y="f198"/>
                  </a:lnTo>
                  <a:lnTo>
                    <a:pt x="f245" y="f252"/>
                  </a:lnTo>
                  <a:lnTo>
                    <a:pt x="f358" y="f412"/>
                  </a:lnTo>
                  <a:lnTo>
                    <a:pt x="f416" y="f354"/>
                  </a:lnTo>
                  <a:lnTo>
                    <a:pt x="f417" y="f418"/>
                  </a:lnTo>
                  <a:lnTo>
                    <a:pt x="f419" y="f420"/>
                  </a:lnTo>
                  <a:lnTo>
                    <a:pt x="f386" y="f118"/>
                  </a:lnTo>
                  <a:lnTo>
                    <a:pt x="f421" y="f422"/>
                  </a:lnTo>
                  <a:lnTo>
                    <a:pt x="f423" y="f219"/>
                  </a:lnTo>
                  <a:lnTo>
                    <a:pt x="f424" y="f425"/>
                  </a:lnTo>
                  <a:lnTo>
                    <a:pt x="f112" y="f426"/>
                  </a:lnTo>
                  <a:lnTo>
                    <a:pt x="f213" y="f427"/>
                  </a:lnTo>
                  <a:lnTo>
                    <a:pt x="f226" y="f384"/>
                  </a:lnTo>
                  <a:lnTo>
                    <a:pt x="f421" y="f356"/>
                  </a:lnTo>
                  <a:lnTo>
                    <a:pt x="f428" y="f429"/>
                  </a:lnTo>
                  <a:lnTo>
                    <a:pt x="f210" y="f415"/>
                  </a:lnTo>
                  <a:lnTo>
                    <a:pt x="f420" y="f430"/>
                  </a:lnTo>
                  <a:lnTo>
                    <a:pt x="f237" y="f3"/>
                  </a:lnTo>
                  <a:lnTo>
                    <a:pt x="f431" y="f432"/>
                  </a:lnTo>
                  <a:lnTo>
                    <a:pt x="f401" y="f433"/>
                  </a:lnTo>
                  <a:lnTo>
                    <a:pt x="f434" y="f258"/>
                  </a:lnTo>
                  <a:lnTo>
                    <a:pt x="f421" y="f435"/>
                  </a:lnTo>
                  <a:lnTo>
                    <a:pt x="f226" y="f436"/>
                  </a:lnTo>
                  <a:lnTo>
                    <a:pt x="f213" y="f437"/>
                  </a:lnTo>
                  <a:lnTo>
                    <a:pt x="f223" y="f438"/>
                  </a:lnTo>
                  <a:lnTo>
                    <a:pt x="f217" y="f413"/>
                  </a:lnTo>
                  <a:lnTo>
                    <a:pt x="f439" y="f133"/>
                  </a:lnTo>
                  <a:lnTo>
                    <a:pt x="f440" y="f441"/>
                  </a:lnTo>
                  <a:lnTo>
                    <a:pt x="f440" y="f442"/>
                  </a:lnTo>
                  <a:lnTo>
                    <a:pt x="f443" y="f444"/>
                  </a:lnTo>
                  <a:lnTo>
                    <a:pt x="f444" y="f445"/>
                  </a:lnTo>
                  <a:lnTo>
                    <a:pt x="f403" y="f446"/>
                  </a:lnTo>
                  <a:lnTo>
                    <a:pt x="f447" y="f448"/>
                  </a:lnTo>
                  <a:lnTo>
                    <a:pt x="f449" y="f94"/>
                  </a:lnTo>
                  <a:lnTo>
                    <a:pt x="f450" y="f451"/>
                  </a:lnTo>
                  <a:lnTo>
                    <a:pt x="f452" y="f446"/>
                  </a:lnTo>
                  <a:lnTo>
                    <a:pt x="f453" y="f454"/>
                  </a:lnTo>
                  <a:lnTo>
                    <a:pt x="f455" y="f456"/>
                  </a:lnTo>
                  <a:lnTo>
                    <a:pt x="f457" y="f458"/>
                  </a:lnTo>
                  <a:lnTo>
                    <a:pt x="f400" y="f459"/>
                  </a:lnTo>
                  <a:lnTo>
                    <a:pt x="f460" y="f461"/>
                  </a:lnTo>
                  <a:lnTo>
                    <a:pt x="f462" y="f403"/>
                  </a:lnTo>
                  <a:lnTo>
                    <a:pt x="f451" y="f463"/>
                  </a:lnTo>
                  <a:lnTo>
                    <a:pt x="f464" y="f465"/>
                  </a:lnTo>
                  <a:lnTo>
                    <a:pt x="f399" y="f402"/>
                  </a:lnTo>
                  <a:lnTo>
                    <a:pt x="f466" y="f467"/>
                  </a:lnTo>
                  <a:lnTo>
                    <a:pt x="f446" y="f460"/>
                  </a:lnTo>
                  <a:lnTo>
                    <a:pt x="f468" y="f469"/>
                  </a:lnTo>
                  <a:lnTo>
                    <a:pt x="f470" y="f471"/>
                  </a:lnTo>
                  <a:lnTo>
                    <a:pt x="f472" y="f473"/>
                  </a:lnTo>
                  <a:lnTo>
                    <a:pt x="f473" y="f474"/>
                  </a:lnTo>
                  <a:lnTo>
                    <a:pt x="f475" y="f369"/>
                  </a:lnTo>
                  <a:lnTo>
                    <a:pt x="f373" y="f476"/>
                  </a:lnTo>
                  <a:lnTo>
                    <a:pt x="f477" y="f478"/>
                  </a:lnTo>
                  <a:lnTo>
                    <a:pt x="f84" y="f479"/>
                  </a:lnTo>
                  <a:lnTo>
                    <a:pt x="f364" y="f480"/>
                  </a:lnTo>
                  <a:lnTo>
                    <a:pt x="f481" y="f243"/>
                  </a:lnTo>
                  <a:lnTo>
                    <a:pt x="f482" y="f483"/>
                  </a:lnTo>
                  <a:lnTo>
                    <a:pt x="f484" y="f278"/>
                  </a:lnTo>
                  <a:lnTo>
                    <a:pt x="f367" y="f318"/>
                  </a:lnTo>
                  <a:lnTo>
                    <a:pt x="f481" y="f485"/>
                  </a:lnTo>
                  <a:lnTo>
                    <a:pt x="f486" y="f275"/>
                  </a:lnTo>
                  <a:lnTo>
                    <a:pt x="f82" y="f320"/>
                  </a:lnTo>
                  <a:lnTo>
                    <a:pt x="f487" y="f70"/>
                  </a:lnTo>
                  <a:lnTo>
                    <a:pt x="f80" y="f488"/>
                  </a:lnTo>
                  <a:lnTo>
                    <a:pt x="f220" y="f489"/>
                  </a:lnTo>
                  <a:lnTo>
                    <a:pt x="f490" y="f491"/>
                  </a:lnTo>
                  <a:lnTo>
                    <a:pt x="f492" y="f491"/>
                  </a:lnTo>
                  <a:lnTo>
                    <a:pt x="f335" y="f489"/>
                  </a:lnTo>
                  <a:lnTo>
                    <a:pt x="f333" y="f493"/>
                  </a:lnTo>
                  <a:lnTo>
                    <a:pt x="f494" y="f205"/>
                  </a:lnTo>
                  <a:lnTo>
                    <a:pt x="f495" y="f275"/>
                  </a:lnTo>
                  <a:lnTo>
                    <a:pt x="f496" y="f497"/>
                  </a:lnTo>
                  <a:lnTo>
                    <a:pt x="f498" y="f499"/>
                  </a:lnTo>
                  <a:lnTo>
                    <a:pt x="f500" y="f68"/>
                  </a:lnTo>
                  <a:lnTo>
                    <a:pt x="f501" y="f278"/>
                  </a:lnTo>
                  <a:lnTo>
                    <a:pt x="f502" y="f503"/>
                  </a:lnTo>
                  <a:lnTo>
                    <a:pt x="f70" y="f499"/>
                  </a:lnTo>
                  <a:lnTo>
                    <a:pt x="f497" y="f499"/>
                  </a:lnTo>
                  <a:lnTo>
                    <a:pt x="f279" y="f499"/>
                  </a:lnTo>
                  <a:lnTo>
                    <a:pt x="f504" y="f278"/>
                  </a:lnTo>
                  <a:lnTo>
                    <a:pt x="f315" y="f68"/>
                  </a:lnTo>
                  <a:lnTo>
                    <a:pt x="f505" y="f283"/>
                  </a:lnTo>
                  <a:lnTo>
                    <a:pt x="f506" y="f289"/>
                  </a:lnTo>
                  <a:lnTo>
                    <a:pt x="f297" y="f291"/>
                  </a:lnTo>
                  <a:lnTo>
                    <a:pt x="f311" y="f504"/>
                  </a:lnTo>
                  <a:lnTo>
                    <a:pt x="f199" y="f507"/>
                  </a:lnTo>
                  <a:lnTo>
                    <a:pt x="f508" y="f289"/>
                  </a:lnTo>
                  <a:lnTo>
                    <a:pt x="f509" y="f510"/>
                  </a:lnTo>
                  <a:lnTo>
                    <a:pt x="f511" y="f203"/>
                  </a:lnTo>
                  <a:lnTo>
                    <a:pt x="f512" y="f203"/>
                  </a:lnTo>
                  <a:lnTo>
                    <a:pt x="f513" y="f203"/>
                  </a:lnTo>
                  <a:lnTo>
                    <a:pt x="f514" y="f279"/>
                  </a:lnTo>
                  <a:lnTo>
                    <a:pt x="f515" y="f289"/>
                  </a:lnTo>
                  <a:lnTo>
                    <a:pt x="f516" y="f293"/>
                  </a:lnTo>
                  <a:lnTo>
                    <a:pt x="f517" y="f201"/>
                  </a:lnTo>
                  <a:lnTo>
                    <a:pt x="f518" y="f519"/>
                  </a:lnTo>
                  <a:lnTo>
                    <a:pt x="f22" y="f520"/>
                  </a:lnTo>
                  <a:lnTo>
                    <a:pt x="f521" y="f313"/>
                  </a:lnTo>
                  <a:lnTo>
                    <a:pt x="f522" y="f505"/>
                  </a:lnTo>
                  <a:lnTo>
                    <a:pt x="f523" y="f524"/>
                  </a:lnTo>
                  <a:lnTo>
                    <a:pt x="f27" y="f525"/>
                  </a:lnTo>
                  <a:lnTo>
                    <a:pt x="f526" y="f527"/>
                  </a:lnTo>
                  <a:lnTo>
                    <a:pt x="f156" y="f315"/>
                  </a:lnTo>
                  <a:lnTo>
                    <a:pt x="f528" y="f201"/>
                  </a:lnTo>
                  <a:lnTo>
                    <a:pt x="f529" y="f201"/>
                  </a:lnTo>
                  <a:lnTo>
                    <a:pt x="f38" y="f315"/>
                  </a:lnTo>
                  <a:lnTo>
                    <a:pt x="f530" y="f527"/>
                  </a:lnTo>
                  <a:lnTo>
                    <a:pt x="f26" y="f519"/>
                  </a:lnTo>
                  <a:lnTo>
                    <a:pt x="f32" y="f520"/>
                  </a:lnTo>
                  <a:lnTo>
                    <a:pt x="f531" y="f506"/>
                  </a:lnTo>
                  <a:lnTo>
                    <a:pt x="f532" y="f64"/>
                  </a:lnTo>
                  <a:lnTo>
                    <a:pt x="f44" y="f309"/>
                  </a:lnTo>
                  <a:lnTo>
                    <a:pt x="f533" y="f0"/>
                  </a:lnTo>
                  <a:lnTo>
                    <a:pt x="f103" y="f534"/>
                  </a:lnTo>
                  <a:lnTo>
                    <a:pt x="f535" y="f509"/>
                  </a:lnTo>
                  <a:lnTo>
                    <a:pt x="f536" y="f537"/>
                  </a:lnTo>
                  <a:lnTo>
                    <a:pt x="f59" y="f58"/>
                  </a:lnTo>
                  <a:lnTo>
                    <a:pt x="f538" y="f539"/>
                  </a:lnTo>
                  <a:lnTo>
                    <a:pt x="f540" y="f541"/>
                  </a:lnTo>
                  <a:lnTo>
                    <a:pt x="f542" y="f543"/>
                  </a:lnTo>
                  <a:lnTo>
                    <a:pt x="f544" y="f545"/>
                  </a:lnTo>
                  <a:lnTo>
                    <a:pt x="f1" y="f173"/>
                  </a:lnTo>
                  <a:lnTo>
                    <a:pt x="f542" y="f546"/>
                  </a:lnTo>
                  <a:lnTo>
                    <a:pt x="f61" y="f547"/>
                  </a:lnTo>
                  <a:lnTo>
                    <a:pt x="f548" y="f514"/>
                  </a:lnTo>
                  <a:lnTo>
                    <a:pt x="f549" y="f191"/>
                  </a:lnTo>
                  <a:lnTo>
                    <a:pt x="f44" y="f550"/>
                  </a:lnTo>
                  <a:lnTo>
                    <a:pt x="f35" y="f551"/>
                  </a:lnTo>
                  <a:lnTo>
                    <a:pt x="f552" y="f189"/>
                  </a:lnTo>
                  <a:lnTo>
                    <a:pt x="f4" y="f5"/>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0" name="Freeform 69"/>
            <p:cNvSpPr/>
            <p:nvPr/>
          </p:nvSpPr>
          <p:spPr>
            <a:xfrm flipH="1">
              <a:off x="7855560" y="4265280"/>
              <a:ext cx="613800" cy="199800"/>
            </a:xfrm>
            <a:custGeom>
              <a:avLst/>
              <a:gdLst>
                <a:gd name="f0" fmla="val 360"/>
                <a:gd name="f1" fmla="val 180"/>
                <a:gd name="f2" fmla="val 0"/>
                <a:gd name="f3" fmla="val 773"/>
                <a:gd name="f4" fmla="val 252"/>
                <a:gd name="f5" fmla="val 136"/>
                <a:gd name="f6" fmla="val 146"/>
                <a:gd name="f7" fmla="val 153"/>
                <a:gd name="f8" fmla="val 132"/>
                <a:gd name="f9" fmla="val 170"/>
                <a:gd name="f10" fmla="val 117"/>
                <a:gd name="f11" fmla="val 186"/>
                <a:gd name="f12" fmla="val 102"/>
                <a:gd name="f13" fmla="val 204"/>
                <a:gd name="f14" fmla="val 88"/>
                <a:gd name="f15" fmla="val 221"/>
                <a:gd name="f16" fmla="val 76"/>
                <a:gd name="f17" fmla="val 239"/>
                <a:gd name="f18" fmla="val 64"/>
                <a:gd name="f19" fmla="val 259"/>
                <a:gd name="f20" fmla="val 55"/>
                <a:gd name="f21" fmla="val 280"/>
                <a:gd name="f22" fmla="val 48"/>
                <a:gd name="f23" fmla="val 302"/>
                <a:gd name="f24" fmla="val 43"/>
                <a:gd name="f25" fmla="val 323"/>
                <a:gd name="f26" fmla="val 39"/>
                <a:gd name="f27" fmla="val 345"/>
                <a:gd name="f28" fmla="val 33"/>
                <a:gd name="f29" fmla="val 367"/>
                <a:gd name="f30" fmla="val 28"/>
                <a:gd name="f31" fmla="val 389"/>
                <a:gd name="f32" fmla="val 23"/>
                <a:gd name="f33" fmla="val 412"/>
                <a:gd name="f34" fmla="val 18"/>
                <a:gd name="f35" fmla="val 434"/>
                <a:gd name="f36" fmla="val 13"/>
                <a:gd name="f37" fmla="val 457"/>
                <a:gd name="f38" fmla="val 9"/>
                <a:gd name="f39" fmla="val 479"/>
                <a:gd name="f40" fmla="val 5"/>
                <a:gd name="f41" fmla="val 502"/>
                <a:gd name="f42" fmla="val 2"/>
                <a:gd name="f43" fmla="val 525"/>
                <a:gd name="f44" fmla="val 1"/>
                <a:gd name="f45" fmla="val 548"/>
                <a:gd name="f46" fmla="val 570"/>
                <a:gd name="f47" fmla="val 593"/>
                <a:gd name="f48" fmla="val 616"/>
                <a:gd name="f49" fmla="val 4"/>
                <a:gd name="f50" fmla="val 639"/>
                <a:gd name="f51" fmla="val 657"/>
                <a:gd name="f52" fmla="val 16"/>
                <a:gd name="f53" fmla="val 677"/>
                <a:gd name="f54" fmla="val 697"/>
                <a:gd name="f55" fmla="val 30"/>
                <a:gd name="f56" fmla="val 715"/>
                <a:gd name="f57" fmla="val 733"/>
                <a:gd name="f58" fmla="val 49"/>
                <a:gd name="f59" fmla="val 748"/>
                <a:gd name="f60" fmla="val 63"/>
                <a:gd name="f61" fmla="val 761"/>
                <a:gd name="f62" fmla="val 78"/>
                <a:gd name="f63" fmla="val 770"/>
                <a:gd name="f64" fmla="val 97"/>
                <a:gd name="f65" fmla="val 112"/>
                <a:gd name="f66" fmla="val 129"/>
                <a:gd name="f67" fmla="val 144"/>
                <a:gd name="f68" fmla="val 767"/>
                <a:gd name="f69" fmla="val 157"/>
                <a:gd name="f70" fmla="val 765"/>
                <a:gd name="f71" fmla="val 147"/>
                <a:gd name="f72" fmla="val 137"/>
                <a:gd name="f73" fmla="val 756"/>
                <a:gd name="f74" fmla="val 126"/>
                <a:gd name="f75" fmla="val 751"/>
                <a:gd name="f76" fmla="val 744"/>
                <a:gd name="f77" fmla="val 108"/>
                <a:gd name="f78" fmla="val 737"/>
                <a:gd name="f79" fmla="val 100"/>
                <a:gd name="f80" fmla="val 729"/>
                <a:gd name="f81" fmla="val 92"/>
                <a:gd name="f82" fmla="val 720"/>
                <a:gd name="f83" fmla="val 85"/>
                <a:gd name="f84" fmla="val 698"/>
                <a:gd name="f85" fmla="val 72"/>
                <a:gd name="f86" fmla="val 675"/>
                <a:gd name="f87" fmla="val 62"/>
                <a:gd name="f88" fmla="val 650"/>
                <a:gd name="f89" fmla="val 53"/>
                <a:gd name="f90" fmla="val 625"/>
                <a:gd name="f91" fmla="val 46"/>
                <a:gd name="f92" fmla="val 599"/>
                <a:gd name="f93" fmla="val 40"/>
                <a:gd name="f94" fmla="val 572"/>
                <a:gd name="f95" fmla="val 36"/>
                <a:gd name="f96" fmla="val 545"/>
                <a:gd name="f97" fmla="val 35"/>
                <a:gd name="f98" fmla="val 518"/>
                <a:gd name="f99" fmla="val 34"/>
                <a:gd name="f100" fmla="val 490"/>
                <a:gd name="f101" fmla="val 463"/>
                <a:gd name="f102" fmla="val 435"/>
                <a:gd name="f103" fmla="val 409"/>
                <a:gd name="f104" fmla="val 44"/>
                <a:gd name="f105" fmla="val 382"/>
                <a:gd name="f106" fmla="val 357"/>
                <a:gd name="f107" fmla="val 56"/>
                <a:gd name="f108" fmla="val 331"/>
                <a:gd name="f109" fmla="val 307"/>
                <a:gd name="f110" fmla="val 70"/>
                <a:gd name="f111" fmla="val 284"/>
                <a:gd name="f112" fmla="val 79"/>
                <a:gd name="f113" fmla="val 262"/>
                <a:gd name="f114" fmla="val 91"/>
                <a:gd name="f115" fmla="val 240"/>
                <a:gd name="f116" fmla="val 103"/>
                <a:gd name="f117" fmla="val 220"/>
                <a:gd name="f118" fmla="val 199"/>
                <a:gd name="f119" fmla="val 131"/>
                <a:gd name="f120" fmla="val 177"/>
                <a:gd name="f121" fmla="val 145"/>
                <a:gd name="f122" fmla="val 155"/>
                <a:gd name="f123" fmla="val 156"/>
                <a:gd name="f124" fmla="val 133"/>
                <a:gd name="f125" fmla="val 168"/>
                <a:gd name="f126" fmla="val 151"/>
                <a:gd name="f127" fmla="val 164"/>
                <a:gd name="f128" fmla="val 161"/>
                <a:gd name="f129" fmla="val 184"/>
                <a:gd name="f130" fmla="val 200"/>
                <a:gd name="f131" fmla="val 148"/>
                <a:gd name="f132" fmla="val 216"/>
                <a:gd name="f133" fmla="val 141"/>
                <a:gd name="f134" fmla="val 231"/>
                <a:gd name="f135" fmla="val 247"/>
                <a:gd name="f136" fmla="val 125"/>
                <a:gd name="f137" fmla="val 279"/>
                <a:gd name="f138" fmla="val 109"/>
                <a:gd name="f139" fmla="val 293"/>
                <a:gd name="f140" fmla="val 310"/>
                <a:gd name="f141" fmla="val 95"/>
                <a:gd name="f142" fmla="val 326"/>
                <a:gd name="f143" fmla="val 89"/>
                <a:gd name="f144" fmla="val 343"/>
                <a:gd name="f145" fmla="val 84"/>
                <a:gd name="f146" fmla="val 80"/>
                <a:gd name="f147" fmla="val 379"/>
                <a:gd name="f148" fmla="val 397"/>
                <a:gd name="f149" fmla="val 77"/>
                <a:gd name="f150" fmla="val 402"/>
                <a:gd name="f151" fmla="val 406"/>
                <a:gd name="f152" fmla="val 411"/>
                <a:gd name="f153" fmla="val 416"/>
                <a:gd name="f154" fmla="val 420"/>
                <a:gd name="f155" fmla="val 425"/>
                <a:gd name="f156" fmla="val 429"/>
                <a:gd name="f157" fmla="val 81"/>
                <a:gd name="f158" fmla="val 86"/>
                <a:gd name="f159" fmla="val 99"/>
                <a:gd name="f160" fmla="val 104"/>
                <a:gd name="f161" fmla="val 342"/>
                <a:gd name="f162" fmla="val 111"/>
                <a:gd name="f163" fmla="val 325"/>
                <a:gd name="f164" fmla="val 118"/>
                <a:gd name="f165" fmla="val 306"/>
                <a:gd name="f166" fmla="val 289"/>
                <a:gd name="f167" fmla="val 311"/>
                <a:gd name="f168" fmla="val 130"/>
                <a:gd name="f169" fmla="val 333"/>
                <a:gd name="f170" fmla="val 355"/>
                <a:gd name="f171" fmla="val 122"/>
                <a:gd name="f172" fmla="val 378"/>
                <a:gd name="f173" fmla="val 399"/>
                <a:gd name="f174" fmla="val 421"/>
                <a:gd name="f175" fmla="val 444"/>
                <a:gd name="f176" fmla="val 469"/>
                <a:gd name="f177" fmla="val 475"/>
                <a:gd name="f178" fmla="val 110"/>
                <a:gd name="f179" fmla="val 482"/>
                <a:gd name="f180" fmla="val 489"/>
                <a:gd name="f181" fmla="val 114"/>
                <a:gd name="f182" fmla="val 497"/>
                <a:gd name="f183" fmla="val 115"/>
                <a:gd name="f184" fmla="val 504"/>
                <a:gd name="f185" fmla="val 116"/>
                <a:gd name="f186" fmla="val 511"/>
                <a:gd name="f187" fmla="val 121"/>
                <a:gd name="f188" fmla="val 516"/>
                <a:gd name="f189" fmla="val 123"/>
                <a:gd name="f190" fmla="val 505"/>
                <a:gd name="f191" fmla="val 124"/>
                <a:gd name="f192" fmla="val 496"/>
                <a:gd name="f193" fmla="val 487"/>
                <a:gd name="f194" fmla="val 477"/>
                <a:gd name="f195" fmla="val 467"/>
                <a:gd name="f196" fmla="val 134"/>
                <a:gd name="f197" fmla="val 448"/>
                <a:gd name="f198" fmla="val 471"/>
                <a:gd name="f199" fmla="val 495"/>
                <a:gd name="f200" fmla="val 138"/>
                <a:gd name="f201" fmla="val 140"/>
                <a:gd name="f202" fmla="val 540"/>
                <a:gd name="f203" fmla="val 142"/>
                <a:gd name="f204" fmla="val 563"/>
                <a:gd name="f205" fmla="val 585"/>
                <a:gd name="f206" fmla="val 150"/>
                <a:gd name="f207" fmla="val 606"/>
                <a:gd name="f208" fmla="val 627"/>
                <a:gd name="f209" fmla="val 163"/>
                <a:gd name="f210" fmla="val 636"/>
                <a:gd name="f211" fmla="val 644"/>
                <a:gd name="f212" fmla="val 652"/>
                <a:gd name="f213" fmla="val 660"/>
                <a:gd name="f214" fmla="val 668"/>
                <a:gd name="f215" fmla="val 676"/>
                <a:gd name="f216" fmla="val 160"/>
                <a:gd name="f217" fmla="val 684"/>
                <a:gd name="f218" fmla="val 159"/>
                <a:gd name="f219" fmla="val 692"/>
                <a:gd name="f220" fmla="val 683"/>
                <a:gd name="f221" fmla="val 179"/>
                <a:gd name="f222" fmla="val 665"/>
                <a:gd name="f223" fmla="val 192"/>
                <a:gd name="f224" fmla="val 656"/>
                <a:gd name="f225" fmla="val 203"/>
                <a:gd name="f226" fmla="val 646"/>
                <a:gd name="f227" fmla="val 214"/>
                <a:gd name="f228" fmla="val 222"/>
                <a:gd name="f229" fmla="val 622"/>
                <a:gd name="f230" fmla="val 228"/>
                <a:gd name="f231" fmla="val 607"/>
                <a:gd name="f232" fmla="val 229"/>
                <a:gd name="f233" fmla="val 637"/>
                <a:gd name="f234" fmla="val 663"/>
                <a:gd name="f235" fmla="val 224"/>
                <a:gd name="f236" fmla="val 218"/>
                <a:gd name="f237" fmla="val 688"/>
                <a:gd name="f238" fmla="val 211"/>
                <a:gd name="f239" fmla="val 701"/>
                <a:gd name="f240" fmla="val 713"/>
                <a:gd name="f241" fmla="val 195"/>
                <a:gd name="f242" fmla="val 700"/>
                <a:gd name="f243" fmla="val 213"/>
                <a:gd name="f244" fmla="val 685"/>
                <a:gd name="f245" fmla="val 225"/>
                <a:gd name="f246" fmla="val 667"/>
                <a:gd name="f247" fmla="val 236"/>
                <a:gd name="f248" fmla="val 647"/>
                <a:gd name="f249" fmla="val 244"/>
                <a:gd name="f250" fmla="val 248"/>
                <a:gd name="f251" fmla="val 603"/>
                <a:gd name="f252" fmla="val 251"/>
                <a:gd name="f253" fmla="val 580"/>
                <a:gd name="f254" fmla="val 558"/>
                <a:gd name="f255" fmla="val 569"/>
                <a:gd name="f256" fmla="val 592"/>
                <a:gd name="f257" fmla="val 604"/>
                <a:gd name="f258" fmla="val 209"/>
                <a:gd name="f259" fmla="val 201"/>
                <a:gd name="f260" fmla="val 649"/>
                <a:gd name="f261" fmla="val 641"/>
                <a:gd name="f262" fmla="val 634"/>
                <a:gd name="f263" fmla="val 188"/>
                <a:gd name="f264" fmla="val 626"/>
                <a:gd name="f265" fmla="val 193"/>
                <a:gd name="f266" fmla="val 618"/>
                <a:gd name="f267" fmla="val 197"/>
                <a:gd name="f268" fmla="val 587"/>
                <a:gd name="f269" fmla="val 206"/>
                <a:gd name="f270" fmla="val 571"/>
                <a:gd name="f271" fmla="val 210"/>
                <a:gd name="f272" fmla="val 555"/>
                <a:gd name="f273" fmla="val 539"/>
                <a:gd name="f274" fmla="val 524"/>
                <a:gd name="f275" fmla="val 223"/>
                <a:gd name="f276" fmla="val 509"/>
                <a:gd name="f277" fmla="val 494"/>
                <a:gd name="f278" fmla="val 501"/>
                <a:gd name="f279" fmla="val 508"/>
                <a:gd name="f280" fmla="val 532"/>
                <a:gd name="f281" fmla="val 541"/>
                <a:gd name="f282" fmla="val 191"/>
                <a:gd name="f283" fmla="val 550"/>
                <a:gd name="f284" fmla="val 185"/>
                <a:gd name="f285" fmla="val 560"/>
                <a:gd name="f286" fmla="val 178"/>
                <a:gd name="f287" fmla="val 566"/>
                <a:gd name="f288" fmla="val 175"/>
                <a:gd name="f289" fmla="val 171"/>
                <a:gd name="f290" fmla="val 564"/>
                <a:gd name="f291" fmla="val 557"/>
                <a:gd name="f292" fmla="val 172"/>
                <a:gd name="f293" fmla="val 176"/>
                <a:gd name="f294" fmla="val 543"/>
                <a:gd name="f295" fmla="val 523"/>
                <a:gd name="f296" fmla="val 503"/>
                <a:gd name="f297" fmla="val 190"/>
                <a:gd name="f298" fmla="val 464"/>
                <a:gd name="f299" fmla="val 202"/>
                <a:gd name="f300" fmla="val 226"/>
                <a:gd name="f301" fmla="val 387"/>
                <a:gd name="f302" fmla="val 235"/>
                <a:gd name="f303" fmla="val 414"/>
                <a:gd name="f304" fmla="val 422"/>
                <a:gd name="f305" fmla="val 431"/>
                <a:gd name="f306" fmla="val 439"/>
                <a:gd name="f307" fmla="val 169"/>
                <a:gd name="f308" fmla="val 452"/>
                <a:gd name="f309" fmla="val 149"/>
                <a:gd name="f310" fmla="val 447"/>
                <a:gd name="f311" fmla="val 152"/>
                <a:gd name="f312" fmla="val 442"/>
                <a:gd name="f313" fmla="val 154"/>
                <a:gd name="f314" fmla="val 437"/>
                <a:gd name="f315" fmla="val 432"/>
                <a:gd name="f316" fmla="val 427"/>
                <a:gd name="f317" fmla="val 167"/>
                <a:gd name="f318" fmla="val 417"/>
                <a:gd name="f319" fmla="val 383"/>
                <a:gd name="f320" fmla="val 351"/>
                <a:gd name="f321" fmla="val 335"/>
                <a:gd name="f322" fmla="val 319"/>
                <a:gd name="f323" fmla="val 283"/>
                <a:gd name="f324" fmla="val 295"/>
                <a:gd name="f325" fmla="val 318"/>
                <a:gd name="f326" fmla="val 330"/>
                <a:gd name="f327" fmla="val 371"/>
                <a:gd name="f328" fmla="val 386"/>
                <a:gd name="f329" fmla="val 135"/>
                <a:gd name="f330" fmla="val 364"/>
                <a:gd name="f331" fmla="val 305"/>
                <a:gd name="f332" fmla="val 285"/>
                <a:gd name="f333" fmla="val 267"/>
                <a:gd name="f334" fmla="val 227"/>
                <a:gd name="f335" fmla="val 207"/>
                <a:gd name="f336" fmla="val 174"/>
                <a:gd name="f337" fmla="val 217"/>
                <a:gd name="f338" fmla="val 230"/>
                <a:gd name="f339" fmla="val 69"/>
                <a:gd name="f340" fmla="val 54"/>
                <a:gd name="f341" fmla="val 26"/>
                <a:gd name="f342" fmla="val 12"/>
                <a:gd name="f343" fmla="val 205"/>
                <a:gd name="f344" fmla="val 37"/>
                <a:gd name="f345" fmla="val 194"/>
                <a:gd name="f346" fmla="val 187"/>
                <a:gd name="f347" fmla="val 71"/>
                <a:gd name="f348" fmla="val 87"/>
                <a:gd name="f349" fmla="val 173"/>
                <a:gd name="f350" fmla="val 165"/>
                <a:gd name="f351" fmla="val 120"/>
              </a:gdLst>
              <a:ahLst/>
              <a:cxnLst>
                <a:cxn ang="3cd4">
                  <a:pos x="hc" y="t"/>
                </a:cxn>
                <a:cxn ang="0">
                  <a:pos x="r" y="vc"/>
                </a:cxn>
                <a:cxn ang="cd4">
                  <a:pos x="hc" y="b"/>
                </a:cxn>
                <a:cxn ang="cd2">
                  <a:pos x="l" y="vc"/>
                </a:cxn>
              </a:cxnLst>
              <a:rect l="l" t="t" r="r" b="b"/>
              <a:pathLst>
                <a:path w="773" h="252">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2"/>
                  </a:lnTo>
                  <a:lnTo>
                    <a:pt x="f46" y="f2"/>
                  </a:lnTo>
                  <a:lnTo>
                    <a:pt x="f47" y="f44"/>
                  </a:lnTo>
                  <a:lnTo>
                    <a:pt x="f48" y="f49"/>
                  </a:lnTo>
                  <a:lnTo>
                    <a:pt x="f50" y="f38"/>
                  </a:lnTo>
                  <a:lnTo>
                    <a:pt x="f51" y="f52"/>
                  </a:lnTo>
                  <a:lnTo>
                    <a:pt x="f53" y="f32"/>
                  </a:lnTo>
                  <a:lnTo>
                    <a:pt x="f54" y="f55"/>
                  </a:lnTo>
                  <a:lnTo>
                    <a:pt x="f56" y="f26"/>
                  </a:lnTo>
                  <a:lnTo>
                    <a:pt x="f57" y="f58"/>
                  </a:lnTo>
                  <a:lnTo>
                    <a:pt x="f59" y="f60"/>
                  </a:lnTo>
                  <a:lnTo>
                    <a:pt x="f61" y="f62"/>
                  </a:lnTo>
                  <a:lnTo>
                    <a:pt x="f63" y="f64"/>
                  </a:lnTo>
                  <a:lnTo>
                    <a:pt x="f3" y="f65"/>
                  </a:lnTo>
                  <a:lnTo>
                    <a:pt x="f3" y="f66"/>
                  </a:lnTo>
                  <a:lnTo>
                    <a:pt x="f63" y="f67"/>
                  </a:lnTo>
                  <a:lnTo>
                    <a:pt x="f68" y="f69"/>
                  </a:lnTo>
                  <a:lnTo>
                    <a:pt x="f70" y="f71"/>
                  </a:lnTo>
                  <a:lnTo>
                    <a:pt x="f61" y="f72"/>
                  </a:lnTo>
                  <a:lnTo>
                    <a:pt x="f73" y="f74"/>
                  </a:lnTo>
                  <a:lnTo>
                    <a:pt x="f75" y="f10"/>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97"/>
                  </a:lnTo>
                  <a:lnTo>
                    <a:pt x="f101" y="f95"/>
                  </a:lnTo>
                  <a:lnTo>
                    <a:pt x="f102" y="f93"/>
                  </a:lnTo>
                  <a:lnTo>
                    <a:pt x="f103" y="f104"/>
                  </a:lnTo>
                  <a:lnTo>
                    <a:pt x="f105" y="f58"/>
                  </a:lnTo>
                  <a:lnTo>
                    <a:pt x="f106" y="f107"/>
                  </a:lnTo>
                  <a:lnTo>
                    <a:pt x="f108" y="f60"/>
                  </a:lnTo>
                  <a:lnTo>
                    <a:pt x="f109" y="f110"/>
                  </a:lnTo>
                  <a:lnTo>
                    <a:pt x="f111" y="f112"/>
                  </a:lnTo>
                  <a:lnTo>
                    <a:pt x="f113" y="f114"/>
                  </a:lnTo>
                  <a:lnTo>
                    <a:pt x="f115" y="f116"/>
                  </a:lnTo>
                  <a:lnTo>
                    <a:pt x="f117" y="f10"/>
                  </a:lnTo>
                  <a:lnTo>
                    <a:pt x="f118" y="f119"/>
                  </a:lnTo>
                  <a:lnTo>
                    <a:pt x="f120" y="f121"/>
                  </a:lnTo>
                  <a:lnTo>
                    <a:pt x="f122" y="f123"/>
                  </a:lnTo>
                  <a:lnTo>
                    <a:pt x="f124" y="f125"/>
                  </a:lnTo>
                  <a:lnTo>
                    <a:pt x="f126" y="f127"/>
                  </a:lnTo>
                  <a:lnTo>
                    <a:pt x="f125" y="f128"/>
                  </a:lnTo>
                  <a:lnTo>
                    <a:pt x="f129" y="f122"/>
                  </a:lnTo>
                  <a:lnTo>
                    <a:pt x="f130" y="f131"/>
                  </a:lnTo>
                  <a:lnTo>
                    <a:pt x="f132" y="f133"/>
                  </a:lnTo>
                  <a:lnTo>
                    <a:pt x="f134" y="f124"/>
                  </a:lnTo>
                  <a:lnTo>
                    <a:pt x="f135" y="f136"/>
                  </a:lnTo>
                  <a:lnTo>
                    <a:pt x="f113" y="f10"/>
                  </a:lnTo>
                  <a:lnTo>
                    <a:pt x="f137" y="f138"/>
                  </a:lnTo>
                  <a:lnTo>
                    <a:pt x="f139" y="f12"/>
                  </a:lnTo>
                  <a:lnTo>
                    <a:pt x="f140" y="f141"/>
                  </a:lnTo>
                  <a:lnTo>
                    <a:pt x="f142" y="f143"/>
                  </a:lnTo>
                  <a:lnTo>
                    <a:pt x="f144" y="f145"/>
                  </a:lnTo>
                  <a:lnTo>
                    <a:pt x="f0" y="f146"/>
                  </a:lnTo>
                  <a:lnTo>
                    <a:pt x="f147" y="f62"/>
                  </a:lnTo>
                  <a:lnTo>
                    <a:pt x="f148" y="f149"/>
                  </a:lnTo>
                  <a:lnTo>
                    <a:pt x="f150" y="f149"/>
                  </a:lnTo>
                  <a:lnTo>
                    <a:pt x="f151" y="f149"/>
                  </a:lnTo>
                  <a:lnTo>
                    <a:pt x="f152" y="f149"/>
                  </a:lnTo>
                  <a:lnTo>
                    <a:pt x="f153" y="f62"/>
                  </a:lnTo>
                  <a:lnTo>
                    <a:pt x="f154" y="f62"/>
                  </a:lnTo>
                  <a:lnTo>
                    <a:pt x="f155" y="f112"/>
                  </a:lnTo>
                  <a:lnTo>
                    <a:pt x="f156" y="f146"/>
                  </a:lnTo>
                  <a:lnTo>
                    <a:pt x="f35" y="f157"/>
                  </a:lnTo>
                  <a:lnTo>
                    <a:pt x="f153" y="f158"/>
                  </a:lnTo>
                  <a:lnTo>
                    <a:pt x="f148" y="f81"/>
                  </a:lnTo>
                  <a:lnTo>
                    <a:pt x="f147" y="f159"/>
                  </a:lnTo>
                  <a:lnTo>
                    <a:pt x="f0" y="f160"/>
                  </a:lnTo>
                  <a:lnTo>
                    <a:pt x="f161" y="f162"/>
                  </a:lnTo>
                  <a:lnTo>
                    <a:pt x="f163" y="f164"/>
                  </a:lnTo>
                  <a:lnTo>
                    <a:pt x="f165" y="f74"/>
                  </a:lnTo>
                  <a:lnTo>
                    <a:pt x="f166" y="f124"/>
                  </a:lnTo>
                  <a:lnTo>
                    <a:pt x="f167" y="f168"/>
                  </a:lnTo>
                  <a:lnTo>
                    <a:pt x="f169" y="f74"/>
                  </a:lnTo>
                  <a:lnTo>
                    <a:pt x="f170" y="f171"/>
                  </a:lnTo>
                  <a:lnTo>
                    <a:pt x="f172" y="f10"/>
                  </a:lnTo>
                  <a:lnTo>
                    <a:pt x="f173" y="f65"/>
                  </a:lnTo>
                  <a:lnTo>
                    <a:pt x="f174" y="f138"/>
                  </a:lnTo>
                  <a:lnTo>
                    <a:pt x="f175" y="f77"/>
                  </a:lnTo>
                  <a:lnTo>
                    <a:pt x="f176" y="f138"/>
                  </a:lnTo>
                  <a:lnTo>
                    <a:pt x="f177" y="f178"/>
                  </a:lnTo>
                  <a:lnTo>
                    <a:pt x="f179" y="f65"/>
                  </a:lnTo>
                  <a:lnTo>
                    <a:pt x="f180" y="f181"/>
                  </a:lnTo>
                  <a:lnTo>
                    <a:pt x="f182" y="f183"/>
                  </a:lnTo>
                  <a:lnTo>
                    <a:pt x="f184" y="f185"/>
                  </a:lnTo>
                  <a:lnTo>
                    <a:pt x="f186" y="f10"/>
                  </a:lnTo>
                  <a:lnTo>
                    <a:pt x="f98" y="f164"/>
                  </a:lnTo>
                  <a:lnTo>
                    <a:pt x="f43" y="f187"/>
                  </a:lnTo>
                  <a:lnTo>
                    <a:pt x="f188" y="f189"/>
                  </a:lnTo>
                  <a:lnTo>
                    <a:pt x="f190" y="f191"/>
                  </a:lnTo>
                  <a:lnTo>
                    <a:pt x="f192" y="f74"/>
                  </a:lnTo>
                  <a:lnTo>
                    <a:pt x="f193" y="f66"/>
                  </a:lnTo>
                  <a:lnTo>
                    <a:pt x="f194" y="f119"/>
                  </a:lnTo>
                  <a:lnTo>
                    <a:pt x="f195" y="f124"/>
                  </a:lnTo>
                  <a:lnTo>
                    <a:pt x="f37" y="f196"/>
                  </a:lnTo>
                  <a:lnTo>
                    <a:pt x="f197" y="f72"/>
                  </a:lnTo>
                  <a:lnTo>
                    <a:pt x="f198" y="f72"/>
                  </a:lnTo>
                  <a:lnTo>
                    <a:pt x="f199" y="f200"/>
                  </a:lnTo>
                  <a:lnTo>
                    <a:pt x="f98" y="f201"/>
                  </a:lnTo>
                  <a:lnTo>
                    <a:pt x="f202" y="f203"/>
                  </a:lnTo>
                  <a:lnTo>
                    <a:pt x="f204" y="f6"/>
                  </a:lnTo>
                  <a:lnTo>
                    <a:pt x="f205" y="f206"/>
                  </a:lnTo>
                  <a:lnTo>
                    <a:pt x="f207" y="f123"/>
                  </a:lnTo>
                  <a:lnTo>
                    <a:pt x="f208" y="f209"/>
                  </a:lnTo>
                  <a:lnTo>
                    <a:pt x="f210" y="f127"/>
                  </a:lnTo>
                  <a:lnTo>
                    <a:pt x="f211" y="f127"/>
                  </a:lnTo>
                  <a:lnTo>
                    <a:pt x="f212" y="f209"/>
                  </a:lnTo>
                  <a:lnTo>
                    <a:pt x="f213" y="f209"/>
                  </a:lnTo>
                  <a:lnTo>
                    <a:pt x="f214" y="f128"/>
                  </a:lnTo>
                  <a:lnTo>
                    <a:pt x="f215" y="f216"/>
                  </a:lnTo>
                  <a:lnTo>
                    <a:pt x="f217" y="f218"/>
                  </a:lnTo>
                  <a:lnTo>
                    <a:pt x="f219" y="f123"/>
                  </a:lnTo>
                  <a:lnTo>
                    <a:pt x="f220" y="f125"/>
                  </a:lnTo>
                  <a:lnTo>
                    <a:pt x="f86" y="f221"/>
                  </a:lnTo>
                  <a:lnTo>
                    <a:pt x="f222" y="f223"/>
                  </a:lnTo>
                  <a:lnTo>
                    <a:pt x="f224" y="f225"/>
                  </a:lnTo>
                  <a:lnTo>
                    <a:pt x="f226" y="f227"/>
                  </a:lnTo>
                  <a:lnTo>
                    <a:pt x="f210" y="f228"/>
                  </a:lnTo>
                  <a:lnTo>
                    <a:pt x="f229" y="f230"/>
                  </a:lnTo>
                  <a:lnTo>
                    <a:pt x="f231" y="f232"/>
                  </a:lnTo>
                  <a:lnTo>
                    <a:pt x="f229" y="f134"/>
                  </a:lnTo>
                  <a:lnTo>
                    <a:pt x="f233" y="f134"/>
                  </a:lnTo>
                  <a:lnTo>
                    <a:pt x="f88" y="f232"/>
                  </a:lnTo>
                  <a:lnTo>
                    <a:pt x="f234" y="f235"/>
                  </a:lnTo>
                  <a:lnTo>
                    <a:pt x="f53" y="f236"/>
                  </a:lnTo>
                  <a:lnTo>
                    <a:pt x="f237" y="f238"/>
                  </a:lnTo>
                  <a:lnTo>
                    <a:pt x="f239" y="f225"/>
                  </a:lnTo>
                  <a:lnTo>
                    <a:pt x="f240" y="f241"/>
                  </a:lnTo>
                  <a:lnTo>
                    <a:pt x="f242" y="f243"/>
                  </a:lnTo>
                  <a:lnTo>
                    <a:pt x="f244" y="f245"/>
                  </a:lnTo>
                  <a:lnTo>
                    <a:pt x="f246" y="f247"/>
                  </a:lnTo>
                  <a:lnTo>
                    <a:pt x="f248" y="f249"/>
                  </a:lnTo>
                  <a:lnTo>
                    <a:pt x="f90" y="f250"/>
                  </a:lnTo>
                  <a:lnTo>
                    <a:pt x="f251" y="f252"/>
                  </a:lnTo>
                  <a:lnTo>
                    <a:pt x="f253" y="f4"/>
                  </a:lnTo>
                  <a:lnTo>
                    <a:pt x="f254" y="f252"/>
                  </a:lnTo>
                  <a:lnTo>
                    <a:pt x="f255" y="f115"/>
                  </a:lnTo>
                  <a:lnTo>
                    <a:pt x="f253" y="f134"/>
                  </a:lnTo>
                  <a:lnTo>
                    <a:pt x="f256" y="f235"/>
                  </a:lnTo>
                  <a:lnTo>
                    <a:pt x="f257" y="f132"/>
                  </a:lnTo>
                  <a:lnTo>
                    <a:pt x="f48" y="f258"/>
                  </a:lnTo>
                  <a:lnTo>
                    <a:pt x="f208" y="f259"/>
                  </a:lnTo>
                  <a:lnTo>
                    <a:pt x="f50" y="f223"/>
                  </a:lnTo>
                  <a:lnTo>
                    <a:pt x="f260" y="f1"/>
                  </a:lnTo>
                  <a:lnTo>
                    <a:pt x="f261" y="f129"/>
                  </a:lnTo>
                  <a:lnTo>
                    <a:pt x="f262" y="f263"/>
                  </a:lnTo>
                  <a:lnTo>
                    <a:pt x="f264" y="f265"/>
                  </a:lnTo>
                  <a:lnTo>
                    <a:pt x="f266" y="f267"/>
                  </a:lnTo>
                  <a:lnTo>
                    <a:pt x="f251" y="f259"/>
                  </a:lnTo>
                  <a:lnTo>
                    <a:pt x="f268" y="f269"/>
                  </a:lnTo>
                  <a:lnTo>
                    <a:pt x="f270" y="f271"/>
                  </a:lnTo>
                  <a:lnTo>
                    <a:pt x="f272" y="f227"/>
                  </a:lnTo>
                  <a:lnTo>
                    <a:pt x="f273" y="f236"/>
                  </a:lnTo>
                  <a:lnTo>
                    <a:pt x="f274" y="f275"/>
                  </a:lnTo>
                  <a:lnTo>
                    <a:pt x="f276" y="f232"/>
                  </a:lnTo>
                  <a:lnTo>
                    <a:pt x="f277" y="f247"/>
                  </a:lnTo>
                  <a:lnTo>
                    <a:pt x="f278" y="f230"/>
                  </a:lnTo>
                  <a:lnTo>
                    <a:pt x="f279" y="f236"/>
                  </a:lnTo>
                  <a:lnTo>
                    <a:pt x="f188" y="f238"/>
                  </a:lnTo>
                  <a:lnTo>
                    <a:pt x="f274" y="f225"/>
                  </a:lnTo>
                  <a:lnTo>
                    <a:pt x="f280" y="f267"/>
                  </a:lnTo>
                  <a:lnTo>
                    <a:pt x="f281" y="f282"/>
                  </a:lnTo>
                  <a:lnTo>
                    <a:pt x="f283" y="f284"/>
                  </a:lnTo>
                  <a:lnTo>
                    <a:pt x="f285" y="f1"/>
                  </a:lnTo>
                  <a:lnTo>
                    <a:pt x="f204" y="f286"/>
                  </a:lnTo>
                  <a:lnTo>
                    <a:pt x="f287" y="f288"/>
                  </a:lnTo>
                  <a:lnTo>
                    <a:pt x="f46" y="f289"/>
                  </a:lnTo>
                  <a:lnTo>
                    <a:pt x="f270" y="f125"/>
                  </a:lnTo>
                  <a:lnTo>
                    <a:pt x="f290" y="f9"/>
                  </a:lnTo>
                  <a:lnTo>
                    <a:pt x="f291" y="f292"/>
                  </a:lnTo>
                  <a:lnTo>
                    <a:pt x="f283" y="f293"/>
                  </a:lnTo>
                  <a:lnTo>
                    <a:pt x="f294" y="f221"/>
                  </a:lnTo>
                  <a:lnTo>
                    <a:pt x="f295" y="f129"/>
                  </a:lnTo>
                  <a:lnTo>
                    <a:pt x="f296" y="f297"/>
                  </a:lnTo>
                  <a:lnTo>
                    <a:pt x="f179" y="f241"/>
                  </a:lnTo>
                  <a:lnTo>
                    <a:pt x="f298" y="f299"/>
                  </a:lnTo>
                  <a:lnTo>
                    <a:pt x="f175" y="f271"/>
                  </a:lnTo>
                  <a:lnTo>
                    <a:pt x="f155" y="f236"/>
                  </a:lnTo>
                  <a:lnTo>
                    <a:pt x="f151" y="f300"/>
                  </a:lnTo>
                  <a:lnTo>
                    <a:pt x="f301" y="f302"/>
                  </a:lnTo>
                  <a:lnTo>
                    <a:pt x="f148" y="f235"/>
                  </a:lnTo>
                  <a:lnTo>
                    <a:pt x="f151" y="f243"/>
                  </a:lnTo>
                  <a:lnTo>
                    <a:pt x="f303" y="f299"/>
                  </a:lnTo>
                  <a:lnTo>
                    <a:pt x="f304" y="f282"/>
                  </a:lnTo>
                  <a:lnTo>
                    <a:pt x="f305" y="f1"/>
                  </a:lnTo>
                  <a:lnTo>
                    <a:pt x="f306" y="f307"/>
                  </a:lnTo>
                  <a:lnTo>
                    <a:pt x="f197" y="f218"/>
                  </a:lnTo>
                  <a:lnTo>
                    <a:pt x="f37" y="f131"/>
                  </a:lnTo>
                  <a:lnTo>
                    <a:pt x="f308" y="f309"/>
                  </a:lnTo>
                  <a:lnTo>
                    <a:pt x="f310" y="f311"/>
                  </a:lnTo>
                  <a:lnTo>
                    <a:pt x="f312" y="f313"/>
                  </a:lnTo>
                  <a:lnTo>
                    <a:pt x="f314" y="f69"/>
                  </a:lnTo>
                  <a:lnTo>
                    <a:pt x="f315" y="f128"/>
                  </a:lnTo>
                  <a:lnTo>
                    <a:pt x="f316" y="f209"/>
                  </a:lnTo>
                  <a:lnTo>
                    <a:pt x="f174" y="f317"/>
                  </a:lnTo>
                  <a:lnTo>
                    <a:pt x="f318" y="f307"/>
                  </a:lnTo>
                  <a:lnTo>
                    <a:pt x="f173" y="f293"/>
                  </a:lnTo>
                  <a:lnTo>
                    <a:pt x="f319" y="f129"/>
                  </a:lnTo>
                  <a:lnTo>
                    <a:pt x="f29" y="f265"/>
                  </a:lnTo>
                  <a:lnTo>
                    <a:pt x="f320" y="f299"/>
                  </a:lnTo>
                  <a:lnTo>
                    <a:pt x="f321" y="f271"/>
                  </a:lnTo>
                  <a:lnTo>
                    <a:pt x="f322" y="f236"/>
                  </a:lnTo>
                  <a:lnTo>
                    <a:pt x="f23" y="f245"/>
                  </a:lnTo>
                  <a:lnTo>
                    <a:pt x="f323" y="f232"/>
                  </a:lnTo>
                  <a:lnTo>
                    <a:pt x="f324" y="f132"/>
                  </a:lnTo>
                  <a:lnTo>
                    <a:pt x="f165" y="f225"/>
                  </a:lnTo>
                  <a:lnTo>
                    <a:pt x="f325" y="f297"/>
                  </a:lnTo>
                  <a:lnTo>
                    <a:pt x="f326" y="f120"/>
                  </a:lnTo>
                  <a:lnTo>
                    <a:pt x="f144" y="f127"/>
                  </a:lnTo>
                  <a:lnTo>
                    <a:pt x="f106" y="f7"/>
                  </a:lnTo>
                  <a:lnTo>
                    <a:pt x="f327" y="f67"/>
                  </a:lnTo>
                  <a:lnTo>
                    <a:pt x="f328" y="f329"/>
                  </a:lnTo>
                  <a:lnTo>
                    <a:pt x="f330" y="f200"/>
                  </a:lnTo>
                  <a:lnTo>
                    <a:pt x="f144" y="f203"/>
                  </a:lnTo>
                  <a:lnTo>
                    <a:pt x="f25" y="f206"/>
                  </a:lnTo>
                  <a:lnTo>
                    <a:pt x="f331" y="f218"/>
                  </a:lnTo>
                  <a:lnTo>
                    <a:pt x="f332" y="f125"/>
                  </a:lnTo>
                  <a:lnTo>
                    <a:pt x="f333" y="f120"/>
                  </a:lnTo>
                  <a:lnTo>
                    <a:pt x="f135" y="f129"/>
                  </a:lnTo>
                  <a:lnTo>
                    <a:pt x="f334" y="f297"/>
                  </a:lnTo>
                  <a:lnTo>
                    <a:pt x="f227" y="f241"/>
                  </a:lnTo>
                  <a:lnTo>
                    <a:pt x="f259" y="f299"/>
                  </a:lnTo>
                  <a:lnTo>
                    <a:pt x="f263" y="f335"/>
                  </a:lnTo>
                  <a:lnTo>
                    <a:pt x="f336" y="f243"/>
                  </a:lnTo>
                  <a:lnTo>
                    <a:pt x="f218" y="f337"/>
                  </a:lnTo>
                  <a:lnTo>
                    <a:pt x="f67" y="f228"/>
                  </a:lnTo>
                  <a:lnTo>
                    <a:pt x="f66" y="f245"/>
                  </a:lnTo>
                  <a:lnTo>
                    <a:pt x="f181" y="f230"/>
                  </a:lnTo>
                  <a:lnTo>
                    <a:pt x="f159" y="f232"/>
                  </a:lnTo>
                  <a:lnTo>
                    <a:pt x="f145" y="f338"/>
                  </a:lnTo>
                  <a:lnTo>
                    <a:pt x="f339" y="f232"/>
                  </a:lnTo>
                  <a:lnTo>
                    <a:pt x="f340" y="f300"/>
                  </a:lnTo>
                  <a:lnTo>
                    <a:pt x="f93" y="f235"/>
                  </a:lnTo>
                  <a:lnTo>
                    <a:pt x="f341" y="f236"/>
                  </a:lnTo>
                  <a:lnTo>
                    <a:pt x="f342" y="f243"/>
                  </a:lnTo>
                  <a:lnTo>
                    <a:pt x="f2" y="f343"/>
                  </a:lnTo>
                  <a:lnTo>
                    <a:pt x="f34" y="f130"/>
                  </a:lnTo>
                  <a:lnTo>
                    <a:pt x="f344" y="f345"/>
                  </a:lnTo>
                  <a:lnTo>
                    <a:pt x="f340" y="f346"/>
                  </a:lnTo>
                  <a:lnTo>
                    <a:pt x="f347" y="f1"/>
                  </a:lnTo>
                  <a:lnTo>
                    <a:pt x="f348" y="f349"/>
                  </a:lnTo>
                  <a:lnTo>
                    <a:pt x="f116" y="f350"/>
                  </a:lnTo>
                  <a:lnTo>
                    <a:pt x="f351" y="f123"/>
                  </a:lnTo>
                  <a:lnTo>
                    <a:pt x="f5" y="f6"/>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1" name="Freeform 70"/>
            <p:cNvSpPr/>
            <p:nvPr/>
          </p:nvSpPr>
          <p:spPr>
            <a:xfrm flipH="1">
              <a:off x="8065079" y="4211279"/>
              <a:ext cx="171000" cy="31680"/>
            </a:xfrm>
            <a:custGeom>
              <a:avLst/>
              <a:gdLst>
                <a:gd name="f0" fmla="val 0"/>
                <a:gd name="f1" fmla="val 217"/>
                <a:gd name="f2" fmla="val 42"/>
                <a:gd name="f3" fmla="val 106"/>
                <a:gd name="f4" fmla="val 2"/>
                <a:gd name="f5" fmla="val 121"/>
                <a:gd name="f6" fmla="val 135"/>
                <a:gd name="f7" fmla="val 149"/>
                <a:gd name="f8" fmla="val 164"/>
                <a:gd name="f9" fmla="val 3"/>
                <a:gd name="f10" fmla="val 177"/>
                <a:gd name="f11" fmla="val 6"/>
                <a:gd name="f12" fmla="val 191"/>
                <a:gd name="f13" fmla="val 10"/>
                <a:gd name="f14" fmla="val 204"/>
                <a:gd name="f15" fmla="val 13"/>
                <a:gd name="f16" fmla="val 18"/>
                <a:gd name="f17" fmla="val 203"/>
                <a:gd name="f18" fmla="val 178"/>
                <a:gd name="f19" fmla="val 19"/>
                <a:gd name="f20" fmla="val 151"/>
                <a:gd name="f21" fmla="val 20"/>
                <a:gd name="f22" fmla="val 139"/>
                <a:gd name="f23" fmla="val 22"/>
                <a:gd name="f24" fmla="val 126"/>
                <a:gd name="f25" fmla="val 24"/>
                <a:gd name="f26" fmla="val 113"/>
                <a:gd name="f27" fmla="val 25"/>
                <a:gd name="f28" fmla="val 100"/>
                <a:gd name="f29" fmla="val 27"/>
                <a:gd name="f30" fmla="val 87"/>
                <a:gd name="f31" fmla="val 29"/>
                <a:gd name="f32" fmla="val 74"/>
                <a:gd name="f33" fmla="val 30"/>
                <a:gd name="f34" fmla="val 63"/>
                <a:gd name="f35" fmla="val 33"/>
                <a:gd name="f36" fmla="val 50"/>
                <a:gd name="f37" fmla="val 35"/>
                <a:gd name="f38" fmla="val 37"/>
                <a:gd name="f39" fmla="val 40"/>
                <a:gd name="f40" fmla="val 12"/>
                <a:gd name="f41" fmla="val 14"/>
                <a:gd name="f42" fmla="val 36"/>
                <a:gd name="f43" fmla="val 32"/>
                <a:gd name="f44" fmla="val 52"/>
                <a:gd name="f45" fmla="val 64"/>
                <a:gd name="f46" fmla="val 78"/>
                <a:gd name="f47" fmla="val 91"/>
              </a:gdLst>
              <a:ahLst/>
              <a:cxnLst>
                <a:cxn ang="3cd4">
                  <a:pos x="hc" y="t"/>
                </a:cxn>
                <a:cxn ang="0">
                  <a:pos x="r" y="vc"/>
                </a:cxn>
                <a:cxn ang="cd4">
                  <a:pos x="hc" y="b"/>
                </a:cxn>
                <a:cxn ang="cd2">
                  <a:pos x="l" y="vc"/>
                </a:cxn>
              </a:cxnLst>
              <a:rect l="l" t="t" r="r" b="b"/>
              <a:pathLst>
                <a:path w="217" h="42">
                  <a:moveTo>
                    <a:pt x="f3" y="f4"/>
                  </a:moveTo>
                  <a:lnTo>
                    <a:pt x="f5" y="f0"/>
                  </a:lnTo>
                  <a:lnTo>
                    <a:pt x="f6" y="f0"/>
                  </a:lnTo>
                  <a:lnTo>
                    <a:pt x="f7" y="f4"/>
                  </a:lnTo>
                  <a:lnTo>
                    <a:pt x="f8" y="f9"/>
                  </a:lnTo>
                  <a:lnTo>
                    <a:pt x="f10" y="f11"/>
                  </a:lnTo>
                  <a:lnTo>
                    <a:pt x="f12" y="f13"/>
                  </a:lnTo>
                  <a:lnTo>
                    <a:pt x="f14" y="f15"/>
                  </a:lnTo>
                  <a:lnTo>
                    <a:pt x="f1" y="f16"/>
                  </a:lnTo>
                  <a:lnTo>
                    <a:pt x="f17" y="f16"/>
                  </a:lnTo>
                  <a:lnTo>
                    <a:pt x="f12" y="f16"/>
                  </a:lnTo>
                  <a:lnTo>
                    <a:pt x="f18" y="f19"/>
                  </a:lnTo>
                  <a:lnTo>
                    <a:pt x="f8" y="f19"/>
                  </a:lnTo>
                  <a:lnTo>
                    <a:pt x="f20" y="f21"/>
                  </a:lnTo>
                  <a:lnTo>
                    <a:pt x="f22" y="f23"/>
                  </a:lnTo>
                  <a:lnTo>
                    <a:pt x="f24" y="f25"/>
                  </a:lnTo>
                  <a:lnTo>
                    <a:pt x="f26" y="f27"/>
                  </a:lnTo>
                  <a:lnTo>
                    <a:pt x="f28" y="f29"/>
                  </a:lnTo>
                  <a:lnTo>
                    <a:pt x="f30" y="f31"/>
                  </a:lnTo>
                  <a:lnTo>
                    <a:pt x="f32" y="f33"/>
                  </a:lnTo>
                  <a:lnTo>
                    <a:pt x="f34" y="f35"/>
                  </a:lnTo>
                  <a:lnTo>
                    <a:pt x="f36" y="f37"/>
                  </a:lnTo>
                  <a:lnTo>
                    <a:pt x="f38" y="f38"/>
                  </a:lnTo>
                  <a:lnTo>
                    <a:pt x="f27" y="f39"/>
                  </a:lnTo>
                  <a:lnTo>
                    <a:pt x="f40" y="f2"/>
                  </a:lnTo>
                  <a:lnTo>
                    <a:pt x="f0" y="f39"/>
                  </a:lnTo>
                  <a:lnTo>
                    <a:pt x="f41" y="f42"/>
                  </a:lnTo>
                  <a:lnTo>
                    <a:pt x="f29" y="f43"/>
                  </a:lnTo>
                  <a:lnTo>
                    <a:pt x="f39" y="f27"/>
                  </a:lnTo>
                  <a:lnTo>
                    <a:pt x="f44" y="f16"/>
                  </a:lnTo>
                  <a:lnTo>
                    <a:pt x="f45" y="f40"/>
                  </a:lnTo>
                  <a:lnTo>
                    <a:pt x="f46" y="f11"/>
                  </a:lnTo>
                  <a:lnTo>
                    <a:pt x="f47"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2" name="Freeform 71"/>
            <p:cNvSpPr/>
            <p:nvPr/>
          </p:nvSpPr>
          <p:spPr>
            <a:xfrm flipH="1">
              <a:off x="7990560" y="4500000"/>
              <a:ext cx="48960" cy="154080"/>
            </a:xfrm>
            <a:custGeom>
              <a:avLst/>
              <a:gdLst>
                <a:gd name="f0" fmla="val 0"/>
                <a:gd name="f1" fmla="val 61"/>
                <a:gd name="f2" fmla="val 195"/>
                <a:gd name="f3" fmla="val 32"/>
                <a:gd name="f4" fmla="val 31"/>
                <a:gd name="f5" fmla="val 20"/>
                <a:gd name="f6" fmla="val 27"/>
                <a:gd name="f7" fmla="val 38"/>
                <a:gd name="f8" fmla="val 24"/>
                <a:gd name="f9" fmla="val 58"/>
                <a:gd name="f10" fmla="val 28"/>
                <a:gd name="f11" fmla="val 78"/>
                <a:gd name="f12" fmla="val 93"/>
                <a:gd name="f13" fmla="val 106"/>
                <a:gd name="f14" fmla="val 45"/>
                <a:gd name="f15" fmla="val 120"/>
                <a:gd name="f16" fmla="val 52"/>
                <a:gd name="f17" fmla="val 134"/>
                <a:gd name="f18" fmla="val 149"/>
                <a:gd name="f19" fmla="val 163"/>
                <a:gd name="f20" fmla="val 179"/>
                <a:gd name="f21" fmla="val 57"/>
                <a:gd name="f22" fmla="val 177"/>
                <a:gd name="f23" fmla="val 51"/>
                <a:gd name="f24" fmla="val 162"/>
                <a:gd name="f25" fmla="val 43"/>
                <a:gd name="f26" fmla="val 147"/>
                <a:gd name="f27" fmla="val 33"/>
                <a:gd name="f28" fmla="val 133"/>
                <a:gd name="f29" fmla="val 23"/>
                <a:gd name="f30" fmla="val 119"/>
                <a:gd name="f31" fmla="val 14"/>
                <a:gd name="f32" fmla="val 105"/>
                <a:gd name="f33" fmla="val 6"/>
                <a:gd name="f34" fmla="val 90"/>
                <a:gd name="f35" fmla="val 1"/>
                <a:gd name="f36" fmla="val 74"/>
                <a:gd name="f37" fmla="val 63"/>
                <a:gd name="f38" fmla="val 2"/>
                <a:gd name="f39" fmla="val 42"/>
                <a:gd name="f40" fmla="val 10"/>
                <a:gd name="f41" fmla="val 16"/>
                <a:gd name="f42" fmla="val 7"/>
              </a:gdLst>
              <a:ahLst/>
              <a:cxnLst>
                <a:cxn ang="3cd4">
                  <a:pos x="hc" y="t"/>
                </a:cxn>
                <a:cxn ang="0">
                  <a:pos x="r" y="vc"/>
                </a:cxn>
                <a:cxn ang="cd4">
                  <a:pos x="hc" y="b"/>
                </a:cxn>
                <a:cxn ang="cd2">
                  <a:pos x="l" y="vc"/>
                </a:cxn>
              </a:cxnLst>
              <a:rect l="l" t="t" r="r" b="b"/>
              <a:pathLst>
                <a:path w="61" h="195">
                  <a:moveTo>
                    <a:pt x="f3" y="f0"/>
                  </a:moveTo>
                  <a:lnTo>
                    <a:pt x="f4" y="f5"/>
                  </a:lnTo>
                  <a:lnTo>
                    <a:pt x="f6" y="f7"/>
                  </a:lnTo>
                  <a:lnTo>
                    <a:pt x="f8" y="f9"/>
                  </a:lnTo>
                  <a:lnTo>
                    <a:pt x="f10" y="f11"/>
                  </a:lnTo>
                  <a:lnTo>
                    <a:pt x="f3" y="f12"/>
                  </a:lnTo>
                  <a:lnTo>
                    <a:pt x="f7" y="f13"/>
                  </a:lnTo>
                  <a:lnTo>
                    <a:pt x="f14" y="f15"/>
                  </a:lnTo>
                  <a:lnTo>
                    <a:pt x="f16" y="f17"/>
                  </a:lnTo>
                  <a:lnTo>
                    <a:pt x="f9" y="f18"/>
                  </a:lnTo>
                  <a:lnTo>
                    <a:pt x="f1" y="f19"/>
                  </a:lnTo>
                  <a:lnTo>
                    <a:pt x="f1" y="f20"/>
                  </a:lnTo>
                  <a:lnTo>
                    <a:pt x="f9" y="f2"/>
                  </a:lnTo>
                  <a:lnTo>
                    <a:pt x="f21" y="f22"/>
                  </a:lnTo>
                  <a:lnTo>
                    <a:pt x="f23" y="f24"/>
                  </a:lnTo>
                  <a:lnTo>
                    <a:pt x="f25" y="f26"/>
                  </a:lnTo>
                  <a:lnTo>
                    <a:pt x="f27" y="f28"/>
                  </a:lnTo>
                  <a:lnTo>
                    <a:pt x="f29" y="f30"/>
                  </a:lnTo>
                  <a:lnTo>
                    <a:pt x="f31" y="f32"/>
                  </a:lnTo>
                  <a:lnTo>
                    <a:pt x="f33" y="f34"/>
                  </a:lnTo>
                  <a:lnTo>
                    <a:pt x="f35" y="f36"/>
                  </a:lnTo>
                  <a:lnTo>
                    <a:pt x="f0" y="f37"/>
                  </a:lnTo>
                  <a:lnTo>
                    <a:pt x="f0" y="f16"/>
                  </a:lnTo>
                  <a:lnTo>
                    <a:pt x="f38" y="f39"/>
                  </a:lnTo>
                  <a:lnTo>
                    <a:pt x="f33" y="f3"/>
                  </a:lnTo>
                  <a:lnTo>
                    <a:pt x="f40" y="f29"/>
                  </a:lnTo>
                  <a:lnTo>
                    <a:pt x="f41" y="f31"/>
                  </a:lnTo>
                  <a:lnTo>
                    <a:pt x="f29" y="f42"/>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3" name="Freeform 72"/>
            <p:cNvSpPr/>
            <p:nvPr/>
          </p:nvSpPr>
          <p:spPr>
            <a:xfrm flipH="1">
              <a:off x="7877880" y="4592160"/>
              <a:ext cx="87120" cy="36360"/>
            </a:xfrm>
            <a:custGeom>
              <a:avLst/>
              <a:gdLst>
                <a:gd name="f0" fmla="val 0"/>
                <a:gd name="f1" fmla="val 111"/>
                <a:gd name="f2" fmla="val 46"/>
                <a:gd name="f3" fmla="val 16"/>
                <a:gd name="f4" fmla="val 10"/>
                <a:gd name="f5" fmla="val 19"/>
                <a:gd name="f6" fmla="val 20"/>
                <a:gd name="f7" fmla="val 22"/>
                <a:gd name="f8" fmla="val 30"/>
                <a:gd name="f9" fmla="val 23"/>
                <a:gd name="f10" fmla="val 41"/>
                <a:gd name="f11" fmla="val 24"/>
                <a:gd name="f12" fmla="val 51"/>
                <a:gd name="f13" fmla="val 63"/>
                <a:gd name="f14" fmla="val 72"/>
                <a:gd name="f15" fmla="val 82"/>
                <a:gd name="f16" fmla="val 17"/>
                <a:gd name="f17" fmla="val 89"/>
                <a:gd name="f18" fmla="val 11"/>
                <a:gd name="f19" fmla="val 95"/>
                <a:gd name="f20" fmla="val 5"/>
                <a:gd name="f21" fmla="val 103"/>
                <a:gd name="f22" fmla="val 1"/>
                <a:gd name="f23" fmla="val 8"/>
                <a:gd name="f24" fmla="val 94"/>
                <a:gd name="f25" fmla="val 86"/>
                <a:gd name="f26" fmla="val 25"/>
                <a:gd name="f27" fmla="val 76"/>
                <a:gd name="f28" fmla="val 33"/>
                <a:gd name="f29" fmla="val 66"/>
                <a:gd name="f30" fmla="val 39"/>
                <a:gd name="f31" fmla="val 56"/>
                <a:gd name="f32" fmla="val 44"/>
                <a:gd name="f33" fmla="val 45"/>
                <a:gd name="f34" fmla="val 40"/>
                <a:gd name="f35" fmla="val 14"/>
                <a:gd name="f36" fmla="val 6"/>
              </a:gdLst>
              <a:ahLst/>
              <a:cxnLst>
                <a:cxn ang="3cd4">
                  <a:pos x="hc" y="t"/>
                </a:cxn>
                <a:cxn ang="0">
                  <a:pos x="r" y="vc"/>
                </a:cxn>
                <a:cxn ang="cd4">
                  <a:pos x="hc" y="b"/>
                </a:cxn>
                <a:cxn ang="cd2">
                  <a:pos x="l" y="vc"/>
                </a:cxn>
              </a:cxnLst>
              <a:rect l="l" t="t" r="r" b="b"/>
              <a:pathLst>
                <a:path w="111" h="46">
                  <a:moveTo>
                    <a:pt x="f0" y="f3"/>
                  </a:moveTo>
                  <a:lnTo>
                    <a:pt x="f4" y="f5"/>
                  </a:lnTo>
                  <a:lnTo>
                    <a:pt x="f6" y="f7"/>
                  </a:lnTo>
                  <a:lnTo>
                    <a:pt x="f8" y="f9"/>
                  </a:lnTo>
                  <a:lnTo>
                    <a:pt x="f10" y="f11"/>
                  </a:lnTo>
                  <a:lnTo>
                    <a:pt x="f12" y="f11"/>
                  </a:lnTo>
                  <a:lnTo>
                    <a:pt x="f13" y="f9"/>
                  </a:lnTo>
                  <a:lnTo>
                    <a:pt x="f14" y="f6"/>
                  </a:lnTo>
                  <a:lnTo>
                    <a:pt x="f15" y="f16"/>
                  </a:lnTo>
                  <a:lnTo>
                    <a:pt x="f17" y="f18"/>
                  </a:lnTo>
                  <a:lnTo>
                    <a:pt x="f19" y="f20"/>
                  </a:lnTo>
                  <a:lnTo>
                    <a:pt x="f21" y="f22"/>
                  </a:lnTo>
                  <a:lnTo>
                    <a:pt x="f1" y="f0"/>
                  </a:lnTo>
                  <a:lnTo>
                    <a:pt x="f21" y="f23"/>
                  </a:lnTo>
                  <a:lnTo>
                    <a:pt x="f24" y="f16"/>
                  </a:lnTo>
                  <a:lnTo>
                    <a:pt x="f25" y="f26"/>
                  </a:lnTo>
                  <a:lnTo>
                    <a:pt x="f27" y="f28"/>
                  </a:lnTo>
                  <a:lnTo>
                    <a:pt x="f29" y="f30"/>
                  </a:lnTo>
                  <a:lnTo>
                    <a:pt x="f31" y="f32"/>
                  </a:lnTo>
                  <a:lnTo>
                    <a:pt x="f33" y="f2"/>
                  </a:lnTo>
                  <a:lnTo>
                    <a:pt x="f28" y="f33"/>
                  </a:lnTo>
                  <a:lnTo>
                    <a:pt x="f9" y="f34"/>
                  </a:lnTo>
                  <a:lnTo>
                    <a:pt x="f35" y="f28"/>
                  </a:lnTo>
                  <a:lnTo>
                    <a:pt x="f36" y="f26"/>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4" name="Freeform 73"/>
            <p:cNvSpPr/>
            <p:nvPr/>
          </p:nvSpPr>
          <p:spPr>
            <a:xfrm flipH="1">
              <a:off x="7920720" y="4671360"/>
              <a:ext cx="25200" cy="28800"/>
            </a:xfrm>
            <a:custGeom>
              <a:avLst/>
              <a:gdLst>
                <a:gd name="f0" fmla="val 0"/>
                <a:gd name="f1" fmla="val 32"/>
                <a:gd name="f2" fmla="val 37"/>
                <a:gd name="f3" fmla="val 8"/>
                <a:gd name="f4" fmla="val 15"/>
                <a:gd name="f5" fmla="val 20"/>
                <a:gd name="f6" fmla="val 2"/>
                <a:gd name="f7" fmla="val 25"/>
                <a:gd name="f8" fmla="val 7"/>
                <a:gd name="f9" fmla="val 30"/>
                <a:gd name="f10" fmla="val 11"/>
                <a:gd name="f11" fmla="val 31"/>
                <a:gd name="f12" fmla="val 16"/>
                <a:gd name="f13" fmla="val 23"/>
                <a:gd name="f14" fmla="val 29"/>
                <a:gd name="f15" fmla="val 34"/>
                <a:gd name="f16" fmla="val 28"/>
                <a:gd name="f17" fmla="val 22"/>
                <a:gd name="f18" fmla="val 19"/>
                <a:gd name="f19" fmla="val 36"/>
                <a:gd name="f20" fmla="val 10"/>
                <a:gd name="f21" fmla="val 4"/>
                <a:gd name="f22" fmla="val 1"/>
                <a:gd name="f23" fmla="val 13"/>
              </a:gdLst>
              <a:ahLst/>
              <a:cxnLst>
                <a:cxn ang="3cd4">
                  <a:pos x="hc" y="t"/>
                </a:cxn>
                <a:cxn ang="0">
                  <a:pos x="r" y="vc"/>
                </a:cxn>
                <a:cxn ang="cd4">
                  <a:pos x="hc" y="b"/>
                </a:cxn>
                <a:cxn ang="cd2">
                  <a:pos x="l" y="vc"/>
                </a:cxn>
              </a:cxnLst>
              <a:rect l="l" t="t" r="r" b="b"/>
              <a:pathLst>
                <a:path w="32" h="37">
                  <a:moveTo>
                    <a:pt x="f3" y="f0"/>
                  </a:moveTo>
                  <a:lnTo>
                    <a:pt x="f4" y="f0"/>
                  </a:lnTo>
                  <a:lnTo>
                    <a:pt x="f5" y="f6"/>
                  </a:lnTo>
                  <a:lnTo>
                    <a:pt x="f7" y="f8"/>
                  </a:lnTo>
                  <a:lnTo>
                    <a:pt x="f9" y="f10"/>
                  </a:lnTo>
                  <a:lnTo>
                    <a:pt x="f11" y="f12"/>
                  </a:lnTo>
                  <a:lnTo>
                    <a:pt x="f1" y="f13"/>
                  </a:lnTo>
                  <a:lnTo>
                    <a:pt x="f1" y="f14"/>
                  </a:lnTo>
                  <a:lnTo>
                    <a:pt x="f11" y="f15"/>
                  </a:lnTo>
                  <a:lnTo>
                    <a:pt x="f16" y="f2"/>
                  </a:lnTo>
                  <a:lnTo>
                    <a:pt x="f7" y="f2"/>
                  </a:lnTo>
                  <a:lnTo>
                    <a:pt x="f17" y="f2"/>
                  </a:lnTo>
                  <a:lnTo>
                    <a:pt x="f18" y="f19"/>
                  </a:lnTo>
                  <a:lnTo>
                    <a:pt x="f20" y="f9"/>
                  </a:lnTo>
                  <a:lnTo>
                    <a:pt x="f21" y="f17"/>
                  </a:lnTo>
                  <a:lnTo>
                    <a:pt x="f22" y="f23"/>
                  </a:lnTo>
                  <a:lnTo>
                    <a:pt x="f0" y="f6"/>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5" name="Freeform 74"/>
            <p:cNvSpPr/>
            <p:nvPr/>
          </p:nvSpPr>
          <p:spPr>
            <a:xfrm flipH="1">
              <a:off x="7927200" y="4530240"/>
              <a:ext cx="20160" cy="19080"/>
            </a:xfrm>
            <a:custGeom>
              <a:avLst/>
              <a:gdLst>
                <a:gd name="f0" fmla="val 0"/>
                <a:gd name="f1" fmla="val 27"/>
                <a:gd name="f2" fmla="val 24"/>
                <a:gd name="f3" fmla="val 22"/>
                <a:gd name="f4" fmla="val 26"/>
                <a:gd name="f5" fmla="val 3"/>
                <a:gd name="f6" fmla="val 8"/>
                <a:gd name="f7" fmla="val 12"/>
                <a:gd name="f8" fmla="val 17"/>
                <a:gd name="f9" fmla="val 25"/>
                <a:gd name="f10" fmla="val 19"/>
                <a:gd name="f11" fmla="val 21"/>
                <a:gd name="f12" fmla="val 20"/>
                <a:gd name="f13" fmla="val 23"/>
                <a:gd name="f14" fmla="val 18"/>
                <a:gd name="f15" fmla="val 7"/>
                <a:gd name="f16" fmla="val 16"/>
                <a:gd name="f17" fmla="val 4"/>
                <a:gd name="f18" fmla="val 10"/>
                <a:gd name="f19" fmla="val 5"/>
                <a:gd name="f20" fmla="val 2"/>
                <a:gd name="f21" fmla="val 11"/>
              </a:gdLst>
              <a:ahLst/>
              <a:cxnLst>
                <a:cxn ang="3cd4">
                  <a:pos x="hc" y="t"/>
                </a:cxn>
                <a:cxn ang="0">
                  <a:pos x="r" y="vc"/>
                </a:cxn>
                <a:cxn ang="cd4">
                  <a:pos x="hc" y="b"/>
                </a:cxn>
                <a:cxn ang="cd2">
                  <a:pos x="l" y="vc"/>
                </a:cxn>
              </a:cxnLst>
              <a:rect l="l" t="t" r="r" b="b"/>
              <a:pathLst>
                <a:path w="27" h="24">
                  <a:moveTo>
                    <a:pt x="f3" y="f0"/>
                  </a:moveTo>
                  <a:lnTo>
                    <a:pt x="f4" y="f5"/>
                  </a:lnTo>
                  <a:lnTo>
                    <a:pt x="f1" y="f6"/>
                  </a:lnTo>
                  <a:lnTo>
                    <a:pt x="f1" y="f7"/>
                  </a:lnTo>
                  <a:lnTo>
                    <a:pt x="f4" y="f8"/>
                  </a:lnTo>
                  <a:lnTo>
                    <a:pt x="f9" y="f10"/>
                  </a:lnTo>
                  <a:lnTo>
                    <a:pt x="f3" y="f11"/>
                  </a:lnTo>
                  <a:lnTo>
                    <a:pt x="f12" y="f13"/>
                  </a:lnTo>
                  <a:lnTo>
                    <a:pt x="f14" y="f2"/>
                  </a:lnTo>
                  <a:lnTo>
                    <a:pt x="f7" y="f11"/>
                  </a:lnTo>
                  <a:lnTo>
                    <a:pt x="f15" y="f16"/>
                  </a:lnTo>
                  <a:lnTo>
                    <a:pt x="f17" y="f18"/>
                  </a:lnTo>
                  <a:lnTo>
                    <a:pt x="f0" y="f17"/>
                  </a:lnTo>
                  <a:lnTo>
                    <a:pt x="f19" y="f20"/>
                  </a:lnTo>
                  <a:lnTo>
                    <a:pt x="f21" y="f0"/>
                  </a:lnTo>
                  <a:lnTo>
                    <a:pt x="f8" y="f0"/>
                  </a:lnTo>
                  <a:lnTo>
                    <a:pt x="f3"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6" name="Freeform 75"/>
            <p:cNvSpPr/>
            <p:nvPr/>
          </p:nvSpPr>
          <p:spPr>
            <a:xfrm flipH="1">
              <a:off x="7819200" y="4393800"/>
              <a:ext cx="80640" cy="125280"/>
            </a:xfrm>
            <a:custGeom>
              <a:avLst/>
              <a:gdLst>
                <a:gd name="f0" fmla="val 0"/>
                <a:gd name="f1" fmla="val 103"/>
                <a:gd name="f2" fmla="val 158"/>
                <a:gd name="f3" fmla="val 79"/>
                <a:gd name="f4" fmla="val 65"/>
                <a:gd name="f5" fmla="val 81"/>
                <a:gd name="f6" fmla="val 49"/>
                <a:gd name="f7" fmla="val 82"/>
                <a:gd name="f8" fmla="val 32"/>
                <a:gd name="f9" fmla="val 16"/>
                <a:gd name="f10" fmla="val 76"/>
                <a:gd name="f11" fmla="val 90"/>
                <a:gd name="f12" fmla="val 15"/>
                <a:gd name="f13" fmla="val 98"/>
                <a:gd name="f14" fmla="val 33"/>
                <a:gd name="f15" fmla="val 54"/>
                <a:gd name="f16" fmla="val 102"/>
                <a:gd name="f17" fmla="val 96"/>
                <a:gd name="f18" fmla="val 92"/>
                <a:gd name="f19" fmla="val 87"/>
                <a:gd name="f20" fmla="val 107"/>
                <a:gd name="f21" fmla="val 120"/>
                <a:gd name="f22" fmla="val 62"/>
                <a:gd name="f23" fmla="val 131"/>
                <a:gd name="f24" fmla="val 48"/>
                <a:gd name="f25" fmla="val 140"/>
                <a:gd name="f26" fmla="val 148"/>
                <a:gd name="f27" fmla="val 154"/>
                <a:gd name="f28" fmla="val 13"/>
                <a:gd name="f29" fmla="val 150"/>
                <a:gd name="f30" fmla="val 26"/>
                <a:gd name="f31" fmla="val 38"/>
                <a:gd name="f32" fmla="val 50"/>
                <a:gd name="f33" fmla="val 59"/>
                <a:gd name="f34" fmla="val 108"/>
                <a:gd name="f35" fmla="val 68"/>
                <a:gd name="f36" fmla="val 94"/>
                <a:gd name="f37" fmla="val 75"/>
                <a:gd name="f38" fmla="val 80"/>
              </a:gdLst>
              <a:ahLst/>
              <a:cxnLst>
                <a:cxn ang="3cd4">
                  <a:pos x="hc" y="t"/>
                </a:cxn>
                <a:cxn ang="0">
                  <a:pos x="r" y="vc"/>
                </a:cxn>
                <a:cxn ang="cd4">
                  <a:pos x="hc" y="b"/>
                </a:cxn>
                <a:cxn ang="cd2">
                  <a:pos x="l" y="vc"/>
                </a:cxn>
              </a:cxnLst>
              <a:rect l="l" t="t" r="r" b="b"/>
              <a:pathLst>
                <a:path w="103" h="158">
                  <a:moveTo>
                    <a:pt x="f3" y="f4"/>
                  </a:moveTo>
                  <a:lnTo>
                    <a:pt x="f5" y="f6"/>
                  </a:lnTo>
                  <a:lnTo>
                    <a:pt x="f7" y="f8"/>
                  </a:lnTo>
                  <a:lnTo>
                    <a:pt x="f5" y="f9"/>
                  </a:lnTo>
                  <a:lnTo>
                    <a:pt x="f10" y="f0"/>
                  </a:lnTo>
                  <a:lnTo>
                    <a:pt x="f11" y="f12"/>
                  </a:lnTo>
                  <a:lnTo>
                    <a:pt x="f13" y="f14"/>
                  </a:lnTo>
                  <a:lnTo>
                    <a:pt x="f1" y="f15"/>
                  </a:lnTo>
                  <a:lnTo>
                    <a:pt x="f16" y="f10"/>
                  </a:lnTo>
                  <a:lnTo>
                    <a:pt x="f17" y="f18"/>
                  </a:lnTo>
                  <a:lnTo>
                    <a:pt x="f19" y="f20"/>
                  </a:lnTo>
                  <a:lnTo>
                    <a:pt x="f10" y="f21"/>
                  </a:lnTo>
                  <a:lnTo>
                    <a:pt x="f22" y="f23"/>
                  </a:lnTo>
                  <a:lnTo>
                    <a:pt x="f24" y="f25"/>
                  </a:lnTo>
                  <a:lnTo>
                    <a:pt x="f14" y="f26"/>
                  </a:lnTo>
                  <a:lnTo>
                    <a:pt x="f9" y="f27"/>
                  </a:lnTo>
                  <a:lnTo>
                    <a:pt x="f0" y="f2"/>
                  </a:lnTo>
                  <a:lnTo>
                    <a:pt x="f28" y="f29"/>
                  </a:lnTo>
                  <a:lnTo>
                    <a:pt x="f30" y="f25"/>
                  </a:lnTo>
                  <a:lnTo>
                    <a:pt x="f31" y="f23"/>
                  </a:lnTo>
                  <a:lnTo>
                    <a:pt x="f32" y="f21"/>
                  </a:lnTo>
                  <a:lnTo>
                    <a:pt x="f33" y="f34"/>
                  </a:lnTo>
                  <a:lnTo>
                    <a:pt x="f35" y="f36"/>
                  </a:lnTo>
                  <a:lnTo>
                    <a:pt x="f37" y="f38"/>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7" name="Freeform 76"/>
            <p:cNvSpPr/>
            <p:nvPr/>
          </p:nvSpPr>
          <p:spPr>
            <a:xfrm flipH="1">
              <a:off x="7732079" y="4333320"/>
              <a:ext cx="74160" cy="30240"/>
            </a:xfrm>
            <a:custGeom>
              <a:avLst/>
              <a:gdLst>
                <a:gd name="f0" fmla="val 0"/>
                <a:gd name="f1" fmla="val 93"/>
                <a:gd name="f2" fmla="val 38"/>
                <a:gd name="f3" fmla="val 2"/>
                <a:gd name="f4" fmla="val 8"/>
                <a:gd name="f5" fmla="val 5"/>
                <a:gd name="f6" fmla="val 16"/>
                <a:gd name="f7" fmla="val 24"/>
                <a:gd name="f8" fmla="val 11"/>
                <a:gd name="f9" fmla="val 33"/>
                <a:gd name="f10" fmla="val 14"/>
                <a:gd name="f11" fmla="val 41"/>
                <a:gd name="f12" fmla="val 51"/>
                <a:gd name="f13" fmla="val 17"/>
                <a:gd name="f14" fmla="val 59"/>
                <a:gd name="f15" fmla="val 68"/>
                <a:gd name="f16" fmla="val 13"/>
                <a:gd name="f17" fmla="val 75"/>
                <a:gd name="f18" fmla="val 9"/>
                <a:gd name="f19" fmla="val 81"/>
                <a:gd name="f20" fmla="val 6"/>
                <a:gd name="f21" fmla="val 86"/>
                <a:gd name="f22" fmla="val 91"/>
                <a:gd name="f23" fmla="val 23"/>
                <a:gd name="f24" fmla="val 30"/>
                <a:gd name="f25" fmla="val 69"/>
                <a:gd name="f26" fmla="val 63"/>
                <a:gd name="f27" fmla="val 36"/>
                <a:gd name="f28" fmla="val 56"/>
                <a:gd name="f29" fmla="val 37"/>
                <a:gd name="f30" fmla="val 49"/>
                <a:gd name="f31" fmla="val 43"/>
                <a:gd name="f32" fmla="val 29"/>
                <a:gd name="f33" fmla="val 35"/>
                <a:gd name="f34" fmla="val 28"/>
                <a:gd name="f35" fmla="val 20"/>
                <a:gd name="f36" fmla="val 3"/>
              </a:gdLst>
              <a:ahLst/>
              <a:cxnLst>
                <a:cxn ang="3cd4">
                  <a:pos x="hc" y="t"/>
                </a:cxn>
                <a:cxn ang="0">
                  <a:pos x="r" y="vc"/>
                </a:cxn>
                <a:cxn ang="cd4">
                  <a:pos x="hc" y="b"/>
                </a:cxn>
                <a:cxn ang="cd2">
                  <a:pos x="l" y="vc"/>
                </a:cxn>
              </a:cxnLst>
              <a:rect l="l" t="t" r="r" b="b"/>
              <a:pathLst>
                <a:path w="93" h="38">
                  <a:moveTo>
                    <a:pt x="f0" y="f3"/>
                  </a:moveTo>
                  <a:lnTo>
                    <a:pt x="f4" y="f5"/>
                  </a:lnTo>
                  <a:lnTo>
                    <a:pt x="f6" y="f4"/>
                  </a:lnTo>
                  <a:lnTo>
                    <a:pt x="f7" y="f8"/>
                  </a:lnTo>
                  <a:lnTo>
                    <a:pt x="f9" y="f10"/>
                  </a:lnTo>
                  <a:lnTo>
                    <a:pt x="f11" y="f6"/>
                  </a:lnTo>
                  <a:lnTo>
                    <a:pt x="f12" y="f13"/>
                  </a:lnTo>
                  <a:lnTo>
                    <a:pt x="f14" y="f6"/>
                  </a:lnTo>
                  <a:lnTo>
                    <a:pt x="f15" y="f16"/>
                  </a:lnTo>
                  <a:lnTo>
                    <a:pt x="f17" y="f18"/>
                  </a:lnTo>
                  <a:lnTo>
                    <a:pt x="f19" y="f20"/>
                  </a:lnTo>
                  <a:lnTo>
                    <a:pt x="f21" y="f3"/>
                  </a:lnTo>
                  <a:lnTo>
                    <a:pt x="f1" y="f0"/>
                  </a:lnTo>
                  <a:lnTo>
                    <a:pt x="f22" y="f4"/>
                  </a:lnTo>
                  <a:lnTo>
                    <a:pt x="f21" y="f6"/>
                  </a:lnTo>
                  <a:lnTo>
                    <a:pt x="f19" y="f23"/>
                  </a:lnTo>
                  <a:lnTo>
                    <a:pt x="f17" y="f24"/>
                  </a:lnTo>
                  <a:lnTo>
                    <a:pt x="f25" y="f9"/>
                  </a:lnTo>
                  <a:lnTo>
                    <a:pt x="f26" y="f27"/>
                  </a:lnTo>
                  <a:lnTo>
                    <a:pt x="f28" y="f29"/>
                  </a:lnTo>
                  <a:lnTo>
                    <a:pt x="f30" y="f2"/>
                  </a:lnTo>
                  <a:lnTo>
                    <a:pt x="f31" y="f2"/>
                  </a:lnTo>
                  <a:lnTo>
                    <a:pt x="f27" y="f2"/>
                  </a:lnTo>
                  <a:lnTo>
                    <a:pt x="f32" y="f29"/>
                  </a:lnTo>
                  <a:lnTo>
                    <a:pt x="f23" y="f33"/>
                  </a:lnTo>
                  <a:lnTo>
                    <a:pt x="f10" y="f34"/>
                  </a:lnTo>
                  <a:lnTo>
                    <a:pt x="f4" y="f35"/>
                  </a:lnTo>
                  <a:lnTo>
                    <a:pt x="f36" y="f8"/>
                  </a:lnTo>
                  <a:lnTo>
                    <a:pt x="f0"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8" name="Freeform 77"/>
            <p:cNvSpPr/>
            <p:nvPr/>
          </p:nvSpPr>
          <p:spPr>
            <a:xfrm flipH="1">
              <a:off x="7734959" y="4301640"/>
              <a:ext cx="25200" cy="25200"/>
            </a:xfrm>
            <a:custGeom>
              <a:avLst/>
              <a:gdLst>
                <a:gd name="f0" fmla="val 0"/>
                <a:gd name="f1" fmla="val 34"/>
                <a:gd name="f2" fmla="val 31"/>
                <a:gd name="f3" fmla="val 10"/>
                <a:gd name="f4" fmla="val 1"/>
                <a:gd name="f5" fmla="val 14"/>
                <a:gd name="f6" fmla="val 19"/>
                <a:gd name="f7" fmla="val 23"/>
                <a:gd name="f8" fmla="val 28"/>
                <a:gd name="f9" fmla="val 4"/>
                <a:gd name="f10" fmla="val 33"/>
                <a:gd name="f11" fmla="val 15"/>
                <a:gd name="f12" fmla="val 20"/>
                <a:gd name="f13" fmla="val 26"/>
                <a:gd name="f14" fmla="val 22"/>
                <a:gd name="f15" fmla="val 30"/>
                <a:gd name="f16" fmla="val 7"/>
                <a:gd name="f17" fmla="val 5"/>
                <a:gd name="f18" fmla="val 3"/>
                <a:gd name="f19" fmla="val 25"/>
                <a:gd name="f20" fmla="val 13"/>
                <a:gd name="f21" fmla="val 9"/>
                <a:gd name="f22" fmla="val 6"/>
              </a:gdLst>
              <a:ahLst/>
              <a:cxnLst>
                <a:cxn ang="3cd4">
                  <a:pos x="hc" y="t"/>
                </a:cxn>
                <a:cxn ang="0">
                  <a:pos x="r" y="vc"/>
                </a:cxn>
                <a:cxn ang="cd4">
                  <a:pos x="hc" y="b"/>
                </a:cxn>
                <a:cxn ang="cd2">
                  <a:pos x="l" y="vc"/>
                </a:cxn>
              </a:cxnLst>
              <a:rect l="l" t="t" r="r" b="b"/>
              <a:pathLst>
                <a:path w="34" h="31">
                  <a:moveTo>
                    <a:pt x="f3" y="f4"/>
                  </a:moveTo>
                  <a:lnTo>
                    <a:pt x="f5" y="f0"/>
                  </a:lnTo>
                  <a:lnTo>
                    <a:pt x="f6" y="f0"/>
                  </a:lnTo>
                  <a:lnTo>
                    <a:pt x="f7" y="f0"/>
                  </a:lnTo>
                  <a:lnTo>
                    <a:pt x="f8" y="f4"/>
                  </a:lnTo>
                  <a:lnTo>
                    <a:pt x="f2" y="f9"/>
                  </a:lnTo>
                  <a:lnTo>
                    <a:pt x="f10" y="f3"/>
                  </a:lnTo>
                  <a:lnTo>
                    <a:pt x="f1" y="f11"/>
                  </a:lnTo>
                  <a:lnTo>
                    <a:pt x="f10" y="f12"/>
                  </a:lnTo>
                  <a:lnTo>
                    <a:pt x="f8" y="f13"/>
                  </a:lnTo>
                  <a:lnTo>
                    <a:pt x="f14" y="f15"/>
                  </a:lnTo>
                  <a:lnTo>
                    <a:pt x="f11" y="f2"/>
                  </a:lnTo>
                  <a:lnTo>
                    <a:pt x="f16" y="f15"/>
                  </a:lnTo>
                  <a:lnTo>
                    <a:pt x="f17" y="f8"/>
                  </a:lnTo>
                  <a:lnTo>
                    <a:pt x="f18" y="f19"/>
                  </a:lnTo>
                  <a:lnTo>
                    <a:pt x="f4" y="f7"/>
                  </a:lnTo>
                  <a:lnTo>
                    <a:pt x="f0" y="f6"/>
                  </a:lnTo>
                  <a:lnTo>
                    <a:pt x="f0" y="f20"/>
                  </a:lnTo>
                  <a:lnTo>
                    <a:pt x="f18" y="f21"/>
                  </a:lnTo>
                  <a:lnTo>
                    <a:pt x="f22" y="f9"/>
                  </a:lnTo>
                  <a:lnTo>
                    <a:pt x="f3" y="f4"/>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79" name="Freeform 78"/>
            <p:cNvSpPr/>
            <p:nvPr/>
          </p:nvSpPr>
          <p:spPr>
            <a:xfrm flipH="1">
              <a:off x="6944039" y="4577760"/>
              <a:ext cx="834839" cy="176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0" name="Freeform 79"/>
            <p:cNvSpPr/>
            <p:nvPr/>
          </p:nvSpPr>
          <p:spPr>
            <a:xfrm flipH="1">
              <a:off x="7044120" y="4022280"/>
              <a:ext cx="595080" cy="576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8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1" name="Freeform 80"/>
            <p:cNvSpPr/>
            <p:nvPr/>
          </p:nvSpPr>
          <p:spPr>
            <a:xfrm flipH="1">
              <a:off x="7050959" y="4722479"/>
              <a:ext cx="63000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8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2" name="Freeform 81"/>
            <p:cNvSpPr/>
            <p:nvPr/>
          </p:nvSpPr>
          <p:spPr>
            <a:xfrm flipH="1">
              <a:off x="6804360" y="3617279"/>
              <a:ext cx="1091880" cy="458999"/>
            </a:xfrm>
            <a:custGeom>
              <a:avLst/>
              <a:gdLst>
                <a:gd name="f0" fmla="val 0"/>
                <a:gd name="f1" fmla="val 1375"/>
                <a:gd name="f2" fmla="val 578"/>
                <a:gd name="f3" fmla="val 576"/>
                <a:gd name="f4" fmla="val 682"/>
              </a:gdLst>
              <a:ahLst/>
              <a:cxnLst>
                <a:cxn ang="3cd4">
                  <a:pos x="hc" y="t"/>
                </a:cxn>
                <a:cxn ang="0">
                  <a:pos x="r" y="vc"/>
                </a:cxn>
                <a:cxn ang="cd4">
                  <a:pos x="hc" y="b"/>
                </a:cxn>
                <a:cxn ang="cd2">
                  <a:pos x="l" y="vc"/>
                </a:cxn>
              </a:cxnLst>
              <a:rect l="l" t="t" r="r" b="b"/>
              <a:pathLst>
                <a:path w="1375" h="578">
                  <a:moveTo>
                    <a:pt x="f1" y="f3"/>
                  </a:moveTo>
                  <a:lnTo>
                    <a:pt x="f4" y="f0"/>
                  </a:lnTo>
                  <a:lnTo>
                    <a:pt x="f0" y="f2"/>
                  </a:lnTo>
                  <a:lnTo>
                    <a:pt x="f1" y="f3"/>
                  </a:lnTo>
                  <a:close/>
                </a:path>
              </a:pathLst>
            </a:custGeom>
            <a:solidFill>
              <a:srgbClr val="008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3" name="Freeform 82"/>
            <p:cNvSpPr/>
            <p:nvPr/>
          </p:nvSpPr>
          <p:spPr>
            <a:xfrm flipH="1">
              <a:off x="7155360" y="4138200"/>
              <a:ext cx="393480" cy="320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4" name="Freeform 83"/>
            <p:cNvSpPr/>
            <p:nvPr/>
          </p:nvSpPr>
          <p:spPr>
            <a:xfrm flipH="1">
              <a:off x="7376399" y="4392000"/>
              <a:ext cx="198000" cy="149400"/>
            </a:xfrm>
            <a:custGeom>
              <a:avLst/>
              <a:gdLst>
                <a:gd name="f0" fmla="val 180"/>
                <a:gd name="f1" fmla="val 0"/>
                <a:gd name="f2" fmla="val 249"/>
                <a:gd name="f3" fmla="val 187"/>
                <a:gd name="f4" fmla="val 125"/>
                <a:gd name="f5" fmla="val 150"/>
                <a:gd name="f6" fmla="val 185"/>
                <a:gd name="f7" fmla="val 173"/>
                <a:gd name="f8" fmla="val 195"/>
                <a:gd name="f9" fmla="val 171"/>
                <a:gd name="f10" fmla="val 213"/>
                <a:gd name="f11" fmla="val 160"/>
                <a:gd name="f12" fmla="val 228"/>
                <a:gd name="f13" fmla="val 146"/>
                <a:gd name="f14" fmla="val 240"/>
                <a:gd name="f15" fmla="val 130"/>
                <a:gd name="f16" fmla="val 247"/>
                <a:gd name="f17" fmla="val 112"/>
                <a:gd name="f18" fmla="val 93"/>
                <a:gd name="f19" fmla="val 74"/>
                <a:gd name="f20" fmla="val 56"/>
                <a:gd name="f21" fmla="val 41"/>
                <a:gd name="f22" fmla="val 27"/>
                <a:gd name="f23" fmla="val 16"/>
                <a:gd name="f24" fmla="val 6"/>
                <a:gd name="f25" fmla="val 2"/>
                <a:gd name="f26" fmla="val 99"/>
                <a:gd name="f27" fmla="val 76"/>
                <a:gd name="f28" fmla="val 54"/>
                <a:gd name="f29" fmla="val 37"/>
                <a:gd name="f30" fmla="val 21"/>
                <a:gd name="f31" fmla="val 10"/>
                <a:gd name="f32" fmla="val 3"/>
              </a:gdLst>
              <a:ahLst/>
              <a:cxnLst>
                <a:cxn ang="3cd4">
                  <a:pos x="hc" y="t"/>
                </a:cxn>
                <a:cxn ang="0">
                  <a:pos x="r" y="vc"/>
                </a:cxn>
                <a:cxn ang="cd4">
                  <a:pos x="hc" y="b"/>
                </a:cxn>
                <a:cxn ang="cd2">
                  <a:pos x="l" y="vc"/>
                </a:cxn>
              </a:cxnLst>
              <a:rect l="l" t="t" r="r" b="b"/>
              <a:pathLst>
                <a:path w="249" h="187">
                  <a:moveTo>
                    <a:pt x="f4" y="f3"/>
                  </a:moveTo>
                  <a:lnTo>
                    <a:pt x="f5" y="f6"/>
                  </a:lnTo>
                  <a:lnTo>
                    <a:pt x="f7" y="f0"/>
                  </a:lnTo>
                  <a:lnTo>
                    <a:pt x="f8" y="f9"/>
                  </a:lnTo>
                  <a:lnTo>
                    <a:pt x="f10" y="f11"/>
                  </a:lnTo>
                  <a:lnTo>
                    <a:pt x="f12" y="f13"/>
                  </a:lnTo>
                  <a:lnTo>
                    <a:pt x="f14" y="f15"/>
                  </a:lnTo>
                  <a:lnTo>
                    <a:pt x="f16" y="f17"/>
                  </a:lnTo>
                  <a:lnTo>
                    <a:pt x="f2" y="f18"/>
                  </a:lnTo>
                  <a:lnTo>
                    <a:pt x="f16" y="f19"/>
                  </a:lnTo>
                  <a:lnTo>
                    <a:pt x="f14" y="f20"/>
                  </a:lnTo>
                  <a:lnTo>
                    <a:pt x="f12" y="f21"/>
                  </a:lnTo>
                  <a:lnTo>
                    <a:pt x="f10" y="f22"/>
                  </a:lnTo>
                  <a:lnTo>
                    <a:pt x="f8" y="f23"/>
                  </a:lnTo>
                  <a:lnTo>
                    <a:pt x="f7" y="f24"/>
                  </a:lnTo>
                  <a:lnTo>
                    <a:pt x="f5" y="f25"/>
                  </a:lnTo>
                  <a:lnTo>
                    <a:pt x="f4" y="f1"/>
                  </a:lnTo>
                  <a:lnTo>
                    <a:pt x="f26" y="f25"/>
                  </a:lnTo>
                  <a:lnTo>
                    <a:pt x="f27" y="f24"/>
                  </a:lnTo>
                  <a:lnTo>
                    <a:pt x="f28" y="f23"/>
                  </a:lnTo>
                  <a:lnTo>
                    <a:pt x="f29" y="f22"/>
                  </a:lnTo>
                  <a:lnTo>
                    <a:pt x="f30" y="f21"/>
                  </a:lnTo>
                  <a:lnTo>
                    <a:pt x="f31" y="f20"/>
                  </a:lnTo>
                  <a:lnTo>
                    <a:pt x="f32" y="f19"/>
                  </a:lnTo>
                  <a:lnTo>
                    <a:pt x="f1" y="f18"/>
                  </a:lnTo>
                  <a:lnTo>
                    <a:pt x="f32" y="f17"/>
                  </a:lnTo>
                  <a:lnTo>
                    <a:pt x="f31" y="f15"/>
                  </a:lnTo>
                  <a:lnTo>
                    <a:pt x="f30" y="f13"/>
                  </a:lnTo>
                  <a:lnTo>
                    <a:pt x="f29" y="f11"/>
                  </a:lnTo>
                  <a:lnTo>
                    <a:pt x="f28" y="f9"/>
                  </a:lnTo>
                  <a:lnTo>
                    <a:pt x="f27" y="f0"/>
                  </a:lnTo>
                  <a:lnTo>
                    <a:pt x="f26" y="f6"/>
                  </a:lnTo>
                  <a:lnTo>
                    <a:pt x="f4" y="f3"/>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5" name="Freeform 84"/>
            <p:cNvSpPr/>
            <p:nvPr/>
          </p:nvSpPr>
          <p:spPr>
            <a:xfrm flipH="1">
              <a:off x="7298640" y="4331880"/>
              <a:ext cx="213840" cy="179280"/>
            </a:xfrm>
            <a:custGeom>
              <a:avLst/>
              <a:gdLst>
                <a:gd name="f0" fmla="val 0"/>
                <a:gd name="f1" fmla="val 271"/>
                <a:gd name="f2" fmla="val 225"/>
                <a:gd name="f3" fmla="val 136"/>
                <a:gd name="f4" fmla="val 164"/>
                <a:gd name="f5" fmla="val 223"/>
                <a:gd name="f6" fmla="val 189"/>
                <a:gd name="f7" fmla="val 216"/>
                <a:gd name="f8" fmla="val 212"/>
                <a:gd name="f9" fmla="val 206"/>
                <a:gd name="f10" fmla="val 232"/>
                <a:gd name="f11" fmla="val 192"/>
                <a:gd name="f12" fmla="val 248"/>
                <a:gd name="f13" fmla="val 176"/>
                <a:gd name="f14" fmla="val 261"/>
                <a:gd name="f15" fmla="val 156"/>
                <a:gd name="f16" fmla="val 269"/>
                <a:gd name="f17" fmla="val 113"/>
                <a:gd name="f18" fmla="val 89"/>
                <a:gd name="f19" fmla="val 69"/>
                <a:gd name="f20" fmla="val 49"/>
                <a:gd name="f21" fmla="val 33"/>
                <a:gd name="f22" fmla="val 19"/>
                <a:gd name="f23" fmla="val 9"/>
                <a:gd name="f24" fmla="val 2"/>
                <a:gd name="f25" fmla="val 109"/>
                <a:gd name="f26" fmla="val 83"/>
                <a:gd name="f27" fmla="val 60"/>
                <a:gd name="f28" fmla="val 40"/>
                <a:gd name="f29" fmla="val 23"/>
                <a:gd name="f30" fmla="val 11"/>
                <a:gd name="f31" fmla="val 3"/>
              </a:gdLst>
              <a:ahLst/>
              <a:cxnLst>
                <a:cxn ang="3cd4">
                  <a:pos x="hc" y="t"/>
                </a:cxn>
                <a:cxn ang="0">
                  <a:pos x="r" y="vc"/>
                </a:cxn>
                <a:cxn ang="cd4">
                  <a:pos x="hc" y="b"/>
                </a:cxn>
                <a:cxn ang="cd2">
                  <a:pos x="l" y="vc"/>
                </a:cxn>
              </a:cxnLst>
              <a:rect l="l" t="t" r="r" b="b"/>
              <a:pathLst>
                <a:path w="271" h="225">
                  <a:moveTo>
                    <a:pt x="f3" y="f2"/>
                  </a:moveTo>
                  <a:lnTo>
                    <a:pt x="f4" y="f5"/>
                  </a:lnTo>
                  <a:lnTo>
                    <a:pt x="f6" y="f7"/>
                  </a:lnTo>
                  <a:lnTo>
                    <a:pt x="f8" y="f9"/>
                  </a:lnTo>
                  <a:lnTo>
                    <a:pt x="f10" y="f11"/>
                  </a:lnTo>
                  <a:lnTo>
                    <a:pt x="f12" y="f13"/>
                  </a:lnTo>
                  <a:lnTo>
                    <a:pt x="f14" y="f15"/>
                  </a:lnTo>
                  <a:lnTo>
                    <a:pt x="f16" y="f3"/>
                  </a:lnTo>
                  <a:lnTo>
                    <a:pt x="f1" y="f17"/>
                  </a:lnTo>
                  <a:lnTo>
                    <a:pt x="f16" y="f18"/>
                  </a:lnTo>
                  <a:lnTo>
                    <a:pt x="f14" y="f19"/>
                  </a:lnTo>
                  <a:lnTo>
                    <a:pt x="f12"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3"/>
                  </a:lnTo>
                  <a:lnTo>
                    <a:pt x="f30" y="f15"/>
                  </a:lnTo>
                  <a:lnTo>
                    <a:pt x="f29" y="f13"/>
                  </a:lnTo>
                  <a:lnTo>
                    <a:pt x="f28" y="f11"/>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6" name="Freeform 85"/>
            <p:cNvSpPr/>
            <p:nvPr/>
          </p:nvSpPr>
          <p:spPr>
            <a:xfrm flipH="1">
              <a:off x="7198199" y="4350960"/>
              <a:ext cx="202680" cy="161640"/>
            </a:xfrm>
            <a:custGeom>
              <a:avLst/>
              <a:gdLst>
                <a:gd name="f0" fmla="val 0"/>
                <a:gd name="f1" fmla="val 257"/>
                <a:gd name="f2" fmla="val 204"/>
                <a:gd name="f3" fmla="val 128"/>
                <a:gd name="f4" fmla="val 154"/>
                <a:gd name="f5" fmla="val 201"/>
                <a:gd name="f6" fmla="val 178"/>
                <a:gd name="f7" fmla="val 196"/>
                <a:gd name="f8" fmla="val 200"/>
                <a:gd name="f9" fmla="val 186"/>
                <a:gd name="f10" fmla="val 219"/>
                <a:gd name="f11" fmla="val 174"/>
                <a:gd name="f12" fmla="val 235"/>
                <a:gd name="f13" fmla="val 159"/>
                <a:gd name="f14" fmla="val 246"/>
                <a:gd name="f15" fmla="val 141"/>
                <a:gd name="f16" fmla="val 254"/>
                <a:gd name="f17" fmla="val 122"/>
                <a:gd name="f18" fmla="val 101"/>
                <a:gd name="f19" fmla="val 80"/>
                <a:gd name="f20" fmla="val 62"/>
                <a:gd name="f21" fmla="val 45"/>
                <a:gd name="f22" fmla="val 30"/>
                <a:gd name="f23" fmla="val 17"/>
                <a:gd name="f24" fmla="val 8"/>
                <a:gd name="f25" fmla="val 2"/>
                <a:gd name="f26" fmla="val 102"/>
                <a:gd name="f27" fmla="val 78"/>
                <a:gd name="f28" fmla="val 56"/>
                <a:gd name="f29" fmla="val 38"/>
                <a:gd name="f30" fmla="val 22"/>
                <a:gd name="f31" fmla="val 10"/>
              </a:gdLst>
              <a:ahLst/>
              <a:cxnLst>
                <a:cxn ang="3cd4">
                  <a:pos x="hc" y="t"/>
                </a:cxn>
                <a:cxn ang="0">
                  <a:pos x="r" y="vc"/>
                </a:cxn>
                <a:cxn ang="cd4">
                  <a:pos x="hc" y="b"/>
                </a:cxn>
                <a:cxn ang="cd2">
                  <a:pos x="l" y="vc"/>
                </a:cxn>
              </a:cxnLst>
              <a:rect l="l" t="t" r="r" b="b"/>
              <a:pathLst>
                <a:path w="257" h="204">
                  <a:moveTo>
                    <a:pt x="f3" y="f2"/>
                  </a:moveTo>
                  <a:lnTo>
                    <a:pt x="f4" y="f5"/>
                  </a:lnTo>
                  <a:lnTo>
                    <a:pt x="f6" y="f7"/>
                  </a:lnTo>
                  <a:lnTo>
                    <a:pt x="f8" y="f9"/>
                  </a:lnTo>
                  <a:lnTo>
                    <a:pt x="f10" y="f11"/>
                  </a:lnTo>
                  <a:lnTo>
                    <a:pt x="f12" y="f13"/>
                  </a:lnTo>
                  <a:lnTo>
                    <a:pt x="f14" y="f15"/>
                  </a:lnTo>
                  <a:lnTo>
                    <a:pt x="f16" y="f17"/>
                  </a:lnTo>
                  <a:lnTo>
                    <a:pt x="f1" y="f18"/>
                  </a:lnTo>
                  <a:lnTo>
                    <a:pt x="f16" y="f19"/>
                  </a:lnTo>
                  <a:lnTo>
                    <a:pt x="f14" y="f20"/>
                  </a:lnTo>
                  <a:lnTo>
                    <a:pt x="f12" y="f21"/>
                  </a:lnTo>
                  <a:lnTo>
                    <a:pt x="f10" y="f22"/>
                  </a:lnTo>
                  <a:lnTo>
                    <a:pt x="f8" y="f23"/>
                  </a:lnTo>
                  <a:lnTo>
                    <a:pt x="f6" y="f24"/>
                  </a:lnTo>
                  <a:lnTo>
                    <a:pt x="f4" y="f25"/>
                  </a:lnTo>
                  <a:lnTo>
                    <a:pt x="f3" y="f0"/>
                  </a:lnTo>
                  <a:lnTo>
                    <a:pt x="f26" y="f25"/>
                  </a:lnTo>
                  <a:lnTo>
                    <a:pt x="f27" y="f24"/>
                  </a:lnTo>
                  <a:lnTo>
                    <a:pt x="f28" y="f23"/>
                  </a:lnTo>
                  <a:lnTo>
                    <a:pt x="f29" y="f22"/>
                  </a:lnTo>
                  <a:lnTo>
                    <a:pt x="f30" y="f21"/>
                  </a:lnTo>
                  <a:lnTo>
                    <a:pt x="f31" y="f20"/>
                  </a:lnTo>
                  <a:lnTo>
                    <a:pt x="f25" y="f19"/>
                  </a:lnTo>
                  <a:lnTo>
                    <a:pt x="f0" y="f18"/>
                  </a:lnTo>
                  <a:lnTo>
                    <a:pt x="f25" y="f17"/>
                  </a:lnTo>
                  <a:lnTo>
                    <a:pt x="f31" y="f15"/>
                  </a:lnTo>
                  <a:lnTo>
                    <a:pt x="f30" y="f13"/>
                  </a:lnTo>
                  <a:lnTo>
                    <a:pt x="f29" y="f11"/>
                  </a:lnTo>
                  <a:lnTo>
                    <a:pt x="f28" y="f9"/>
                  </a:lnTo>
                  <a:lnTo>
                    <a:pt x="f27" y="f7"/>
                  </a:lnTo>
                  <a:lnTo>
                    <a:pt x="f26"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7" name="Freeform 86"/>
            <p:cNvSpPr/>
            <p:nvPr/>
          </p:nvSpPr>
          <p:spPr>
            <a:xfrm flipH="1">
              <a:off x="7115759" y="4417560"/>
              <a:ext cx="155160" cy="142920"/>
            </a:xfrm>
            <a:custGeom>
              <a:avLst/>
              <a:gdLst>
                <a:gd name="f0" fmla="val 0"/>
                <a:gd name="f1" fmla="val 196"/>
                <a:gd name="f2" fmla="val 181"/>
                <a:gd name="f3" fmla="val 98"/>
                <a:gd name="f4" fmla="val 118"/>
                <a:gd name="f5" fmla="val 178"/>
                <a:gd name="f6" fmla="val 136"/>
                <a:gd name="f7" fmla="val 174"/>
                <a:gd name="f8" fmla="val 154"/>
                <a:gd name="f9" fmla="val 166"/>
                <a:gd name="f10" fmla="val 167"/>
                <a:gd name="f11" fmla="val 179"/>
                <a:gd name="f12" fmla="val 141"/>
                <a:gd name="f13" fmla="val 188"/>
                <a:gd name="f14" fmla="val 125"/>
                <a:gd name="f15" fmla="val 194"/>
                <a:gd name="f16" fmla="val 109"/>
                <a:gd name="f17" fmla="val 91"/>
                <a:gd name="f18" fmla="val 72"/>
                <a:gd name="f19" fmla="val 55"/>
                <a:gd name="f20" fmla="val 40"/>
                <a:gd name="f21" fmla="val 26"/>
                <a:gd name="f22" fmla="val 15"/>
                <a:gd name="f23" fmla="val 7"/>
                <a:gd name="f24" fmla="val 2"/>
                <a:gd name="f25" fmla="val 79"/>
                <a:gd name="f26" fmla="val 60"/>
                <a:gd name="f27" fmla="val 43"/>
                <a:gd name="f28" fmla="val 29"/>
                <a:gd name="f29" fmla="val 18"/>
                <a:gd name="f30" fmla="val 9"/>
                <a:gd name="f31" fmla="val 3"/>
              </a:gdLst>
              <a:ahLst/>
              <a:cxnLst>
                <a:cxn ang="3cd4">
                  <a:pos x="hc" y="t"/>
                </a:cxn>
                <a:cxn ang="0">
                  <a:pos x="r" y="vc"/>
                </a:cxn>
                <a:cxn ang="cd4">
                  <a:pos x="hc" y="b"/>
                </a:cxn>
                <a:cxn ang="cd2">
                  <a:pos x="l" y="vc"/>
                </a:cxn>
              </a:cxnLst>
              <a:rect l="l" t="t" r="r" b="b"/>
              <a:pathLst>
                <a:path w="196" h="181">
                  <a:moveTo>
                    <a:pt x="f3" y="f2"/>
                  </a:moveTo>
                  <a:lnTo>
                    <a:pt x="f4" y="f5"/>
                  </a:lnTo>
                  <a:lnTo>
                    <a:pt x="f6" y="f7"/>
                  </a:lnTo>
                  <a:lnTo>
                    <a:pt x="f8" y="f9"/>
                  </a:lnTo>
                  <a:lnTo>
                    <a:pt x="f10" y="f8"/>
                  </a:lnTo>
                  <a:lnTo>
                    <a:pt x="f11" y="f12"/>
                  </a:lnTo>
                  <a:lnTo>
                    <a:pt x="f13" y="f14"/>
                  </a:lnTo>
                  <a:lnTo>
                    <a:pt x="f15" y="f16"/>
                  </a:lnTo>
                  <a:lnTo>
                    <a:pt x="f1" y="f17"/>
                  </a:lnTo>
                  <a:lnTo>
                    <a:pt x="f15" y="f18"/>
                  </a:lnTo>
                  <a:lnTo>
                    <a:pt x="f13" y="f19"/>
                  </a:lnTo>
                  <a:lnTo>
                    <a:pt x="f11" y="f20"/>
                  </a:lnTo>
                  <a:lnTo>
                    <a:pt x="f10" y="f21"/>
                  </a:lnTo>
                  <a:lnTo>
                    <a:pt x="f8" y="f22"/>
                  </a:lnTo>
                  <a:lnTo>
                    <a:pt x="f6" y="f23"/>
                  </a:lnTo>
                  <a:lnTo>
                    <a:pt x="f4" y="f24"/>
                  </a:lnTo>
                  <a:lnTo>
                    <a:pt x="f3" y="f0"/>
                  </a:lnTo>
                  <a:lnTo>
                    <a:pt x="f25" y="f24"/>
                  </a:lnTo>
                  <a:lnTo>
                    <a:pt x="f26" y="f23"/>
                  </a:lnTo>
                  <a:lnTo>
                    <a:pt x="f27" y="f22"/>
                  </a:lnTo>
                  <a:lnTo>
                    <a:pt x="f28" y="f21"/>
                  </a:lnTo>
                  <a:lnTo>
                    <a:pt x="f29" y="f20"/>
                  </a:lnTo>
                  <a:lnTo>
                    <a:pt x="f30" y="f19"/>
                  </a:lnTo>
                  <a:lnTo>
                    <a:pt x="f31" y="f18"/>
                  </a:lnTo>
                  <a:lnTo>
                    <a:pt x="f0" y="f17"/>
                  </a:lnTo>
                  <a:lnTo>
                    <a:pt x="f31" y="f16"/>
                  </a:lnTo>
                  <a:lnTo>
                    <a:pt x="f30" y="f14"/>
                  </a:lnTo>
                  <a:lnTo>
                    <a:pt x="f29" y="f12"/>
                  </a:lnTo>
                  <a:lnTo>
                    <a:pt x="f28" y="f8"/>
                  </a:lnTo>
                  <a:lnTo>
                    <a:pt x="f27" y="f9"/>
                  </a:lnTo>
                  <a:lnTo>
                    <a:pt x="f26" y="f7"/>
                  </a:lnTo>
                  <a:lnTo>
                    <a:pt x="f25" y="f5"/>
                  </a:lnTo>
                  <a:lnTo>
                    <a:pt x="f3" y="f2"/>
                  </a:lnTo>
                  <a:close/>
                </a:path>
              </a:pathLst>
            </a:custGeom>
            <a:solidFill>
              <a:srgbClr val="000000"/>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8" name="Freeform 87"/>
            <p:cNvSpPr/>
            <p:nvPr/>
          </p:nvSpPr>
          <p:spPr>
            <a:xfrm flipH="1">
              <a:off x="7379279" y="4377960"/>
              <a:ext cx="63000" cy="47520"/>
            </a:xfrm>
            <a:custGeom>
              <a:avLst/>
              <a:gdLst>
                <a:gd name="f0" fmla="val 0"/>
                <a:gd name="f1" fmla="val 80"/>
                <a:gd name="f2" fmla="val 61"/>
                <a:gd name="f3" fmla="val 39"/>
                <a:gd name="f4" fmla="val 47"/>
                <a:gd name="f5" fmla="val 60"/>
                <a:gd name="f6" fmla="val 54"/>
                <a:gd name="f7" fmla="val 59"/>
                <a:gd name="f8" fmla="val 55"/>
                <a:gd name="f9" fmla="val 68"/>
                <a:gd name="f10" fmla="val 52"/>
                <a:gd name="f11" fmla="val 73"/>
                <a:gd name="f12" fmla="val 76"/>
                <a:gd name="f13" fmla="val 43"/>
                <a:gd name="f14" fmla="val 78"/>
                <a:gd name="f15" fmla="val 37"/>
                <a:gd name="f16" fmla="val 31"/>
                <a:gd name="f17" fmla="val 25"/>
                <a:gd name="f18" fmla="val 19"/>
                <a:gd name="f19" fmla="val 14"/>
                <a:gd name="f20" fmla="val 9"/>
                <a:gd name="f21" fmla="val 6"/>
                <a:gd name="f22" fmla="val 2"/>
                <a:gd name="f23" fmla="val 1"/>
                <a:gd name="f24" fmla="val 24"/>
                <a:gd name="f25" fmla="val 17"/>
                <a:gd name="f26" fmla="val 12"/>
                <a:gd name="f27" fmla="val 7"/>
                <a:gd name="f28" fmla="val 4"/>
              </a:gdLst>
              <a:ahLst/>
              <a:cxnLst>
                <a:cxn ang="3cd4">
                  <a:pos x="hc" y="t"/>
                </a:cxn>
                <a:cxn ang="0">
                  <a:pos x="r" y="vc"/>
                </a:cxn>
                <a:cxn ang="cd4">
                  <a:pos x="hc" y="b"/>
                </a:cxn>
                <a:cxn ang="cd2">
                  <a:pos x="l" y="vc"/>
                </a:cxn>
              </a:cxnLst>
              <a:rect l="l" t="t" r="r" b="b"/>
              <a:pathLst>
                <a:path w="80"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16" y="f23"/>
                  </a:lnTo>
                  <a:lnTo>
                    <a:pt x="f24"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24" y="f7"/>
                  </a:lnTo>
                  <a:lnTo>
                    <a:pt x="f16"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89" name="Freeform 88"/>
            <p:cNvSpPr/>
            <p:nvPr/>
          </p:nvSpPr>
          <p:spPr>
            <a:xfrm flipH="1">
              <a:off x="7487279" y="4447800"/>
              <a:ext cx="63000" cy="50760"/>
            </a:xfrm>
            <a:custGeom>
              <a:avLst/>
              <a:gdLst>
                <a:gd name="f0" fmla="val 0"/>
                <a:gd name="f1" fmla="val 80"/>
                <a:gd name="f2" fmla="val 62"/>
                <a:gd name="f3" fmla="val 41"/>
                <a:gd name="f4" fmla="val 49"/>
                <a:gd name="f5" fmla="val 61"/>
                <a:gd name="f6" fmla="val 56"/>
                <a:gd name="f7" fmla="val 60"/>
                <a:gd name="f8" fmla="val 68"/>
                <a:gd name="f9" fmla="val 53"/>
                <a:gd name="f10" fmla="val 73"/>
                <a:gd name="f11" fmla="val 48"/>
                <a:gd name="f12" fmla="val 76"/>
                <a:gd name="f13" fmla="val 44"/>
                <a:gd name="f14" fmla="val 79"/>
                <a:gd name="f15" fmla="val 37"/>
                <a:gd name="f16" fmla="val 31"/>
                <a:gd name="f17" fmla="val 25"/>
                <a:gd name="f18" fmla="val 18"/>
                <a:gd name="f19" fmla="val 14"/>
                <a:gd name="f20" fmla="val 9"/>
                <a:gd name="f21" fmla="val 6"/>
                <a:gd name="f22" fmla="val 2"/>
                <a:gd name="f23" fmla="val 1"/>
                <a:gd name="f24" fmla="val 32"/>
                <a:gd name="f25" fmla="val 26"/>
                <a:gd name="f26" fmla="val 19"/>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2" y="f6"/>
                  </a:lnTo>
                  <a:lnTo>
                    <a:pt x="f8" y="f9"/>
                  </a:lnTo>
                  <a:lnTo>
                    <a:pt x="f10" y="f11"/>
                  </a:lnTo>
                  <a:lnTo>
                    <a:pt x="f12" y="f13"/>
                  </a:lnTo>
                  <a:lnTo>
                    <a:pt x="f14" y="f15"/>
                  </a:lnTo>
                  <a:lnTo>
                    <a:pt x="f1" y="f16"/>
                  </a:lnTo>
                  <a:lnTo>
                    <a:pt x="f14" y="f17"/>
                  </a:lnTo>
                  <a:lnTo>
                    <a:pt x="f12" y="f18"/>
                  </a:lnTo>
                  <a:lnTo>
                    <a:pt x="f10" y="f19"/>
                  </a:lnTo>
                  <a:lnTo>
                    <a:pt x="f8" y="f20"/>
                  </a:lnTo>
                  <a:lnTo>
                    <a:pt x="f2" y="f21"/>
                  </a:lnTo>
                  <a:lnTo>
                    <a:pt x="f6" y="f22"/>
                  </a:lnTo>
                  <a:lnTo>
                    <a:pt x="f4" y="f23"/>
                  </a:lnTo>
                  <a:lnTo>
                    <a:pt x="f3" y="f0"/>
                  </a:lnTo>
                  <a:lnTo>
                    <a:pt x="f24" y="f23"/>
                  </a:lnTo>
                  <a:lnTo>
                    <a:pt x="f25" y="f22"/>
                  </a:lnTo>
                  <a:lnTo>
                    <a:pt x="f26" y="f21"/>
                  </a:lnTo>
                  <a:lnTo>
                    <a:pt x="f27" y="f20"/>
                  </a:lnTo>
                  <a:lnTo>
                    <a:pt x="f28" y="f19"/>
                  </a:lnTo>
                  <a:lnTo>
                    <a:pt x="f29" y="f18"/>
                  </a:lnTo>
                  <a:lnTo>
                    <a:pt x="f23" y="f17"/>
                  </a:lnTo>
                  <a:lnTo>
                    <a:pt x="f0" y="f16"/>
                  </a:lnTo>
                  <a:lnTo>
                    <a:pt x="f23" y="f15"/>
                  </a:lnTo>
                  <a:lnTo>
                    <a:pt x="f29" y="f13"/>
                  </a:lnTo>
                  <a:lnTo>
                    <a:pt x="f28" y="f11"/>
                  </a:lnTo>
                  <a:lnTo>
                    <a:pt x="f27" y="f9"/>
                  </a:lnTo>
                  <a:lnTo>
                    <a:pt x="f26" y="f6"/>
                  </a:lnTo>
                  <a:lnTo>
                    <a:pt x="f25"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0" name="Freeform 89"/>
            <p:cNvSpPr/>
            <p:nvPr/>
          </p:nvSpPr>
          <p:spPr>
            <a:xfrm flipH="1">
              <a:off x="7336440" y="4546079"/>
              <a:ext cx="61560" cy="49320"/>
            </a:xfrm>
            <a:custGeom>
              <a:avLst/>
              <a:gdLst>
                <a:gd name="f0" fmla="val 0"/>
                <a:gd name="f1" fmla="val 80"/>
                <a:gd name="f2" fmla="val 62"/>
                <a:gd name="f3" fmla="val 40"/>
                <a:gd name="f4" fmla="val 48"/>
                <a:gd name="f5" fmla="val 61"/>
                <a:gd name="f6" fmla="val 55"/>
                <a:gd name="f7" fmla="val 60"/>
                <a:gd name="f8" fmla="val 57"/>
                <a:gd name="f9" fmla="val 68"/>
                <a:gd name="f10" fmla="val 53"/>
                <a:gd name="f11" fmla="val 73"/>
                <a:gd name="f12" fmla="val 49"/>
                <a:gd name="f13" fmla="val 76"/>
                <a:gd name="f14" fmla="val 44"/>
                <a:gd name="f15" fmla="val 79"/>
                <a:gd name="f16" fmla="val 37"/>
                <a:gd name="f17" fmla="val 31"/>
                <a:gd name="f18" fmla="val 25"/>
                <a:gd name="f19" fmla="val 19"/>
                <a:gd name="f20" fmla="val 14"/>
                <a:gd name="f21" fmla="val 9"/>
                <a:gd name="f22" fmla="val 6"/>
                <a:gd name="f23" fmla="val 2"/>
                <a:gd name="f24" fmla="val 1"/>
                <a:gd name="f25" fmla="val 32"/>
                <a:gd name="f26" fmla="val 18"/>
                <a:gd name="f27" fmla="val 12"/>
                <a:gd name="f28" fmla="val 7"/>
                <a:gd name="f29" fmla="val 4"/>
              </a:gdLst>
              <a:ahLst/>
              <a:cxnLst>
                <a:cxn ang="3cd4">
                  <a:pos x="hc" y="t"/>
                </a:cxn>
                <a:cxn ang="0">
                  <a:pos x="r" y="vc"/>
                </a:cxn>
                <a:cxn ang="cd4">
                  <a:pos x="hc" y="b"/>
                </a:cxn>
                <a:cxn ang="cd2">
                  <a:pos x="l" y="vc"/>
                </a:cxn>
              </a:cxnLst>
              <a:rect l="l" t="t" r="r" b="b"/>
              <a:pathLst>
                <a:path w="80" h="62">
                  <a:moveTo>
                    <a:pt x="f3" y="f2"/>
                  </a:moveTo>
                  <a:lnTo>
                    <a:pt x="f4" y="f5"/>
                  </a:lnTo>
                  <a:lnTo>
                    <a:pt x="f6" y="f7"/>
                  </a:lnTo>
                  <a:lnTo>
                    <a:pt x="f5" y="f8"/>
                  </a:lnTo>
                  <a:lnTo>
                    <a:pt x="f9" y="f10"/>
                  </a:lnTo>
                  <a:lnTo>
                    <a:pt x="f11" y="f12"/>
                  </a:lnTo>
                  <a:lnTo>
                    <a:pt x="f13" y="f14"/>
                  </a:lnTo>
                  <a:lnTo>
                    <a:pt x="f15" y="f16"/>
                  </a:lnTo>
                  <a:lnTo>
                    <a:pt x="f1" y="f17"/>
                  </a:lnTo>
                  <a:lnTo>
                    <a:pt x="f15" y="f18"/>
                  </a:lnTo>
                  <a:lnTo>
                    <a:pt x="f13" y="f19"/>
                  </a:lnTo>
                  <a:lnTo>
                    <a:pt x="f11" y="f20"/>
                  </a:lnTo>
                  <a:lnTo>
                    <a:pt x="f9" y="f21"/>
                  </a:lnTo>
                  <a:lnTo>
                    <a:pt x="f5" y="f22"/>
                  </a:lnTo>
                  <a:lnTo>
                    <a:pt x="f6" y="f23"/>
                  </a:lnTo>
                  <a:lnTo>
                    <a:pt x="f4" y="f24"/>
                  </a:lnTo>
                  <a:lnTo>
                    <a:pt x="f3" y="f0"/>
                  </a:lnTo>
                  <a:lnTo>
                    <a:pt x="f25" y="f24"/>
                  </a:lnTo>
                  <a:lnTo>
                    <a:pt x="f18" y="f23"/>
                  </a:lnTo>
                  <a:lnTo>
                    <a:pt x="f26" y="f22"/>
                  </a:lnTo>
                  <a:lnTo>
                    <a:pt x="f27" y="f21"/>
                  </a:lnTo>
                  <a:lnTo>
                    <a:pt x="f28" y="f20"/>
                  </a:lnTo>
                  <a:lnTo>
                    <a:pt x="f29" y="f19"/>
                  </a:lnTo>
                  <a:lnTo>
                    <a:pt x="f23" y="f18"/>
                  </a:lnTo>
                  <a:lnTo>
                    <a:pt x="f0" y="f17"/>
                  </a:lnTo>
                  <a:lnTo>
                    <a:pt x="f23" y="f16"/>
                  </a:lnTo>
                  <a:lnTo>
                    <a:pt x="f29" y="f14"/>
                  </a:lnTo>
                  <a:lnTo>
                    <a:pt x="f28" y="f12"/>
                  </a:lnTo>
                  <a:lnTo>
                    <a:pt x="f27" y="f10"/>
                  </a:lnTo>
                  <a:lnTo>
                    <a:pt x="f26" y="f8"/>
                  </a:lnTo>
                  <a:lnTo>
                    <a:pt x="f18" y="f7"/>
                  </a:lnTo>
                  <a:lnTo>
                    <a:pt x="f25"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1" name="Freeform 90"/>
            <p:cNvSpPr/>
            <p:nvPr/>
          </p:nvSpPr>
          <p:spPr>
            <a:xfrm flipH="1">
              <a:off x="7229879" y="4447800"/>
              <a:ext cx="61560" cy="47520"/>
            </a:xfrm>
            <a:custGeom>
              <a:avLst/>
              <a:gdLst>
                <a:gd name="f0" fmla="val 0"/>
                <a:gd name="f1" fmla="val 78"/>
                <a:gd name="f2" fmla="val 61"/>
                <a:gd name="f3" fmla="val 39"/>
                <a:gd name="f4" fmla="val 47"/>
                <a:gd name="f5" fmla="val 60"/>
                <a:gd name="f6" fmla="val 54"/>
                <a:gd name="f7" fmla="val 59"/>
                <a:gd name="f8" fmla="val 55"/>
                <a:gd name="f9" fmla="val 67"/>
                <a:gd name="f10" fmla="val 52"/>
                <a:gd name="f11" fmla="val 71"/>
                <a:gd name="f12" fmla="val 75"/>
                <a:gd name="f13" fmla="val 42"/>
                <a:gd name="f14" fmla="val 77"/>
                <a:gd name="f15" fmla="val 35"/>
                <a:gd name="f16" fmla="val 30"/>
                <a:gd name="f17" fmla="val 24"/>
                <a:gd name="f18" fmla="val 18"/>
                <a:gd name="f19" fmla="val 14"/>
                <a:gd name="f20" fmla="val 9"/>
                <a:gd name="f21" fmla="val 6"/>
                <a:gd name="f22" fmla="val 2"/>
                <a:gd name="f23" fmla="val 1"/>
                <a:gd name="f24" fmla="val 31"/>
                <a:gd name="f25" fmla="val 17"/>
                <a:gd name="f26" fmla="val 12"/>
                <a:gd name="f27" fmla="val 7"/>
                <a:gd name="f28" fmla="val 3"/>
              </a:gdLst>
              <a:ahLst/>
              <a:cxnLst>
                <a:cxn ang="3cd4">
                  <a:pos x="hc" y="t"/>
                </a:cxn>
                <a:cxn ang="0">
                  <a:pos x="r" y="vc"/>
                </a:cxn>
                <a:cxn ang="cd4">
                  <a:pos x="hc" y="b"/>
                </a:cxn>
                <a:cxn ang="cd2">
                  <a:pos x="l" y="vc"/>
                </a:cxn>
              </a:cxnLst>
              <a:rect l="l" t="t" r="r" b="b"/>
              <a:pathLst>
                <a:path w="78" h="61">
                  <a:moveTo>
                    <a:pt x="f3" y="f2"/>
                  </a:moveTo>
                  <a:lnTo>
                    <a:pt x="f4" y="f5"/>
                  </a:lnTo>
                  <a:lnTo>
                    <a:pt x="f6" y="f7"/>
                  </a:lnTo>
                  <a:lnTo>
                    <a:pt x="f2" y="f8"/>
                  </a:lnTo>
                  <a:lnTo>
                    <a:pt x="f9" y="f10"/>
                  </a:lnTo>
                  <a:lnTo>
                    <a:pt x="f11" y="f4"/>
                  </a:lnTo>
                  <a:lnTo>
                    <a:pt x="f12" y="f13"/>
                  </a:lnTo>
                  <a:lnTo>
                    <a:pt x="f14" y="f15"/>
                  </a:lnTo>
                  <a:lnTo>
                    <a:pt x="f1" y="f16"/>
                  </a:lnTo>
                  <a:lnTo>
                    <a:pt x="f14" y="f17"/>
                  </a:lnTo>
                  <a:lnTo>
                    <a:pt x="f12" y="f18"/>
                  </a:lnTo>
                  <a:lnTo>
                    <a:pt x="f11" y="f19"/>
                  </a:lnTo>
                  <a:lnTo>
                    <a:pt x="f9" y="f20"/>
                  </a:lnTo>
                  <a:lnTo>
                    <a:pt x="f2" y="f21"/>
                  </a:lnTo>
                  <a:lnTo>
                    <a:pt x="f6" y="f22"/>
                  </a:lnTo>
                  <a:lnTo>
                    <a:pt x="f4" y="f23"/>
                  </a:lnTo>
                  <a:lnTo>
                    <a:pt x="f3" y="f0"/>
                  </a:lnTo>
                  <a:lnTo>
                    <a:pt x="f24" y="f23"/>
                  </a:lnTo>
                  <a:lnTo>
                    <a:pt x="f17" y="f22"/>
                  </a:lnTo>
                  <a:lnTo>
                    <a:pt x="f25" y="f21"/>
                  </a:lnTo>
                  <a:lnTo>
                    <a:pt x="f26" y="f20"/>
                  </a:lnTo>
                  <a:lnTo>
                    <a:pt x="f27" y="f19"/>
                  </a:lnTo>
                  <a:lnTo>
                    <a:pt x="f28" y="f18"/>
                  </a:lnTo>
                  <a:lnTo>
                    <a:pt x="f23" y="f17"/>
                  </a:lnTo>
                  <a:lnTo>
                    <a:pt x="f0" y="f16"/>
                  </a:lnTo>
                  <a:lnTo>
                    <a:pt x="f23" y="f15"/>
                  </a:lnTo>
                  <a:lnTo>
                    <a:pt x="f28" y="f13"/>
                  </a:lnTo>
                  <a:lnTo>
                    <a:pt x="f27" y="f4"/>
                  </a:lnTo>
                  <a:lnTo>
                    <a:pt x="f26" y="f10"/>
                  </a:lnTo>
                  <a:lnTo>
                    <a:pt x="f25" y="f8"/>
                  </a:lnTo>
                  <a:lnTo>
                    <a:pt x="f17" y="f7"/>
                  </a:lnTo>
                  <a:lnTo>
                    <a:pt x="f2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2" name="Freeform 91"/>
            <p:cNvSpPr/>
            <p:nvPr/>
          </p:nvSpPr>
          <p:spPr>
            <a:xfrm flipH="1">
              <a:off x="7244640" y="4531680"/>
              <a:ext cx="43920" cy="33480"/>
            </a:xfrm>
            <a:custGeom>
              <a:avLst/>
              <a:gdLst>
                <a:gd name="f0" fmla="val 0"/>
                <a:gd name="f1" fmla="val 55"/>
                <a:gd name="f2" fmla="val 42"/>
                <a:gd name="f3" fmla="val 27"/>
                <a:gd name="f4" fmla="val 39"/>
                <a:gd name="f5" fmla="val 41"/>
                <a:gd name="f6" fmla="val 47"/>
                <a:gd name="f7" fmla="val 37"/>
                <a:gd name="f8" fmla="val 53"/>
                <a:gd name="f9" fmla="val 30"/>
                <a:gd name="f10" fmla="val 20"/>
                <a:gd name="f11" fmla="val 12"/>
                <a:gd name="f12" fmla="val 5"/>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3" name="Freeform 92"/>
            <p:cNvSpPr/>
            <p:nvPr/>
          </p:nvSpPr>
          <p:spPr>
            <a:xfrm flipH="1">
              <a:off x="7282800" y="4387320"/>
              <a:ext cx="42480" cy="34920"/>
            </a:xfrm>
            <a:custGeom>
              <a:avLst/>
              <a:gdLst>
                <a:gd name="f0" fmla="val 0"/>
                <a:gd name="f1" fmla="val 55"/>
                <a:gd name="f2" fmla="val 43"/>
                <a:gd name="f3" fmla="val 27"/>
                <a:gd name="f4" fmla="val 38"/>
                <a:gd name="f5" fmla="val 41"/>
                <a:gd name="f6" fmla="val 47"/>
                <a:gd name="f7" fmla="val 37"/>
                <a:gd name="f8" fmla="val 53"/>
                <a:gd name="f9" fmla="val 30"/>
                <a:gd name="f10" fmla="val 21"/>
                <a:gd name="f11" fmla="val 13"/>
                <a:gd name="f12" fmla="val 6"/>
                <a:gd name="f13" fmla="val 1"/>
                <a:gd name="f14" fmla="val 16"/>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4" name="Freeform 93"/>
            <p:cNvSpPr/>
            <p:nvPr/>
          </p:nvSpPr>
          <p:spPr>
            <a:xfrm flipH="1">
              <a:off x="7460640" y="4538160"/>
              <a:ext cx="43920" cy="33480"/>
            </a:xfrm>
            <a:custGeom>
              <a:avLst/>
              <a:gdLst>
                <a:gd name="f0" fmla="val 0"/>
                <a:gd name="f1" fmla="val 55"/>
                <a:gd name="f2" fmla="val 42"/>
                <a:gd name="f3" fmla="val 27"/>
                <a:gd name="f4" fmla="val 39"/>
                <a:gd name="f5" fmla="val 41"/>
                <a:gd name="f6" fmla="val 47"/>
                <a:gd name="f7" fmla="val 37"/>
                <a:gd name="f8" fmla="val 53"/>
                <a:gd name="f9" fmla="val 30"/>
                <a:gd name="f10" fmla="val 22"/>
                <a:gd name="f11" fmla="val 12"/>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2">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5" name="Freeform 94"/>
            <p:cNvSpPr/>
            <p:nvPr/>
          </p:nvSpPr>
          <p:spPr>
            <a:xfrm flipH="1">
              <a:off x="7387560" y="4468320"/>
              <a:ext cx="42480" cy="3348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1"/>
                <a:gd name="f14" fmla="val 17"/>
                <a:gd name="f15" fmla="val 8"/>
                <a:gd name="f16" fmla="val 2"/>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6" name="Freeform 95"/>
            <p:cNvSpPr/>
            <p:nvPr/>
          </p:nvSpPr>
          <p:spPr>
            <a:xfrm flipH="1">
              <a:off x="7587000" y="4506480"/>
              <a:ext cx="44280" cy="33120"/>
            </a:xfrm>
            <a:custGeom>
              <a:avLst/>
              <a:gdLst>
                <a:gd name="f0" fmla="val 0"/>
                <a:gd name="f1" fmla="val 55"/>
                <a:gd name="f2" fmla="val 43"/>
                <a:gd name="f3" fmla="val 28"/>
                <a:gd name="f4" fmla="val 39"/>
                <a:gd name="f5" fmla="val 42"/>
                <a:gd name="f6" fmla="val 47"/>
                <a:gd name="f7" fmla="val 37"/>
                <a:gd name="f8" fmla="val 53"/>
                <a:gd name="f9" fmla="val 30"/>
                <a:gd name="f10" fmla="val 22"/>
                <a:gd name="f11" fmla="val 13"/>
                <a:gd name="f12" fmla="val 6"/>
                <a:gd name="f13" fmla="val 2"/>
                <a:gd name="f14" fmla="val 17"/>
                <a:gd name="f15" fmla="val 8"/>
              </a:gdLst>
              <a:ahLst/>
              <a:cxnLst>
                <a:cxn ang="3cd4">
                  <a:pos x="hc" y="t"/>
                </a:cxn>
                <a:cxn ang="0">
                  <a:pos x="r" y="vc"/>
                </a:cxn>
                <a:cxn ang="cd4">
                  <a:pos x="hc" y="b"/>
                </a:cxn>
                <a:cxn ang="cd2">
                  <a:pos x="l" y="vc"/>
                </a:cxn>
              </a:cxnLst>
              <a:rect l="l" t="t" r="r" b="b"/>
              <a:pathLst>
                <a:path w="55"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3" y="f11"/>
                  </a:lnTo>
                  <a:lnTo>
                    <a:pt x="f0" y="f10"/>
                  </a:lnTo>
                  <a:lnTo>
                    <a:pt x="f13"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7" name="Freeform 96"/>
            <p:cNvSpPr/>
            <p:nvPr/>
          </p:nvSpPr>
          <p:spPr>
            <a:xfrm flipH="1">
              <a:off x="7137720" y="4498560"/>
              <a:ext cx="44280" cy="33120"/>
            </a:xfrm>
            <a:custGeom>
              <a:avLst/>
              <a:gdLst>
                <a:gd name="f0" fmla="val 0"/>
                <a:gd name="f1" fmla="val 56"/>
                <a:gd name="f2" fmla="val 43"/>
                <a:gd name="f3" fmla="val 28"/>
                <a:gd name="f4" fmla="val 38"/>
                <a:gd name="f5" fmla="val 42"/>
                <a:gd name="f6" fmla="val 48"/>
                <a:gd name="f7" fmla="val 37"/>
                <a:gd name="f8" fmla="val 53"/>
                <a:gd name="f9" fmla="val 30"/>
                <a:gd name="f10" fmla="val 21"/>
                <a:gd name="f11" fmla="val 13"/>
                <a:gd name="f12" fmla="val 6"/>
                <a:gd name="f13" fmla="val 1"/>
                <a:gd name="f14" fmla="val 18"/>
                <a:gd name="f15" fmla="val 8"/>
                <a:gd name="f16" fmla="val 3"/>
              </a:gdLst>
              <a:ahLst/>
              <a:cxnLst>
                <a:cxn ang="3cd4">
                  <a:pos x="hc" y="t"/>
                </a:cxn>
                <a:cxn ang="0">
                  <a:pos x="r" y="vc"/>
                </a:cxn>
                <a:cxn ang="cd4">
                  <a:pos x="hc" y="b"/>
                </a:cxn>
                <a:cxn ang="cd2">
                  <a:pos x="l" y="vc"/>
                </a:cxn>
              </a:cxnLst>
              <a:rect l="l" t="t" r="r" b="b"/>
              <a:pathLst>
                <a:path w="56" h="43">
                  <a:moveTo>
                    <a:pt x="f3" y="f2"/>
                  </a:moveTo>
                  <a:lnTo>
                    <a:pt x="f4" y="f5"/>
                  </a:lnTo>
                  <a:lnTo>
                    <a:pt x="f6" y="f7"/>
                  </a:lnTo>
                  <a:lnTo>
                    <a:pt x="f8" y="f9"/>
                  </a:lnTo>
                  <a:lnTo>
                    <a:pt x="f1" y="f10"/>
                  </a:lnTo>
                  <a:lnTo>
                    <a:pt x="f8" y="f11"/>
                  </a:lnTo>
                  <a:lnTo>
                    <a:pt x="f6" y="f12"/>
                  </a:lnTo>
                  <a:lnTo>
                    <a:pt x="f4" y="f13"/>
                  </a:lnTo>
                  <a:lnTo>
                    <a:pt x="f3" y="f0"/>
                  </a:lnTo>
                  <a:lnTo>
                    <a:pt x="f14" y="f13"/>
                  </a:lnTo>
                  <a:lnTo>
                    <a:pt x="f15" y="f12"/>
                  </a:lnTo>
                  <a:lnTo>
                    <a:pt x="f16" y="f11"/>
                  </a:lnTo>
                  <a:lnTo>
                    <a:pt x="f0" y="f10"/>
                  </a:lnTo>
                  <a:lnTo>
                    <a:pt x="f16" y="f9"/>
                  </a:lnTo>
                  <a:lnTo>
                    <a:pt x="f15" y="f7"/>
                  </a:lnTo>
                  <a:lnTo>
                    <a:pt x="f14" y="f5"/>
                  </a:lnTo>
                  <a:lnTo>
                    <a:pt x="f3" y="f2"/>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sp>
          <p:nvSpPr>
            <p:cNvPr id="98" name="Freeform 97"/>
            <p:cNvSpPr/>
            <p:nvPr/>
          </p:nvSpPr>
          <p:spPr>
            <a:xfrm flipH="1">
              <a:off x="7168320" y="3812759"/>
              <a:ext cx="374400" cy="156960"/>
            </a:xfrm>
            <a:custGeom>
              <a:avLst/>
              <a:gdLst>
                <a:gd name="f0" fmla="val 0"/>
                <a:gd name="f1" fmla="val 472"/>
                <a:gd name="f2" fmla="val 198"/>
                <a:gd name="f3" fmla="val 197"/>
                <a:gd name="f4" fmla="val 233"/>
              </a:gdLst>
              <a:ahLst/>
              <a:cxnLst>
                <a:cxn ang="3cd4">
                  <a:pos x="hc" y="t"/>
                </a:cxn>
                <a:cxn ang="0">
                  <a:pos x="r" y="vc"/>
                </a:cxn>
                <a:cxn ang="cd4">
                  <a:pos x="hc" y="b"/>
                </a:cxn>
                <a:cxn ang="cd2">
                  <a:pos x="l" y="vc"/>
                </a:cxn>
              </a:cxnLst>
              <a:rect l="l" t="t" r="r" b="b"/>
              <a:pathLst>
                <a:path w="472" h="198">
                  <a:moveTo>
                    <a:pt x="f1" y="f3"/>
                  </a:moveTo>
                  <a:lnTo>
                    <a:pt x="f4" y="f0"/>
                  </a:lnTo>
                  <a:lnTo>
                    <a:pt x="f0" y="f2"/>
                  </a:lnTo>
                  <a:lnTo>
                    <a:pt x="f1" y="f3"/>
                  </a:lnTo>
                  <a:close/>
                </a:path>
              </a:pathLst>
            </a:custGeom>
            <a:solidFill>
              <a:srgbClr val="FFFFFF"/>
            </a:solid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Tahoma" pitchFamily="2"/>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771505" y="2363304"/>
            <a:ext cx="4372495" cy="4258289"/>
          </a:xfrm>
          <a:prstGeom prst="rect">
            <a:avLst/>
          </a:prstGeom>
        </p:spPr>
      </p:pic>
      <p:sp>
        <p:nvSpPr>
          <p:cNvPr id="2" name="Title 1"/>
          <p:cNvSpPr txBox="1">
            <a:spLocks noGrp="1"/>
          </p:cNvSpPr>
          <p:nvPr>
            <p:ph type="title" idx="4294967295"/>
          </p:nvPr>
        </p:nvSpPr>
        <p:spPr>
          <a:xfrm>
            <a:off x="899666" y="2363304"/>
            <a:ext cx="8342193" cy="914400"/>
          </a:xfrm>
        </p:spPr>
        <p:txBody>
          <a:bodyPr/>
          <a:lstStyle/>
          <a:p>
            <a:pPr marL="571500" lvl="0" indent="-571500" algn="l">
              <a:buFont typeface="Wingdings" panose="05000000000000000000" pitchFamily="2" charset="2"/>
              <a:buChar char="ü"/>
            </a:pPr>
            <a:r>
              <a:rPr lang="en-US" b="1" dirty="0" smtClean="0">
                <a:solidFill>
                  <a:srgbClr val="4C721D"/>
                </a:solidFill>
                <a:ea typeface="ＭＳ Ｐゴシック" pitchFamily="1"/>
              </a:rPr>
              <a:t>The </a:t>
            </a:r>
            <a:r>
              <a:rPr lang="en-US" b="1" dirty="0">
                <a:solidFill>
                  <a:srgbClr val="4C721D"/>
                </a:solidFill>
                <a:ea typeface="ＭＳ Ｐゴシック" pitchFamily="1"/>
              </a:rPr>
              <a:t>experiment </a:t>
            </a:r>
            <a:r>
              <a:rPr lang="en-US" b="1" dirty="0" smtClean="0">
                <a:solidFill>
                  <a:srgbClr val="4C721D"/>
                </a:solidFill>
                <a:ea typeface="ＭＳ Ｐゴシック" pitchFamily="1"/>
              </a:rPr>
              <a:t/>
            </a:r>
            <a:br>
              <a:rPr lang="en-US" b="1" dirty="0" smtClean="0">
                <a:solidFill>
                  <a:srgbClr val="4C721D"/>
                </a:solidFill>
                <a:ea typeface="ＭＳ Ｐゴシック" pitchFamily="1"/>
              </a:rPr>
            </a:br>
            <a:r>
              <a:rPr lang="en-US" b="1" dirty="0" smtClean="0">
                <a:solidFill>
                  <a:srgbClr val="4C721D"/>
                </a:solidFill>
                <a:ea typeface="ＭＳ Ｐゴシック" pitchFamily="1"/>
              </a:rPr>
              <a:t>is FAIR</a:t>
            </a:r>
            <a:r>
              <a:rPr lang="en-US" b="1" dirty="0">
                <a:solidFill>
                  <a:srgbClr val="4C721D"/>
                </a:solidFill>
                <a:ea typeface="ＭＳ Ｐゴシック" pitchFamily="1"/>
              </a:rPr>
              <a:t>.</a:t>
            </a:r>
          </a:p>
        </p:txBody>
      </p:sp>
      <p:sp>
        <p:nvSpPr>
          <p:cNvPr id="3" name="Text Placeholder 2"/>
          <p:cNvSpPr txBox="1">
            <a:spLocks noGrp="1"/>
          </p:cNvSpPr>
          <p:nvPr>
            <p:ph type="body" idx="4294967295"/>
          </p:nvPr>
        </p:nvSpPr>
        <p:spPr>
          <a:xfrm>
            <a:off x="378724" y="785284"/>
            <a:ext cx="8632272" cy="1578020"/>
          </a:xfrm>
        </p:spPr>
        <p:txBody>
          <a:bodyPr/>
          <a:lstStyle/>
          <a:p>
            <a:pPr lvl="0">
              <a:spcBef>
                <a:spcPts val="638"/>
              </a:spcBef>
              <a:spcAft>
                <a:spcPts val="0"/>
              </a:spcAft>
              <a:buNone/>
            </a:pPr>
            <a:r>
              <a:rPr lang="en-US" sz="2800" dirty="0"/>
              <a:t>If everything except the independent variable is held constant, we can say...</a:t>
            </a:r>
          </a:p>
          <a:p>
            <a:pPr lvl="0" algn="ctr">
              <a:spcBef>
                <a:spcPts val="638"/>
              </a:spcBef>
              <a:spcAft>
                <a:spcPts val="0"/>
              </a:spcAft>
              <a:buNone/>
            </a:pPr>
            <a:endParaRPr lang="en-US" sz="2600" dirty="0"/>
          </a:p>
        </p:txBody>
      </p:sp>
      <p:sp>
        <p:nvSpPr>
          <p:cNvPr id="4" name="Text Placeholder 2"/>
          <p:cNvSpPr txBox="1">
            <a:spLocks noGrp="1"/>
          </p:cNvSpPr>
          <p:nvPr>
            <p:ph type="body" idx="4294967295"/>
          </p:nvPr>
        </p:nvSpPr>
        <p:spPr>
          <a:xfrm>
            <a:off x="378724" y="4705351"/>
            <a:ext cx="5029200" cy="1600200"/>
          </a:xfrm>
        </p:spPr>
        <p:txBody>
          <a:bodyPr/>
          <a:lstStyle/>
          <a:p>
            <a:pPr lvl="0">
              <a:spcBef>
                <a:spcPts val="638"/>
              </a:spcBef>
              <a:spcAft>
                <a:spcPts val="0"/>
              </a:spcAft>
              <a:buNone/>
            </a:pPr>
            <a:r>
              <a:rPr lang="en-US" sz="2400" i="1" dirty="0"/>
              <a:t>REMEMBER:</a:t>
            </a:r>
          </a:p>
          <a:p>
            <a:pPr lvl="0">
              <a:spcBef>
                <a:spcPts val="638"/>
              </a:spcBef>
              <a:spcAft>
                <a:spcPts val="0"/>
              </a:spcAft>
              <a:buNone/>
            </a:pPr>
            <a:r>
              <a:rPr lang="en-US" sz="2400" i="1" dirty="0"/>
              <a:t>Only the independent variable </a:t>
            </a:r>
            <a:endParaRPr lang="en-US" sz="2400" i="1" dirty="0" smtClean="0"/>
          </a:p>
          <a:p>
            <a:pPr lvl="0">
              <a:spcBef>
                <a:spcPts val="638"/>
              </a:spcBef>
              <a:spcAft>
                <a:spcPts val="0"/>
              </a:spcAft>
              <a:buNone/>
            </a:pPr>
            <a:r>
              <a:rPr lang="en-US" sz="2400" i="1" dirty="0" smtClean="0"/>
              <a:t>can </a:t>
            </a:r>
            <a:r>
              <a:rPr lang="en-US" sz="2400" i="1" dirty="0"/>
              <a:t>change!</a:t>
            </a:r>
          </a:p>
          <a:p>
            <a:pPr lvl="0">
              <a:spcBef>
                <a:spcPts val="638"/>
              </a:spcBef>
              <a:spcAft>
                <a:spcPts val="0"/>
              </a:spcAft>
              <a:buNone/>
            </a:pPr>
            <a:endParaRPr lang="en-US" sz="2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Why Citizen Science?">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163865" y="650745"/>
            <a:ext cx="8724240" cy="2049839"/>
          </a:xfrm>
        </p:spPr>
        <p:txBody>
          <a:bodyPr/>
          <a:lstStyle/>
          <a:p>
            <a:pPr lvl="0"/>
            <a:r>
              <a:rPr lang="en-US" sz="4000" b="1" dirty="0">
                <a:solidFill>
                  <a:srgbClr val="4C721D"/>
                </a:solidFill>
                <a:ea typeface="ＭＳ Ｐゴシック" pitchFamily="1"/>
              </a:rPr>
              <a:t>Why is it important to change only the</a:t>
            </a:r>
            <a:br>
              <a:rPr lang="en-US" sz="4000" b="1" dirty="0">
                <a:solidFill>
                  <a:srgbClr val="4C721D"/>
                </a:solidFill>
                <a:ea typeface="ＭＳ Ｐゴシック" pitchFamily="1"/>
              </a:rPr>
            </a:br>
            <a:r>
              <a:rPr lang="en-US" sz="4000" b="1" dirty="0">
                <a:solidFill>
                  <a:srgbClr val="4C721D"/>
                </a:solidFill>
                <a:ea typeface="ＭＳ Ｐゴシック" pitchFamily="1"/>
              </a:rPr>
              <a:t>independent </a:t>
            </a:r>
            <a:r>
              <a:rPr lang="en-US" sz="4000" b="1" dirty="0" smtClean="0">
                <a:solidFill>
                  <a:srgbClr val="4C721D"/>
                </a:solidFill>
                <a:ea typeface="ＭＳ Ｐゴシック" pitchFamily="1"/>
              </a:rPr>
              <a:t>variable</a:t>
            </a:r>
            <a:endParaRPr lang="en-US" sz="4000" b="1" dirty="0">
              <a:solidFill>
                <a:srgbClr val="4C721D"/>
              </a:solidFill>
              <a:ea typeface="ＭＳ Ｐゴシック" pitchFamily="1"/>
            </a:endParaRPr>
          </a:p>
        </p:txBody>
      </p:sp>
      <p:sp>
        <p:nvSpPr>
          <p:cNvPr id="5" name="Rectangle 4"/>
          <p:cNvSpPr/>
          <p:nvPr/>
        </p:nvSpPr>
        <p:spPr>
          <a:xfrm rot="20238893">
            <a:off x="3950593" y="2757965"/>
            <a:ext cx="472281" cy="2646878"/>
          </a:xfrm>
          <a:prstGeom prst="rect">
            <a:avLst/>
          </a:prstGeom>
          <a:noFill/>
        </p:spPr>
        <p:txBody>
          <a:bodyPr wrap="square" lIns="91440" tIns="45720" rIns="91440" bIns="45720">
            <a:spAutoFit/>
          </a:bodyPr>
          <a:lstStyle/>
          <a:p>
            <a:pPr algn="ctr"/>
            <a:r>
              <a:rPr lang="en-US" sz="16600" b="1" cap="none" spc="50" dirty="0" smtClean="0">
                <a:ln w="0"/>
                <a:solidFill>
                  <a:schemeClr val="accent2"/>
                </a:solidFill>
                <a:effectLst>
                  <a:innerShdw blurRad="63500" dist="50800" dir="13500000">
                    <a:srgbClr val="000000">
                      <a:alpha val="50000"/>
                    </a:srgbClr>
                  </a:innerShdw>
                </a:effectLst>
                <a:latin typeface="Blackadder ITC" panose="04020505051007020D02" pitchFamily="82" charset="0"/>
              </a:rPr>
              <a:t>?</a:t>
            </a:r>
            <a:endParaRPr lang="en-US" sz="16600" b="1" cap="none" spc="50" dirty="0">
              <a:ln w="0"/>
              <a:solidFill>
                <a:schemeClr val="accent2"/>
              </a:solidFill>
              <a:effectLst>
                <a:innerShdw blurRad="63500" dist="50800" dir="13500000">
                  <a:srgbClr val="000000">
                    <a:alpha val="50000"/>
                  </a:srgbClr>
                </a:innerShdw>
              </a:effectLst>
              <a:latin typeface="Blackadder ITC" panose="04020505051007020D02" pitchFamily="82" charset="0"/>
            </a:endParaRPr>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401692" flipH="1">
            <a:off x="715354" y="4273544"/>
            <a:ext cx="3447393" cy="25845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0038">
            <a:off x="4200119" y="3864722"/>
            <a:ext cx="3223250" cy="3048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 name="Rectangle 2"/>
          <p:cNvSpPr/>
          <p:nvPr/>
        </p:nvSpPr>
        <p:spPr>
          <a:xfrm rot="19398453">
            <a:off x="3095114" y="2894812"/>
            <a:ext cx="1038852" cy="1611312"/>
          </a:xfrm>
          <a:prstGeom prst="rect">
            <a:avLst/>
          </a:prstGeom>
        </p:spPr>
        <p:txBody>
          <a:bodyPr wrap="square">
            <a:spAutoFit/>
          </a:bodyPr>
          <a:lstStyle/>
          <a:p>
            <a:pPr algn="ctr"/>
            <a:r>
              <a:rPr lang="en-US" sz="9600" b="1" spc="50" dirty="0">
                <a:ln w="0"/>
                <a:solidFill>
                  <a:srgbClr val="C85C12"/>
                </a:solidFill>
                <a:effectLst>
                  <a:innerShdw blurRad="63500" dist="50800" dir="13500000">
                    <a:srgbClr val="000000">
                      <a:alpha val="50000"/>
                    </a:srgbClr>
                  </a:innerShdw>
                </a:effectLst>
                <a:latin typeface="Blackadder ITC" panose="04020505051007020D02" pitchFamily="82" charset="0"/>
              </a:rPr>
              <a:t>?</a:t>
            </a:r>
          </a:p>
        </p:txBody>
      </p:sp>
      <p:sp>
        <p:nvSpPr>
          <p:cNvPr id="8" name="Rectangle 7"/>
          <p:cNvSpPr/>
          <p:nvPr/>
        </p:nvSpPr>
        <p:spPr>
          <a:xfrm rot="1293127">
            <a:off x="3980111" y="2400134"/>
            <a:ext cx="1639339" cy="2215991"/>
          </a:xfrm>
          <a:prstGeom prst="rect">
            <a:avLst/>
          </a:prstGeom>
        </p:spPr>
        <p:txBody>
          <a:bodyPr wrap="square">
            <a:spAutoFit/>
          </a:bodyPr>
          <a:lstStyle/>
          <a:p>
            <a:pPr algn="ctr"/>
            <a:r>
              <a:rPr lang="en-US" sz="13800" b="1" spc="50" dirty="0">
                <a:ln w="0"/>
                <a:solidFill>
                  <a:schemeClr val="accent2">
                    <a:lumMod val="75000"/>
                  </a:schemeClr>
                </a:solidFill>
                <a:effectLst>
                  <a:innerShdw blurRad="63500" dist="50800" dir="13500000">
                    <a:srgbClr val="000000">
                      <a:alpha val="50000"/>
                    </a:srgbClr>
                  </a:innerShdw>
                </a:effectLst>
                <a:latin typeface="Blackadder ITC" panose="04020505051007020D02" pitchFamily="82"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extBox 3"/>
          <p:cNvSpPr/>
          <p:nvPr/>
        </p:nvSpPr>
        <p:spPr>
          <a:xfrm>
            <a:off x="521280" y="932400"/>
            <a:ext cx="6019560" cy="923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noAutofit/>
          </a:bodyPr>
          <a:lstStyle/>
          <a:p>
            <a:pPr marL="0" marR="0" lvl="0" indent="0" algn="ctr" rtl="0" hangingPunct="1">
              <a:lnSpc>
                <a:spcPct val="100000"/>
              </a:lnSpc>
              <a:spcBef>
                <a:spcPts val="0"/>
              </a:spcBef>
              <a:spcAft>
                <a:spcPts val="0"/>
              </a:spcAft>
              <a:buNone/>
              <a:tabLst/>
            </a:pPr>
            <a:r>
              <a:rPr lang="en-US" sz="5400" b="1" i="0" u="none" strike="noStrike" kern="1200">
                <a:ln>
                  <a:noFill/>
                </a:ln>
                <a:solidFill>
                  <a:srgbClr val="4C721D"/>
                </a:solidFill>
                <a:latin typeface="Calibri" pitchFamily="18"/>
                <a:ea typeface="ＭＳ Ｐゴシック" pitchFamily="1"/>
                <a:cs typeface="ＭＳ Ｐゴシック" pitchFamily="34"/>
              </a:rPr>
              <a:t>If you don't...</a:t>
            </a:r>
          </a:p>
        </p:txBody>
      </p:sp>
      <p:sp>
        <p:nvSpPr>
          <p:cNvPr id="3" name="Text Placeholder 2"/>
          <p:cNvSpPr txBox="1">
            <a:spLocks noGrp="1"/>
          </p:cNvSpPr>
          <p:nvPr>
            <p:ph type="body" idx="4294967295"/>
          </p:nvPr>
        </p:nvSpPr>
        <p:spPr>
          <a:xfrm>
            <a:off x="685799" y="2514600"/>
            <a:ext cx="7315200" cy="1828800"/>
          </a:xfrm>
        </p:spPr>
        <p:txBody>
          <a:bodyPr/>
          <a:lstStyle/>
          <a:p>
            <a:pPr lvl="0">
              <a:spcBef>
                <a:spcPts val="638"/>
              </a:spcBef>
              <a:spcAft>
                <a:spcPts val="0"/>
              </a:spcAft>
              <a:buNone/>
            </a:pPr>
            <a:r>
              <a:rPr lang="en-US" sz="2600"/>
              <a:t>If you measure a change in the dependent variable, you won't know whether it is the independent variable that is causing the change.</a:t>
            </a:r>
          </a:p>
          <a:p>
            <a:pPr lvl="0" algn="ctr">
              <a:spcBef>
                <a:spcPts val="638"/>
              </a:spcBef>
              <a:spcAft>
                <a:spcPts val="0"/>
              </a:spcAft>
              <a:buNone/>
            </a:pPr>
            <a:endParaRPr lang="en-US" sz="2600"/>
          </a:p>
        </p:txBody>
      </p:sp>
      <p:pic>
        <p:nvPicPr>
          <p:cNvPr id="4" name="Picture 3"/>
          <p:cNvPicPr>
            <a:picLocks noChangeAspect="1"/>
          </p:cNvPicPr>
          <p:nvPr/>
        </p:nvPicPr>
        <p:blipFill>
          <a:blip r:embed="rId3">
            <a:alphaModFix/>
            <a:lum bright="10000" contrast="34000"/>
          </a:blip>
          <a:srcRect/>
          <a:stretch>
            <a:fillRect/>
          </a:stretch>
        </p:blipFill>
        <p:spPr>
          <a:xfrm>
            <a:off x="6936300" y="196920"/>
            <a:ext cx="2438280" cy="2394000"/>
          </a:xfrm>
          <a:prstGeom prst="rect">
            <a:avLst/>
          </a:prstGeom>
          <a:noFill/>
          <a:ln>
            <a:noFill/>
          </a:ln>
        </p:spPr>
      </p:pic>
      <p:sp>
        <p:nvSpPr>
          <p:cNvPr id="5" name="Freeform 4"/>
          <p:cNvSpPr/>
          <p:nvPr/>
        </p:nvSpPr>
        <p:spPr>
          <a:xfrm>
            <a:off x="4800600" y="4114800"/>
            <a:ext cx="3657600" cy="228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lumMod val="20000"/>
              <a:lumOff val="80000"/>
            </a:schemeClr>
          </a:solidFill>
          <a:ln w="0">
            <a:solidFill>
              <a:srgbClr val="000000"/>
            </a:solidFill>
            <a:prstDash val="solid"/>
            <a:tailEnd type="arrow"/>
          </a:ln>
        </p:spPr>
        <p:txBody>
          <a:bodyPr vert="horz" wrap="square" lIns="90000" tIns="46800" rIns="90000" bIns="46800" anchor="t" anchorCtr="0" compatLnSpc="0">
            <a:spAutoFit/>
          </a:bodyPr>
          <a:lstStyle/>
          <a:p>
            <a:pPr marL="0" marR="0" lvl="0" indent="0" rtl="0" hangingPunct="0">
              <a:lnSpc>
                <a:spcPct val="100000"/>
              </a:lnSpc>
              <a:spcBef>
                <a:spcPts val="1247"/>
              </a:spcBef>
              <a:spcAft>
                <a:spcPts val="0"/>
              </a:spcAft>
              <a:buNone/>
              <a:tabLst/>
              <a:defRPr>
                <a:solidFill>
                  <a:srgbClr val="000000"/>
                </a:solidFill>
              </a:defRPr>
            </a:pPr>
            <a:endParaRPr lang="en-US" sz="2000" b="1" i="0" u="none" strike="noStrike" kern="1200" dirty="0">
              <a:ln>
                <a:noFill/>
              </a:ln>
              <a:solidFill>
                <a:srgbClr val="000000"/>
              </a:solidFill>
              <a:latin typeface="Arial" pitchFamily="18"/>
              <a:ea typeface="Arial Unicode MS" pitchFamily="2"/>
              <a:cs typeface="Tahoma" pitchFamily="2"/>
            </a:endParaRPr>
          </a:p>
          <a:p>
            <a:pPr marL="0" marR="0" lvl="0" indent="0" rtl="0" hangingPunct="0">
              <a:lnSpc>
                <a:spcPct val="100000"/>
              </a:lnSpc>
              <a:spcBef>
                <a:spcPts val="1247"/>
              </a:spcBef>
              <a:spcAft>
                <a:spcPts val="0"/>
              </a:spcAft>
              <a:buNone/>
              <a:tabLst/>
              <a:defRPr>
                <a:solidFill>
                  <a:srgbClr val="000000"/>
                </a:solidFill>
              </a:defRPr>
            </a:pPr>
            <a:r>
              <a:rPr lang="en-US" sz="2000" b="1" i="0" u="none" strike="noStrike" kern="1200" dirty="0">
                <a:ln>
                  <a:noFill/>
                </a:ln>
                <a:solidFill>
                  <a:srgbClr val="000000"/>
                </a:solidFill>
                <a:latin typeface="Arial" pitchFamily="18"/>
                <a:ea typeface="Arial Unicode MS" pitchFamily="2"/>
                <a:cs typeface="Tahoma" pitchFamily="2"/>
              </a:rPr>
              <a:t>Independent</a:t>
            </a:r>
          </a:p>
          <a:p>
            <a:pPr marL="0" marR="0" lvl="0" indent="0" rtl="0" hangingPunct="0">
              <a:lnSpc>
                <a:spcPct val="100000"/>
              </a:lnSpc>
              <a:spcBef>
                <a:spcPts val="1247"/>
              </a:spcBef>
              <a:spcAft>
                <a:spcPts val="0"/>
              </a:spcAft>
              <a:buNone/>
              <a:tabLst/>
              <a:defRPr>
                <a:solidFill>
                  <a:srgbClr val="000000"/>
                </a:solidFill>
              </a:defRPr>
            </a:pPr>
            <a:r>
              <a:rPr lang="en-US" sz="2000" b="1" i="0" u="none" strike="noStrike" kern="1200" dirty="0">
                <a:ln>
                  <a:noFill/>
                </a:ln>
                <a:solidFill>
                  <a:srgbClr val="000000"/>
                </a:solidFill>
                <a:latin typeface="Arial" pitchFamily="18"/>
                <a:ea typeface="Arial Unicode MS" pitchFamily="2"/>
                <a:cs typeface="Tahoma" pitchFamily="2"/>
              </a:rPr>
              <a:t>Variable</a:t>
            </a:r>
          </a:p>
        </p:txBody>
      </p:sp>
      <p:pic>
        <p:nvPicPr>
          <p:cNvPr id="6" name="Picture 5"/>
          <p:cNvPicPr>
            <a:picLocks noChangeAspect="1"/>
          </p:cNvPicPr>
          <p:nvPr/>
        </p:nvPicPr>
        <p:blipFill rotWithShape="1">
          <a:blip r:embed="rId4">
            <a:alphaModFix/>
            <a:lum bright="-20000" contrast="40000"/>
          </a:blip>
          <a:srcRect b="3183"/>
          <a:stretch/>
        </p:blipFill>
        <p:spPr>
          <a:xfrm>
            <a:off x="6799997" y="4295029"/>
            <a:ext cx="1600200" cy="2153136"/>
          </a:xfrm>
          <a:prstGeom prst="rect">
            <a:avLst/>
          </a:prstGeom>
          <a:noFill/>
          <a:ln>
            <a:noFill/>
          </a:ln>
        </p:spPr>
      </p:pic>
      <p:cxnSp>
        <p:nvCxnSpPr>
          <p:cNvPr id="8" name="Curved Connector 7"/>
          <p:cNvCxnSpPr/>
          <p:nvPr/>
        </p:nvCxnSpPr>
        <p:spPr>
          <a:xfrm>
            <a:off x="5356596" y="5554640"/>
            <a:ext cx="1385398" cy="388960"/>
          </a:xfrm>
          <a:prstGeom prst="curvedConnector3">
            <a:avLst>
              <a:gd name="adj1" fmla="val 50000"/>
            </a:avLst>
          </a:prstGeom>
          <a:ln w="15875" cap="rnd">
            <a:solidFill>
              <a:schemeClr val="tx1">
                <a:alpha val="98000"/>
              </a:schemeClr>
            </a:solidFill>
            <a:headEnd w="med" len="sm"/>
            <a:tailEnd type="triangle" w="lg" len="lg"/>
          </a:ln>
          <a:scene3d>
            <a:camera prst="orthographicFront"/>
            <a:lightRig rig="threePt" dir="t"/>
          </a:scene3d>
          <a:sp3d contour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4">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efault 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7368</TotalTime>
  <Words>1574</Words>
  <Application>Microsoft Office PowerPoint</Application>
  <PresentationFormat>On-screen Show (4:3)</PresentationFormat>
  <Paragraphs>238</Paragraphs>
  <Slides>17</Slides>
  <Notes>17</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17</vt:i4>
      </vt:variant>
    </vt:vector>
  </HeadingPairs>
  <TitlesOfParts>
    <vt:vector size="34" baseType="lpstr">
      <vt:lpstr>MS PGothic</vt:lpstr>
      <vt:lpstr>MS PGothic</vt:lpstr>
      <vt:lpstr>Arial</vt:lpstr>
      <vt:lpstr>Arial Unicode MS</vt:lpstr>
      <vt:lpstr>Blackadder ITC</vt:lpstr>
      <vt:lpstr>Calibri</vt:lpstr>
      <vt:lpstr>StarSymbol</vt:lpstr>
      <vt:lpstr>Tahoma</vt:lpstr>
      <vt:lpstr>Times New Roman</vt:lpstr>
      <vt:lpstr>Wingdings</vt:lpstr>
      <vt:lpstr>Default</vt:lpstr>
      <vt:lpstr>Default 1</vt:lpstr>
      <vt:lpstr>Default 2</vt:lpstr>
      <vt:lpstr>Default 3</vt:lpstr>
      <vt:lpstr>Default 4</vt:lpstr>
      <vt:lpstr>Default 5</vt:lpstr>
      <vt:lpstr>Default 6</vt:lpstr>
      <vt:lpstr>Variables in Science Experiments</vt:lpstr>
      <vt:lpstr>Variables</vt:lpstr>
      <vt:lpstr>Science experiments use...</vt:lpstr>
      <vt:lpstr>A birdy example...</vt:lpstr>
      <vt:lpstr>Our Constants and Variables</vt:lpstr>
      <vt:lpstr>Our Experimental Design</vt:lpstr>
      <vt:lpstr>The experiment  is FAIR.</vt:lpstr>
      <vt:lpstr>Why is it important to change only the independent variable</vt:lpstr>
      <vt:lpstr>PowerPoint Presentation</vt:lpstr>
      <vt:lpstr>PowerPoint Presentation</vt:lpstr>
      <vt:lpstr>Is Maria's experiment fair?</vt:lpstr>
      <vt:lpstr>Is Jessie's experiment fair?</vt:lpstr>
      <vt:lpstr>PowerPoint Presentation</vt:lpstr>
      <vt:lpstr>PowerPoint Presentation</vt:lpstr>
      <vt:lpstr>PowerPoint Presentation</vt:lpstr>
      <vt:lpstr>What experiments are you planning?</vt:lpstr>
      <vt:lpstr> Keep in Touch!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Variables in Science Experiments</dc:title>
  <dc:creator>Stacie Mann</dc:creator>
  <cp:lastModifiedBy>Jacquie Roque Kennedy</cp:lastModifiedBy>
  <cp:revision>44</cp:revision>
  <dcterms:modified xsi:type="dcterms:W3CDTF">2018-11-15T15:03:08Z</dcterms:modified>
</cp:coreProperties>
</file>